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2"/>
  </p:notesMasterIdLst>
  <p:handoutMasterIdLst>
    <p:handoutMasterId r:id="rId13"/>
  </p:handoutMasterIdLst>
  <p:sldIdLst>
    <p:sldId id="256" r:id="rId2"/>
    <p:sldId id="275" r:id="rId3"/>
    <p:sldId id="258" r:id="rId4"/>
    <p:sldId id="276" r:id="rId5"/>
    <p:sldId id="282" r:id="rId6"/>
    <p:sldId id="283" r:id="rId7"/>
    <p:sldId id="284" r:id="rId8"/>
    <p:sldId id="285" r:id="rId9"/>
    <p:sldId id="272"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F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89" autoAdjust="0"/>
    <p:restoredTop sz="96357" autoAdjust="0"/>
  </p:normalViewPr>
  <p:slideViewPr>
    <p:cSldViewPr snapToGrid="0">
      <p:cViewPr varScale="1">
        <p:scale>
          <a:sx n="106" d="100"/>
          <a:sy n="106" d="100"/>
        </p:scale>
        <p:origin x="682" y="72"/>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4/27/2020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4/27/2020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a:xfrm>
            <a:off x="11594400" y="6670696"/>
            <a:ext cx="597600" cy="151304"/>
          </a:xfr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a:xfrm>
            <a:off x="11594400" y="6670696"/>
            <a:ext cx="597600" cy="151304"/>
          </a:xfr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a:xfrm>
            <a:off x="11594400" y="6670696"/>
            <a:ext cx="597600" cy="151304"/>
          </a:xfr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1387"/>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0696"/>
            <a:ext cx="597600" cy="151304"/>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a:xfrm>
            <a:off x="11594400" y="6670696"/>
            <a:ext cx="597600" cy="151304"/>
          </a:xfr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a:xfrm>
            <a:off x="11594400" y="6670696"/>
            <a:ext cx="597600" cy="151304"/>
          </a:xfrm>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a:xfrm>
            <a:off x="11594400" y="6670696"/>
            <a:ext cx="597600" cy="151304"/>
          </a:xfr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dirty="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a:xfrm>
            <a:off x="11594400" y="6670696"/>
            <a:ext cx="597600" cy="151304"/>
          </a:xfr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0696"/>
            <a:ext cx="3789833" cy="16063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800" spc="0" noProof="1">
                <a:latin typeface="Arial" panose="020B0604020202020204" pitchFamily="34" charset="0"/>
                <a:cs typeface="Arial" panose="020B0604020202020204" pitchFamily="34" charset="0"/>
              </a:rPr>
              <a:t>© Azwa &amp; HL | WQD7005 Data Mining - Semester 2 Session 2019/2020</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61365"/>
            <a:ext cx="597600" cy="160635"/>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0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scholarazwa/wqd7005-assignment"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aconda.com/distribution/" TargetMode="Externa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7997192" y="1371599"/>
            <a:ext cx="3759807" cy="1547813"/>
          </a:xfrm>
        </p:spPr>
        <p:txBody>
          <a:bodyPr/>
          <a:lstStyle/>
          <a:p>
            <a:r>
              <a:rPr lang="en-US" sz="2400" dirty="0">
                <a:solidFill>
                  <a:srgbClr val="FFC000"/>
                </a:solidFill>
              </a:rPr>
              <a:t>Combating COVID-19 Outbreaks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8006716" y="2944813"/>
            <a:ext cx="3937634" cy="2132012"/>
          </a:xfrm>
        </p:spPr>
        <p:txBody>
          <a:bodyPr/>
          <a:lstStyle/>
          <a:p>
            <a:pPr>
              <a:lnSpc>
                <a:spcPct val="100000"/>
              </a:lnSpc>
              <a:spcBef>
                <a:spcPts val="0"/>
              </a:spcBef>
            </a:pPr>
            <a:r>
              <a:rPr lang="en-US" sz="1000" spc="0" dirty="0"/>
              <a:t>WQD7005 Data Mining</a:t>
            </a:r>
          </a:p>
          <a:p>
            <a:pPr>
              <a:lnSpc>
                <a:spcPct val="100000"/>
              </a:lnSpc>
              <a:spcBef>
                <a:spcPts val="0"/>
              </a:spcBef>
            </a:pPr>
            <a:r>
              <a:rPr lang="en-US" sz="900" spc="0" dirty="0"/>
              <a:t>Master of Data Science | University of Malaya</a:t>
            </a:r>
            <a:endParaRPr lang="en-US" sz="1000" spc="0" dirty="0"/>
          </a:p>
          <a:p>
            <a:pPr>
              <a:lnSpc>
                <a:spcPct val="100000"/>
              </a:lnSpc>
              <a:spcBef>
                <a:spcPts val="0"/>
              </a:spcBef>
            </a:pPr>
            <a:endParaRPr lang="en-US" sz="1000" spc="0" dirty="0"/>
          </a:p>
          <a:p>
            <a:pPr>
              <a:lnSpc>
                <a:spcPct val="100000"/>
              </a:lnSpc>
              <a:spcBef>
                <a:spcPts val="0"/>
              </a:spcBef>
            </a:pPr>
            <a:r>
              <a:rPr lang="en-US" sz="1000" b="1" spc="0" dirty="0"/>
              <a:t>Part C: </a:t>
            </a:r>
            <a:r>
              <a:rPr lang="en-US" sz="1000" spc="0" dirty="0"/>
              <a:t>Processing of Data Assignment </a:t>
            </a:r>
          </a:p>
          <a:p>
            <a:pPr>
              <a:lnSpc>
                <a:spcPct val="100000"/>
              </a:lnSpc>
              <a:spcBef>
                <a:spcPts val="0"/>
              </a:spcBef>
            </a:pPr>
            <a:endParaRPr lang="en-US" sz="1000" spc="0" noProof="1"/>
          </a:p>
          <a:p>
            <a:pPr>
              <a:lnSpc>
                <a:spcPct val="100000"/>
              </a:lnSpc>
              <a:spcBef>
                <a:spcPts val="0"/>
              </a:spcBef>
            </a:pPr>
            <a:endParaRPr lang="en-US" sz="1000" spc="0" noProof="1"/>
          </a:p>
          <a:p>
            <a:pPr>
              <a:lnSpc>
                <a:spcPct val="100000"/>
              </a:lnSpc>
              <a:spcBef>
                <a:spcPts val="0"/>
              </a:spcBef>
            </a:pPr>
            <a:endParaRPr lang="en-US" sz="1000" spc="0" noProof="1"/>
          </a:p>
          <a:p>
            <a:pPr>
              <a:lnSpc>
                <a:spcPct val="100000"/>
              </a:lnSpc>
              <a:spcBef>
                <a:spcPts val="0"/>
              </a:spcBef>
            </a:pPr>
            <a:endParaRPr lang="en-US" sz="1000" spc="0" noProof="1"/>
          </a:p>
          <a:p>
            <a:pPr>
              <a:lnSpc>
                <a:spcPct val="100000"/>
              </a:lnSpc>
              <a:spcBef>
                <a:spcPts val="0"/>
              </a:spcBef>
            </a:pPr>
            <a:endParaRPr lang="en-US" sz="1000" spc="0" noProof="1"/>
          </a:p>
          <a:p>
            <a:pPr>
              <a:lnSpc>
                <a:spcPct val="100000"/>
              </a:lnSpc>
              <a:spcBef>
                <a:spcPts val="0"/>
              </a:spcBef>
            </a:pPr>
            <a:endParaRPr lang="en-US" sz="1000" spc="0" noProof="1"/>
          </a:p>
          <a:p>
            <a:pPr>
              <a:lnSpc>
                <a:spcPct val="100000"/>
              </a:lnSpc>
              <a:spcBef>
                <a:spcPts val="0"/>
              </a:spcBef>
            </a:pPr>
            <a:r>
              <a:rPr lang="en-US" sz="1000" spc="0" noProof="1"/>
              <a:t>Group Members:</a:t>
            </a:r>
          </a:p>
          <a:p>
            <a:pPr>
              <a:lnSpc>
                <a:spcPct val="100000"/>
              </a:lnSpc>
              <a:spcBef>
                <a:spcPts val="0"/>
              </a:spcBef>
            </a:pPr>
            <a:r>
              <a:rPr lang="en-US" sz="1000" spc="0" noProof="1">
                <a:solidFill>
                  <a:srgbClr val="FFC000"/>
                </a:solidFill>
              </a:rPr>
              <a:t>Azwa bin Kamaruddin (WQD170089)</a:t>
            </a:r>
          </a:p>
          <a:p>
            <a:pPr>
              <a:lnSpc>
                <a:spcPct val="100000"/>
              </a:lnSpc>
              <a:spcBef>
                <a:spcPts val="0"/>
              </a:spcBef>
            </a:pPr>
            <a:r>
              <a:rPr lang="en-US" sz="1000" spc="0" noProof="1">
                <a:solidFill>
                  <a:srgbClr val="FFC000"/>
                </a:solidFill>
              </a:rPr>
              <a:t>Kok Hon Loong (WQD170086)</a:t>
            </a:r>
            <a:endParaRPr lang="en-US" sz="1200" spc="0" noProof="1">
              <a:solidFill>
                <a:srgbClr val="FFC000"/>
              </a:solidFill>
            </a:endParaRP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Graphic 8" descr="space radar outline">
            <a:extLst>
              <a:ext uri="{FF2B5EF4-FFF2-40B4-BE49-F238E27FC236}">
                <a16:creationId xmlns:a16="http://schemas.microsoft.com/office/drawing/2014/main" id="{52C1AEF9-C750-45F9-AD02-5447187F5716}"/>
              </a:ext>
            </a:extLst>
          </p:cNvPr>
          <p:cNvSpPr/>
          <p:nvPr/>
        </p:nvSpPr>
        <p:spPr>
          <a:xfrm rot="16731500">
            <a:off x="10654807" y="4433342"/>
            <a:ext cx="238125" cy="238125"/>
          </a:xfrm>
          <a:custGeom>
            <a:avLst/>
            <a:gdLst>
              <a:gd name="connsiteX0" fmla="*/ 145256 w 238125"/>
              <a:gd name="connsiteY0" fmla="*/ 159538 h 238125"/>
              <a:gd name="connsiteX1" fmla="*/ 150019 w 238125"/>
              <a:gd name="connsiteY1" fmla="*/ 154775 h 238125"/>
              <a:gd name="connsiteX2" fmla="*/ 150019 w 238125"/>
              <a:gd name="connsiteY2" fmla="*/ 145250 h 238125"/>
              <a:gd name="connsiteX3" fmla="*/ 145256 w 238125"/>
              <a:gd name="connsiteY3" fmla="*/ 140488 h 238125"/>
              <a:gd name="connsiteX4" fmla="*/ 140494 w 238125"/>
              <a:gd name="connsiteY4" fmla="*/ 145250 h 238125"/>
              <a:gd name="connsiteX5" fmla="*/ 140494 w 238125"/>
              <a:gd name="connsiteY5" fmla="*/ 154775 h 238125"/>
              <a:gd name="connsiteX6" fmla="*/ 145256 w 238125"/>
              <a:gd name="connsiteY6" fmla="*/ 159538 h 238125"/>
              <a:gd name="connsiteX7" fmla="*/ 234353 w 238125"/>
              <a:gd name="connsiteY7" fmla="*/ 122828 h 238125"/>
              <a:gd name="connsiteX8" fmla="*/ 196253 w 238125"/>
              <a:gd name="connsiteY8" fmla="*/ 84728 h 238125"/>
              <a:gd name="connsiteX9" fmla="*/ 192881 w 238125"/>
              <a:gd name="connsiteY9" fmla="*/ 83338 h 238125"/>
              <a:gd name="connsiteX10" fmla="*/ 97631 w 238125"/>
              <a:gd name="connsiteY10" fmla="*/ 83338 h 238125"/>
              <a:gd name="connsiteX11" fmla="*/ 93231 w 238125"/>
              <a:gd name="connsiteY11" fmla="*/ 86281 h 238125"/>
              <a:gd name="connsiteX12" fmla="*/ 94259 w 238125"/>
              <a:gd name="connsiteY12" fmla="*/ 91472 h 238125"/>
              <a:gd name="connsiteX13" fmla="*/ 114700 w 238125"/>
              <a:gd name="connsiteY13" fmla="*/ 111913 h 238125"/>
              <a:gd name="connsiteX14" fmla="*/ 73819 w 238125"/>
              <a:gd name="connsiteY14" fmla="*/ 111913 h 238125"/>
              <a:gd name="connsiteX15" fmla="*/ 73819 w 238125"/>
              <a:gd name="connsiteY15" fmla="*/ 45238 h 238125"/>
              <a:gd name="connsiteX16" fmla="*/ 88106 w 238125"/>
              <a:gd name="connsiteY16" fmla="*/ 45238 h 238125"/>
              <a:gd name="connsiteX17" fmla="*/ 92869 w 238125"/>
              <a:gd name="connsiteY17" fmla="*/ 40475 h 238125"/>
              <a:gd name="connsiteX18" fmla="*/ 92869 w 238125"/>
              <a:gd name="connsiteY18" fmla="*/ 21425 h 238125"/>
              <a:gd name="connsiteX19" fmla="*/ 88887 w 238125"/>
              <a:gd name="connsiteY19" fmla="*/ 16729 h 238125"/>
              <a:gd name="connsiteX20" fmla="*/ 31737 w 238125"/>
              <a:gd name="connsiteY20" fmla="*/ 7204 h 238125"/>
              <a:gd name="connsiteX21" fmla="*/ 27880 w 238125"/>
              <a:gd name="connsiteY21" fmla="*/ 8271 h 238125"/>
              <a:gd name="connsiteX22" fmla="*/ 26194 w 238125"/>
              <a:gd name="connsiteY22" fmla="*/ 11900 h 238125"/>
              <a:gd name="connsiteX23" fmla="*/ 26194 w 238125"/>
              <a:gd name="connsiteY23" fmla="*/ 40475 h 238125"/>
              <a:gd name="connsiteX24" fmla="*/ 30956 w 238125"/>
              <a:gd name="connsiteY24" fmla="*/ 45238 h 238125"/>
              <a:gd name="connsiteX25" fmla="*/ 64294 w 238125"/>
              <a:gd name="connsiteY25" fmla="*/ 45238 h 238125"/>
              <a:gd name="connsiteX26" fmla="*/ 64294 w 238125"/>
              <a:gd name="connsiteY26" fmla="*/ 111913 h 238125"/>
              <a:gd name="connsiteX27" fmla="*/ 40481 w 238125"/>
              <a:gd name="connsiteY27" fmla="*/ 111913 h 238125"/>
              <a:gd name="connsiteX28" fmla="*/ 26194 w 238125"/>
              <a:gd name="connsiteY28" fmla="*/ 126200 h 238125"/>
              <a:gd name="connsiteX29" fmla="*/ 26194 w 238125"/>
              <a:gd name="connsiteY29" fmla="*/ 164300 h 238125"/>
              <a:gd name="connsiteX30" fmla="*/ 40481 w 238125"/>
              <a:gd name="connsiteY30" fmla="*/ 178588 h 238125"/>
              <a:gd name="connsiteX31" fmla="*/ 76610 w 238125"/>
              <a:gd name="connsiteY31" fmla="*/ 178588 h 238125"/>
              <a:gd name="connsiteX32" fmla="*/ 52769 w 238125"/>
              <a:gd name="connsiteY32" fmla="*/ 202429 h 238125"/>
              <a:gd name="connsiteX33" fmla="*/ 30956 w 238125"/>
              <a:gd name="connsiteY33" fmla="*/ 188113 h 238125"/>
              <a:gd name="connsiteX34" fmla="*/ 7144 w 238125"/>
              <a:gd name="connsiteY34" fmla="*/ 211925 h 238125"/>
              <a:gd name="connsiteX35" fmla="*/ 30956 w 238125"/>
              <a:gd name="connsiteY35" fmla="*/ 235738 h 238125"/>
              <a:gd name="connsiteX36" fmla="*/ 54550 w 238125"/>
              <a:gd name="connsiteY36" fmla="*/ 214116 h 238125"/>
              <a:gd name="connsiteX37" fmla="*/ 90078 w 238125"/>
              <a:gd name="connsiteY37" fmla="*/ 178588 h 238125"/>
              <a:gd name="connsiteX38" fmla="*/ 111919 w 238125"/>
              <a:gd name="connsiteY38" fmla="*/ 178588 h 238125"/>
              <a:gd name="connsiteX39" fmla="*/ 111919 w 238125"/>
              <a:gd name="connsiteY39" fmla="*/ 188598 h 238125"/>
              <a:gd name="connsiteX40" fmla="*/ 92869 w 238125"/>
              <a:gd name="connsiteY40" fmla="*/ 211925 h 238125"/>
              <a:gd name="connsiteX41" fmla="*/ 116681 w 238125"/>
              <a:gd name="connsiteY41" fmla="*/ 235738 h 238125"/>
              <a:gd name="connsiteX42" fmla="*/ 140494 w 238125"/>
              <a:gd name="connsiteY42" fmla="*/ 211925 h 238125"/>
              <a:gd name="connsiteX43" fmla="*/ 121444 w 238125"/>
              <a:gd name="connsiteY43" fmla="*/ 188598 h 238125"/>
              <a:gd name="connsiteX44" fmla="*/ 121444 w 238125"/>
              <a:gd name="connsiteY44" fmla="*/ 178588 h 238125"/>
              <a:gd name="connsiteX45" fmla="*/ 143275 w 238125"/>
              <a:gd name="connsiteY45" fmla="*/ 178588 h 238125"/>
              <a:gd name="connsiteX46" fmla="*/ 178813 w 238125"/>
              <a:gd name="connsiteY46" fmla="*/ 214125 h 238125"/>
              <a:gd name="connsiteX47" fmla="*/ 202406 w 238125"/>
              <a:gd name="connsiteY47" fmla="*/ 235738 h 238125"/>
              <a:gd name="connsiteX48" fmla="*/ 226219 w 238125"/>
              <a:gd name="connsiteY48" fmla="*/ 211925 h 238125"/>
              <a:gd name="connsiteX49" fmla="*/ 202406 w 238125"/>
              <a:gd name="connsiteY49" fmla="*/ 188113 h 238125"/>
              <a:gd name="connsiteX50" fmla="*/ 180594 w 238125"/>
              <a:gd name="connsiteY50" fmla="*/ 202438 h 238125"/>
              <a:gd name="connsiteX51" fmla="*/ 156743 w 238125"/>
              <a:gd name="connsiteY51" fmla="*/ 178588 h 238125"/>
              <a:gd name="connsiteX52" fmla="*/ 192881 w 238125"/>
              <a:gd name="connsiteY52" fmla="*/ 178588 h 238125"/>
              <a:gd name="connsiteX53" fmla="*/ 207169 w 238125"/>
              <a:gd name="connsiteY53" fmla="*/ 164300 h 238125"/>
              <a:gd name="connsiteX54" fmla="*/ 207169 w 238125"/>
              <a:gd name="connsiteY54" fmla="*/ 130963 h 238125"/>
              <a:gd name="connsiteX55" fmla="*/ 230981 w 238125"/>
              <a:gd name="connsiteY55" fmla="*/ 130963 h 238125"/>
              <a:gd name="connsiteX56" fmla="*/ 235382 w 238125"/>
              <a:gd name="connsiteY56" fmla="*/ 128019 h 238125"/>
              <a:gd name="connsiteX57" fmla="*/ 234353 w 238125"/>
              <a:gd name="connsiteY57" fmla="*/ 122828 h 238125"/>
              <a:gd name="connsiteX58" fmla="*/ 45244 w 238125"/>
              <a:gd name="connsiteY58" fmla="*/ 211935 h 238125"/>
              <a:gd name="connsiteX59" fmla="*/ 30956 w 238125"/>
              <a:gd name="connsiteY59" fmla="*/ 226213 h 238125"/>
              <a:gd name="connsiteX60" fmla="*/ 16669 w 238125"/>
              <a:gd name="connsiteY60" fmla="*/ 211925 h 238125"/>
              <a:gd name="connsiteX61" fmla="*/ 30956 w 238125"/>
              <a:gd name="connsiteY61" fmla="*/ 197638 h 238125"/>
              <a:gd name="connsiteX62" fmla="*/ 45244 w 238125"/>
              <a:gd name="connsiteY62" fmla="*/ 211925 h 238125"/>
              <a:gd name="connsiteX63" fmla="*/ 45244 w 238125"/>
              <a:gd name="connsiteY63" fmla="*/ 211935 h 238125"/>
              <a:gd name="connsiteX64" fmla="*/ 202406 w 238125"/>
              <a:gd name="connsiteY64" fmla="*/ 197638 h 238125"/>
              <a:gd name="connsiteX65" fmla="*/ 216694 w 238125"/>
              <a:gd name="connsiteY65" fmla="*/ 211925 h 238125"/>
              <a:gd name="connsiteX66" fmla="*/ 202406 w 238125"/>
              <a:gd name="connsiteY66" fmla="*/ 226213 h 238125"/>
              <a:gd name="connsiteX67" fmla="*/ 188119 w 238125"/>
              <a:gd name="connsiteY67" fmla="*/ 211925 h 238125"/>
              <a:gd name="connsiteX68" fmla="*/ 202406 w 238125"/>
              <a:gd name="connsiteY68" fmla="*/ 197638 h 238125"/>
              <a:gd name="connsiteX69" fmla="*/ 109128 w 238125"/>
              <a:gd name="connsiteY69" fmla="*/ 92863 h 238125"/>
              <a:gd name="connsiteX70" fmla="*/ 143275 w 238125"/>
              <a:gd name="connsiteY70" fmla="*/ 92863 h 238125"/>
              <a:gd name="connsiteX71" fmla="*/ 171850 w 238125"/>
              <a:gd name="connsiteY71" fmla="*/ 121438 h 238125"/>
              <a:gd name="connsiteX72" fmla="*/ 137703 w 238125"/>
              <a:gd name="connsiteY72" fmla="*/ 121438 h 238125"/>
              <a:gd name="connsiteX73" fmla="*/ 109128 w 238125"/>
              <a:gd name="connsiteY73" fmla="*/ 92863 h 238125"/>
              <a:gd name="connsiteX74" fmla="*/ 35719 w 238125"/>
              <a:gd name="connsiteY74" fmla="*/ 35713 h 238125"/>
              <a:gd name="connsiteX75" fmla="*/ 35719 w 238125"/>
              <a:gd name="connsiteY75" fmla="*/ 17520 h 238125"/>
              <a:gd name="connsiteX76" fmla="*/ 83344 w 238125"/>
              <a:gd name="connsiteY76" fmla="*/ 25454 h 238125"/>
              <a:gd name="connsiteX77" fmla="*/ 83344 w 238125"/>
              <a:gd name="connsiteY77" fmla="*/ 35713 h 238125"/>
              <a:gd name="connsiteX78" fmla="*/ 35719 w 238125"/>
              <a:gd name="connsiteY78" fmla="*/ 35713 h 238125"/>
              <a:gd name="connsiteX79" fmla="*/ 130969 w 238125"/>
              <a:gd name="connsiteY79" fmla="*/ 211925 h 238125"/>
              <a:gd name="connsiteX80" fmla="*/ 116681 w 238125"/>
              <a:gd name="connsiteY80" fmla="*/ 226213 h 238125"/>
              <a:gd name="connsiteX81" fmla="*/ 102394 w 238125"/>
              <a:gd name="connsiteY81" fmla="*/ 211925 h 238125"/>
              <a:gd name="connsiteX82" fmla="*/ 116681 w 238125"/>
              <a:gd name="connsiteY82" fmla="*/ 197638 h 238125"/>
              <a:gd name="connsiteX83" fmla="*/ 130969 w 238125"/>
              <a:gd name="connsiteY83" fmla="*/ 211925 h 238125"/>
              <a:gd name="connsiteX84" fmla="*/ 197644 w 238125"/>
              <a:gd name="connsiteY84" fmla="*/ 164300 h 238125"/>
              <a:gd name="connsiteX85" fmla="*/ 192881 w 238125"/>
              <a:gd name="connsiteY85" fmla="*/ 169063 h 238125"/>
              <a:gd name="connsiteX86" fmla="*/ 40481 w 238125"/>
              <a:gd name="connsiteY86" fmla="*/ 169063 h 238125"/>
              <a:gd name="connsiteX87" fmla="*/ 35719 w 238125"/>
              <a:gd name="connsiteY87" fmla="*/ 164300 h 238125"/>
              <a:gd name="connsiteX88" fmla="*/ 35719 w 238125"/>
              <a:gd name="connsiteY88" fmla="*/ 126200 h 238125"/>
              <a:gd name="connsiteX89" fmla="*/ 40481 w 238125"/>
              <a:gd name="connsiteY89" fmla="*/ 121438 h 238125"/>
              <a:gd name="connsiteX90" fmla="*/ 124225 w 238125"/>
              <a:gd name="connsiteY90" fmla="*/ 121438 h 238125"/>
              <a:gd name="connsiteX91" fmla="*/ 132359 w 238125"/>
              <a:gd name="connsiteY91" fmla="*/ 129572 h 238125"/>
              <a:gd name="connsiteX92" fmla="*/ 135731 w 238125"/>
              <a:gd name="connsiteY92" fmla="*/ 130963 h 238125"/>
              <a:gd name="connsiteX93" fmla="*/ 197644 w 238125"/>
              <a:gd name="connsiteY93" fmla="*/ 130963 h 238125"/>
              <a:gd name="connsiteX94" fmla="*/ 197644 w 238125"/>
              <a:gd name="connsiteY94" fmla="*/ 164300 h 238125"/>
              <a:gd name="connsiteX95" fmla="*/ 185318 w 238125"/>
              <a:gd name="connsiteY95" fmla="*/ 121438 h 238125"/>
              <a:gd name="connsiteX96" fmla="*/ 156743 w 238125"/>
              <a:gd name="connsiteY96" fmla="*/ 92863 h 238125"/>
              <a:gd name="connsiteX97" fmla="*/ 190910 w 238125"/>
              <a:gd name="connsiteY97" fmla="*/ 92863 h 238125"/>
              <a:gd name="connsiteX98" fmla="*/ 219485 w 238125"/>
              <a:gd name="connsiteY98" fmla="*/ 121438 h 238125"/>
              <a:gd name="connsiteX99" fmla="*/ 185318 w 238125"/>
              <a:gd name="connsiteY99" fmla="*/ 121438 h 238125"/>
              <a:gd name="connsiteX100" fmla="*/ 164306 w 238125"/>
              <a:gd name="connsiteY100" fmla="*/ 159538 h 238125"/>
              <a:gd name="connsiteX101" fmla="*/ 169069 w 238125"/>
              <a:gd name="connsiteY101" fmla="*/ 154775 h 238125"/>
              <a:gd name="connsiteX102" fmla="*/ 169069 w 238125"/>
              <a:gd name="connsiteY102" fmla="*/ 145250 h 238125"/>
              <a:gd name="connsiteX103" fmla="*/ 164306 w 238125"/>
              <a:gd name="connsiteY103" fmla="*/ 140488 h 238125"/>
              <a:gd name="connsiteX104" fmla="*/ 159544 w 238125"/>
              <a:gd name="connsiteY104" fmla="*/ 145250 h 238125"/>
              <a:gd name="connsiteX105" fmla="*/ 159544 w 238125"/>
              <a:gd name="connsiteY105" fmla="*/ 154775 h 238125"/>
              <a:gd name="connsiteX106" fmla="*/ 164306 w 238125"/>
              <a:gd name="connsiteY106" fmla="*/ 159538 h 238125"/>
              <a:gd name="connsiteX107" fmla="*/ 78581 w 238125"/>
              <a:gd name="connsiteY107" fmla="*/ 130963 h 238125"/>
              <a:gd name="connsiteX108" fmla="*/ 50006 w 238125"/>
              <a:gd name="connsiteY108" fmla="*/ 130963 h 238125"/>
              <a:gd name="connsiteX109" fmla="*/ 45244 w 238125"/>
              <a:gd name="connsiteY109" fmla="*/ 135725 h 238125"/>
              <a:gd name="connsiteX110" fmla="*/ 45244 w 238125"/>
              <a:gd name="connsiteY110" fmla="*/ 154775 h 238125"/>
              <a:gd name="connsiteX111" fmla="*/ 50006 w 238125"/>
              <a:gd name="connsiteY111" fmla="*/ 159538 h 238125"/>
              <a:gd name="connsiteX112" fmla="*/ 78581 w 238125"/>
              <a:gd name="connsiteY112" fmla="*/ 159538 h 238125"/>
              <a:gd name="connsiteX113" fmla="*/ 83344 w 238125"/>
              <a:gd name="connsiteY113" fmla="*/ 154775 h 238125"/>
              <a:gd name="connsiteX114" fmla="*/ 83344 w 238125"/>
              <a:gd name="connsiteY114" fmla="*/ 135725 h 238125"/>
              <a:gd name="connsiteX115" fmla="*/ 78581 w 238125"/>
              <a:gd name="connsiteY115" fmla="*/ 130963 h 238125"/>
              <a:gd name="connsiteX116" fmla="*/ 73819 w 238125"/>
              <a:gd name="connsiteY116" fmla="*/ 150013 h 238125"/>
              <a:gd name="connsiteX117" fmla="*/ 54769 w 238125"/>
              <a:gd name="connsiteY117" fmla="*/ 150013 h 238125"/>
              <a:gd name="connsiteX118" fmla="*/ 54769 w 238125"/>
              <a:gd name="connsiteY118" fmla="*/ 140488 h 238125"/>
              <a:gd name="connsiteX119" fmla="*/ 73819 w 238125"/>
              <a:gd name="connsiteY119" fmla="*/ 140488 h 238125"/>
              <a:gd name="connsiteX120" fmla="*/ 73819 w 238125"/>
              <a:gd name="connsiteY120" fmla="*/ 150013 h 238125"/>
              <a:gd name="connsiteX121" fmla="*/ 183356 w 238125"/>
              <a:gd name="connsiteY121" fmla="*/ 159538 h 238125"/>
              <a:gd name="connsiteX122" fmla="*/ 188119 w 238125"/>
              <a:gd name="connsiteY122" fmla="*/ 154775 h 238125"/>
              <a:gd name="connsiteX123" fmla="*/ 188119 w 238125"/>
              <a:gd name="connsiteY123" fmla="*/ 145250 h 238125"/>
              <a:gd name="connsiteX124" fmla="*/ 183356 w 238125"/>
              <a:gd name="connsiteY124" fmla="*/ 140488 h 238125"/>
              <a:gd name="connsiteX125" fmla="*/ 178594 w 238125"/>
              <a:gd name="connsiteY125" fmla="*/ 145250 h 238125"/>
              <a:gd name="connsiteX126" fmla="*/ 178594 w 238125"/>
              <a:gd name="connsiteY126" fmla="*/ 154775 h 238125"/>
              <a:gd name="connsiteX127" fmla="*/ 183356 w 238125"/>
              <a:gd name="connsiteY127" fmla="*/ 15953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38125" h="238125">
                <a:moveTo>
                  <a:pt x="145256" y="159538"/>
                </a:moveTo>
                <a:cubicBezTo>
                  <a:pt x="147885" y="159538"/>
                  <a:pt x="150019" y="157404"/>
                  <a:pt x="150019" y="154775"/>
                </a:cubicBezTo>
                <a:lnTo>
                  <a:pt x="150019" y="145250"/>
                </a:lnTo>
                <a:cubicBezTo>
                  <a:pt x="150019" y="142621"/>
                  <a:pt x="147885" y="140488"/>
                  <a:pt x="145256" y="140488"/>
                </a:cubicBezTo>
                <a:cubicBezTo>
                  <a:pt x="142627" y="140488"/>
                  <a:pt x="140494" y="142621"/>
                  <a:pt x="140494" y="145250"/>
                </a:cubicBezTo>
                <a:lnTo>
                  <a:pt x="140494" y="154775"/>
                </a:lnTo>
                <a:cubicBezTo>
                  <a:pt x="140494" y="157404"/>
                  <a:pt x="142627" y="159538"/>
                  <a:pt x="145256" y="159538"/>
                </a:cubicBezTo>
                <a:close/>
                <a:moveTo>
                  <a:pt x="234353" y="122828"/>
                </a:moveTo>
                <a:lnTo>
                  <a:pt x="196253" y="84728"/>
                </a:lnTo>
                <a:cubicBezTo>
                  <a:pt x="195358" y="83842"/>
                  <a:pt x="194148" y="83338"/>
                  <a:pt x="192881" y="83338"/>
                </a:cubicBezTo>
                <a:lnTo>
                  <a:pt x="97631" y="83338"/>
                </a:lnTo>
                <a:cubicBezTo>
                  <a:pt x="95707" y="83338"/>
                  <a:pt x="93964" y="84500"/>
                  <a:pt x="93231" y="86281"/>
                </a:cubicBezTo>
                <a:cubicBezTo>
                  <a:pt x="92488" y="88062"/>
                  <a:pt x="92897" y="90110"/>
                  <a:pt x="94259" y="91472"/>
                </a:cubicBezTo>
                <a:lnTo>
                  <a:pt x="114700" y="111913"/>
                </a:lnTo>
                <a:lnTo>
                  <a:pt x="73819" y="111913"/>
                </a:lnTo>
                <a:lnTo>
                  <a:pt x="73819" y="45238"/>
                </a:lnTo>
                <a:lnTo>
                  <a:pt x="88106" y="45238"/>
                </a:lnTo>
                <a:cubicBezTo>
                  <a:pt x="90735" y="45238"/>
                  <a:pt x="92869" y="43104"/>
                  <a:pt x="92869" y="40475"/>
                </a:cubicBezTo>
                <a:lnTo>
                  <a:pt x="92869" y="21425"/>
                </a:lnTo>
                <a:cubicBezTo>
                  <a:pt x="92869" y="19101"/>
                  <a:pt x="91183" y="17110"/>
                  <a:pt x="88887" y="16729"/>
                </a:cubicBezTo>
                <a:lnTo>
                  <a:pt x="31737" y="7204"/>
                </a:lnTo>
                <a:cubicBezTo>
                  <a:pt x="30375" y="6985"/>
                  <a:pt x="28946" y="7366"/>
                  <a:pt x="27880" y="8271"/>
                </a:cubicBezTo>
                <a:cubicBezTo>
                  <a:pt x="26803" y="9166"/>
                  <a:pt x="26194" y="10500"/>
                  <a:pt x="26194" y="11900"/>
                </a:cubicBezTo>
                <a:lnTo>
                  <a:pt x="26194" y="40475"/>
                </a:lnTo>
                <a:cubicBezTo>
                  <a:pt x="26194" y="43104"/>
                  <a:pt x="28327" y="45238"/>
                  <a:pt x="30956" y="45238"/>
                </a:cubicBezTo>
                <a:lnTo>
                  <a:pt x="64294" y="45238"/>
                </a:lnTo>
                <a:lnTo>
                  <a:pt x="64294" y="111913"/>
                </a:lnTo>
                <a:lnTo>
                  <a:pt x="40481" y="111913"/>
                </a:lnTo>
                <a:cubicBezTo>
                  <a:pt x="32604" y="111913"/>
                  <a:pt x="26194" y="118323"/>
                  <a:pt x="26194" y="126200"/>
                </a:cubicBezTo>
                <a:lnTo>
                  <a:pt x="26194" y="164300"/>
                </a:lnTo>
                <a:cubicBezTo>
                  <a:pt x="26194" y="172177"/>
                  <a:pt x="32604" y="178588"/>
                  <a:pt x="40481" y="178588"/>
                </a:cubicBezTo>
                <a:lnTo>
                  <a:pt x="76610" y="178588"/>
                </a:lnTo>
                <a:lnTo>
                  <a:pt x="52769" y="202429"/>
                </a:lnTo>
                <a:cubicBezTo>
                  <a:pt x="49082" y="194018"/>
                  <a:pt x="40700" y="188113"/>
                  <a:pt x="30956" y="188113"/>
                </a:cubicBezTo>
                <a:cubicBezTo>
                  <a:pt x="17831" y="188113"/>
                  <a:pt x="7144" y="198800"/>
                  <a:pt x="7144" y="211925"/>
                </a:cubicBezTo>
                <a:cubicBezTo>
                  <a:pt x="7144" y="225050"/>
                  <a:pt x="17831" y="235738"/>
                  <a:pt x="30956" y="235738"/>
                </a:cubicBezTo>
                <a:cubicBezTo>
                  <a:pt x="43329" y="235738"/>
                  <a:pt x="53416" y="226203"/>
                  <a:pt x="54550" y="214116"/>
                </a:cubicBezTo>
                <a:lnTo>
                  <a:pt x="90078" y="178588"/>
                </a:lnTo>
                <a:lnTo>
                  <a:pt x="111919" y="178588"/>
                </a:lnTo>
                <a:lnTo>
                  <a:pt x="111919" y="188598"/>
                </a:lnTo>
                <a:cubicBezTo>
                  <a:pt x="101060" y="190808"/>
                  <a:pt x="92869" y="200428"/>
                  <a:pt x="92869" y="211925"/>
                </a:cubicBezTo>
                <a:cubicBezTo>
                  <a:pt x="92869" y="225050"/>
                  <a:pt x="103556" y="235738"/>
                  <a:pt x="116681" y="235738"/>
                </a:cubicBezTo>
                <a:cubicBezTo>
                  <a:pt x="129807" y="235738"/>
                  <a:pt x="140494" y="225050"/>
                  <a:pt x="140494" y="211925"/>
                </a:cubicBezTo>
                <a:cubicBezTo>
                  <a:pt x="140494" y="200428"/>
                  <a:pt x="132293" y="190808"/>
                  <a:pt x="121444" y="188598"/>
                </a:cubicBezTo>
                <a:lnTo>
                  <a:pt x="121444" y="178588"/>
                </a:lnTo>
                <a:lnTo>
                  <a:pt x="143275" y="178588"/>
                </a:lnTo>
                <a:lnTo>
                  <a:pt x="178813" y="214125"/>
                </a:lnTo>
                <a:cubicBezTo>
                  <a:pt x="179946" y="226203"/>
                  <a:pt x="190033" y="235738"/>
                  <a:pt x="202406" y="235738"/>
                </a:cubicBezTo>
                <a:cubicBezTo>
                  <a:pt x="215532" y="235738"/>
                  <a:pt x="226219" y="225050"/>
                  <a:pt x="226219" y="211925"/>
                </a:cubicBezTo>
                <a:cubicBezTo>
                  <a:pt x="226219" y="198800"/>
                  <a:pt x="215532" y="188113"/>
                  <a:pt x="202406" y="188113"/>
                </a:cubicBezTo>
                <a:cubicBezTo>
                  <a:pt x="192653" y="188113"/>
                  <a:pt x="184271" y="194028"/>
                  <a:pt x="180594" y="202438"/>
                </a:cubicBezTo>
                <a:lnTo>
                  <a:pt x="156743" y="178588"/>
                </a:lnTo>
                <a:lnTo>
                  <a:pt x="192881" y="178588"/>
                </a:lnTo>
                <a:cubicBezTo>
                  <a:pt x="200758" y="178588"/>
                  <a:pt x="207169" y="172177"/>
                  <a:pt x="207169" y="164300"/>
                </a:cubicBezTo>
                <a:lnTo>
                  <a:pt x="207169" y="130963"/>
                </a:lnTo>
                <a:lnTo>
                  <a:pt x="230981" y="130963"/>
                </a:lnTo>
                <a:cubicBezTo>
                  <a:pt x="232905" y="130963"/>
                  <a:pt x="234648" y="129800"/>
                  <a:pt x="235382" y="128019"/>
                </a:cubicBezTo>
                <a:cubicBezTo>
                  <a:pt x="236125" y="126238"/>
                  <a:pt x="235715" y="124190"/>
                  <a:pt x="234353" y="122828"/>
                </a:cubicBezTo>
                <a:close/>
                <a:moveTo>
                  <a:pt x="45244" y="211935"/>
                </a:moveTo>
                <a:cubicBezTo>
                  <a:pt x="45234" y="219802"/>
                  <a:pt x="38824" y="226213"/>
                  <a:pt x="30956" y="226213"/>
                </a:cubicBezTo>
                <a:cubicBezTo>
                  <a:pt x="23079" y="226213"/>
                  <a:pt x="16669" y="219802"/>
                  <a:pt x="16669" y="211925"/>
                </a:cubicBezTo>
                <a:cubicBezTo>
                  <a:pt x="16669" y="204048"/>
                  <a:pt x="23079" y="197638"/>
                  <a:pt x="30956" y="197638"/>
                </a:cubicBezTo>
                <a:cubicBezTo>
                  <a:pt x="38833" y="197638"/>
                  <a:pt x="45244" y="204048"/>
                  <a:pt x="45244" y="211925"/>
                </a:cubicBezTo>
                <a:cubicBezTo>
                  <a:pt x="45244" y="211925"/>
                  <a:pt x="45244" y="211925"/>
                  <a:pt x="45244" y="211935"/>
                </a:cubicBezTo>
                <a:close/>
                <a:moveTo>
                  <a:pt x="202406" y="197638"/>
                </a:moveTo>
                <a:cubicBezTo>
                  <a:pt x="210283" y="197638"/>
                  <a:pt x="216694" y="204048"/>
                  <a:pt x="216694" y="211925"/>
                </a:cubicBezTo>
                <a:cubicBezTo>
                  <a:pt x="216694" y="219802"/>
                  <a:pt x="210283" y="226213"/>
                  <a:pt x="202406" y="226213"/>
                </a:cubicBezTo>
                <a:cubicBezTo>
                  <a:pt x="194529" y="226213"/>
                  <a:pt x="188119" y="219802"/>
                  <a:pt x="188119" y="211925"/>
                </a:cubicBezTo>
                <a:cubicBezTo>
                  <a:pt x="188119" y="204048"/>
                  <a:pt x="194529" y="197638"/>
                  <a:pt x="202406" y="197638"/>
                </a:cubicBezTo>
                <a:close/>
                <a:moveTo>
                  <a:pt x="109128" y="92863"/>
                </a:moveTo>
                <a:lnTo>
                  <a:pt x="143275" y="92863"/>
                </a:lnTo>
                <a:lnTo>
                  <a:pt x="171850" y="121438"/>
                </a:lnTo>
                <a:lnTo>
                  <a:pt x="137703" y="121438"/>
                </a:lnTo>
                <a:lnTo>
                  <a:pt x="109128" y="92863"/>
                </a:lnTo>
                <a:close/>
                <a:moveTo>
                  <a:pt x="35719" y="35713"/>
                </a:moveTo>
                <a:lnTo>
                  <a:pt x="35719" y="17520"/>
                </a:lnTo>
                <a:lnTo>
                  <a:pt x="83344" y="25454"/>
                </a:lnTo>
                <a:lnTo>
                  <a:pt x="83344" y="35713"/>
                </a:lnTo>
                <a:lnTo>
                  <a:pt x="35719" y="35713"/>
                </a:lnTo>
                <a:close/>
                <a:moveTo>
                  <a:pt x="130969" y="211925"/>
                </a:moveTo>
                <a:cubicBezTo>
                  <a:pt x="130969" y="219802"/>
                  <a:pt x="124558" y="226213"/>
                  <a:pt x="116681" y="226213"/>
                </a:cubicBezTo>
                <a:cubicBezTo>
                  <a:pt x="108804" y="226213"/>
                  <a:pt x="102394" y="219802"/>
                  <a:pt x="102394" y="211925"/>
                </a:cubicBezTo>
                <a:cubicBezTo>
                  <a:pt x="102394" y="204048"/>
                  <a:pt x="108804" y="197638"/>
                  <a:pt x="116681" y="197638"/>
                </a:cubicBezTo>
                <a:cubicBezTo>
                  <a:pt x="124558" y="197638"/>
                  <a:pt x="130969" y="204048"/>
                  <a:pt x="130969" y="211925"/>
                </a:cubicBezTo>
                <a:close/>
                <a:moveTo>
                  <a:pt x="197644" y="164300"/>
                </a:moveTo>
                <a:cubicBezTo>
                  <a:pt x="197644" y="166929"/>
                  <a:pt x="195510" y="169063"/>
                  <a:pt x="192881" y="169063"/>
                </a:cubicBezTo>
                <a:lnTo>
                  <a:pt x="40481" y="169063"/>
                </a:lnTo>
                <a:cubicBezTo>
                  <a:pt x="37852" y="169063"/>
                  <a:pt x="35719" y="166929"/>
                  <a:pt x="35719" y="164300"/>
                </a:cubicBezTo>
                <a:lnTo>
                  <a:pt x="35719" y="126200"/>
                </a:lnTo>
                <a:cubicBezTo>
                  <a:pt x="35719" y="123571"/>
                  <a:pt x="37852" y="121438"/>
                  <a:pt x="40481" y="121438"/>
                </a:cubicBezTo>
                <a:lnTo>
                  <a:pt x="124225" y="121438"/>
                </a:lnTo>
                <a:lnTo>
                  <a:pt x="132359" y="129572"/>
                </a:lnTo>
                <a:cubicBezTo>
                  <a:pt x="133255" y="130458"/>
                  <a:pt x="134464" y="130963"/>
                  <a:pt x="135731" y="130963"/>
                </a:cubicBezTo>
                <a:lnTo>
                  <a:pt x="197644" y="130963"/>
                </a:lnTo>
                <a:lnTo>
                  <a:pt x="197644" y="164300"/>
                </a:lnTo>
                <a:close/>
                <a:moveTo>
                  <a:pt x="185318" y="121438"/>
                </a:moveTo>
                <a:lnTo>
                  <a:pt x="156743" y="92863"/>
                </a:lnTo>
                <a:lnTo>
                  <a:pt x="190910" y="92863"/>
                </a:lnTo>
                <a:lnTo>
                  <a:pt x="219485" y="121438"/>
                </a:lnTo>
                <a:lnTo>
                  <a:pt x="185318" y="121438"/>
                </a:lnTo>
                <a:close/>
                <a:moveTo>
                  <a:pt x="164306" y="159538"/>
                </a:moveTo>
                <a:cubicBezTo>
                  <a:pt x="166935" y="159538"/>
                  <a:pt x="169069" y="157404"/>
                  <a:pt x="169069" y="154775"/>
                </a:cubicBezTo>
                <a:lnTo>
                  <a:pt x="169069" y="145250"/>
                </a:lnTo>
                <a:cubicBezTo>
                  <a:pt x="169069" y="142621"/>
                  <a:pt x="166935" y="140488"/>
                  <a:pt x="164306" y="140488"/>
                </a:cubicBezTo>
                <a:cubicBezTo>
                  <a:pt x="161677" y="140488"/>
                  <a:pt x="159544" y="142621"/>
                  <a:pt x="159544" y="145250"/>
                </a:cubicBezTo>
                <a:lnTo>
                  <a:pt x="159544" y="154775"/>
                </a:lnTo>
                <a:cubicBezTo>
                  <a:pt x="159544" y="157404"/>
                  <a:pt x="161677" y="159538"/>
                  <a:pt x="164306" y="159538"/>
                </a:cubicBezTo>
                <a:close/>
                <a:moveTo>
                  <a:pt x="78581" y="130963"/>
                </a:moveTo>
                <a:lnTo>
                  <a:pt x="50006" y="130963"/>
                </a:lnTo>
                <a:cubicBezTo>
                  <a:pt x="47377" y="130963"/>
                  <a:pt x="45244" y="133096"/>
                  <a:pt x="45244" y="135725"/>
                </a:cubicBezTo>
                <a:lnTo>
                  <a:pt x="45244" y="154775"/>
                </a:lnTo>
                <a:cubicBezTo>
                  <a:pt x="45244" y="157404"/>
                  <a:pt x="47377" y="159538"/>
                  <a:pt x="50006" y="159538"/>
                </a:cubicBezTo>
                <a:lnTo>
                  <a:pt x="78581" y="159538"/>
                </a:lnTo>
                <a:cubicBezTo>
                  <a:pt x="81210" y="159538"/>
                  <a:pt x="83344" y="157404"/>
                  <a:pt x="83344" y="154775"/>
                </a:cubicBezTo>
                <a:lnTo>
                  <a:pt x="83344" y="135725"/>
                </a:lnTo>
                <a:cubicBezTo>
                  <a:pt x="83344" y="133096"/>
                  <a:pt x="81210" y="130963"/>
                  <a:pt x="78581" y="130963"/>
                </a:cubicBezTo>
                <a:close/>
                <a:moveTo>
                  <a:pt x="73819" y="150013"/>
                </a:moveTo>
                <a:lnTo>
                  <a:pt x="54769" y="150013"/>
                </a:lnTo>
                <a:lnTo>
                  <a:pt x="54769" y="140488"/>
                </a:lnTo>
                <a:lnTo>
                  <a:pt x="73819" y="140488"/>
                </a:lnTo>
                <a:lnTo>
                  <a:pt x="73819" y="150013"/>
                </a:lnTo>
                <a:close/>
                <a:moveTo>
                  <a:pt x="183356" y="159538"/>
                </a:moveTo>
                <a:cubicBezTo>
                  <a:pt x="185985" y="159538"/>
                  <a:pt x="188119" y="157404"/>
                  <a:pt x="188119" y="154775"/>
                </a:cubicBezTo>
                <a:lnTo>
                  <a:pt x="188119" y="145250"/>
                </a:lnTo>
                <a:cubicBezTo>
                  <a:pt x="188119" y="142621"/>
                  <a:pt x="185985" y="140488"/>
                  <a:pt x="183356" y="140488"/>
                </a:cubicBezTo>
                <a:cubicBezTo>
                  <a:pt x="180727" y="140488"/>
                  <a:pt x="178594" y="142621"/>
                  <a:pt x="178594" y="145250"/>
                </a:cubicBezTo>
                <a:lnTo>
                  <a:pt x="178594" y="154775"/>
                </a:lnTo>
                <a:cubicBezTo>
                  <a:pt x="178594" y="157404"/>
                  <a:pt x="180727" y="159538"/>
                  <a:pt x="183356" y="159538"/>
                </a:cubicBezTo>
                <a:close/>
              </a:path>
            </a:pathLst>
          </a:custGeom>
          <a:solidFill>
            <a:schemeClr val="bg1"/>
          </a:solidFill>
          <a:ln w="9525" cap="flat">
            <a:noFill/>
            <a:prstDash val="solid"/>
            <a:miter/>
          </a:ln>
        </p:spPr>
        <p:txBody>
          <a:bodyPr rtlCol="0" anchor="ctr"/>
          <a:lstStyle/>
          <a:p>
            <a:endParaRPr lang="en-US" dirty="0"/>
          </a:p>
        </p:txBody>
      </p:sp>
      <p:pic>
        <p:nvPicPr>
          <p:cNvPr id="7" name="Picture Placeholder 6">
            <a:extLst>
              <a:ext uri="{FF2B5EF4-FFF2-40B4-BE49-F238E27FC236}">
                <a16:creationId xmlns:a16="http://schemas.microsoft.com/office/drawing/2014/main" id="{7FFD0458-6136-4C7E-8A4B-19A36E12D138}"/>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artisticPastelsSmooth/>
                    </a14:imgEffect>
                    <a14:imgEffect>
                      <a14:saturation sat="33000"/>
                    </a14:imgEffect>
                  </a14:imgLayer>
                </a14:imgProps>
              </a:ext>
            </a:extLst>
          </a:blip>
          <a:srcRect l="12986" r="18777" b="-84"/>
          <a:stretch/>
        </p:blipFill>
        <p:spPr>
          <a:xfrm>
            <a:off x="0" y="0"/>
            <a:ext cx="7804352" cy="6677023"/>
          </a:xfrm>
        </p:spPr>
      </p:pic>
      <p:pic>
        <p:nvPicPr>
          <p:cNvPr id="10" name="Picture 9">
            <a:extLst>
              <a:ext uri="{FF2B5EF4-FFF2-40B4-BE49-F238E27FC236}">
                <a16:creationId xmlns:a16="http://schemas.microsoft.com/office/drawing/2014/main" id="{BEC4066B-D4B7-4A19-B15B-1370A4820A4A}"/>
              </a:ext>
            </a:extLst>
          </p:cNvPr>
          <p:cNvPicPr>
            <a:picLocks noChangeAspect="1"/>
          </p:cNvPicPr>
          <p:nvPr/>
        </p:nvPicPr>
        <p:blipFill>
          <a:blip r:embed="rId4">
            <a:duotone>
              <a:prstClr val="black"/>
              <a:srgbClr val="FDFDFD">
                <a:tint val="45000"/>
                <a:satMod val="400000"/>
              </a:srgbClr>
            </a:duotone>
          </a:blip>
          <a:stretch>
            <a:fillRect/>
          </a:stretch>
        </p:blipFill>
        <p:spPr>
          <a:xfrm>
            <a:off x="10773869" y="6061437"/>
            <a:ext cx="1327225" cy="456835"/>
          </a:xfrm>
          <a:prstGeom prst="rect">
            <a:avLst/>
          </a:prstGeom>
        </p:spPr>
      </p:pic>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1"/>
          </p:nvPr>
        </p:nvSpPr>
        <p:spPr>
          <a:xfrm>
            <a:off x="853642" y="4580497"/>
            <a:ext cx="4539659" cy="292586"/>
          </a:xfrm>
        </p:spPr>
        <p:txBody>
          <a:bodyPr/>
          <a:lstStyle/>
          <a:p>
            <a:r>
              <a:rPr lang="en-US" noProof="1">
                <a:solidFill>
                  <a:srgbClr val="FFC000"/>
                </a:solidFill>
              </a:rPr>
              <a:t>Azwa Kamaruddin &amp; Hon-Loong Kok (HL)</a:t>
            </a:r>
          </a:p>
        </p:txBody>
      </p:sp>
      <p:grpSp>
        <p:nvGrpSpPr>
          <p:cNvPr id="25" name="Group 24">
            <a:extLst>
              <a:ext uri="{FF2B5EF4-FFF2-40B4-BE49-F238E27FC236}">
                <a16:creationId xmlns:a16="http://schemas.microsoft.com/office/drawing/2014/main" id="{F0F12597-AABE-455F-AE27-B788519B2040}"/>
              </a:ext>
              <a:ext uri="{C183D7F6-B498-43B3-948B-1728B52AA6E4}">
                <adec:decorative xmlns:adec="http://schemas.microsoft.com/office/drawing/2017/decorative" val="1"/>
              </a:ext>
            </a:extLst>
          </p:cNvPr>
          <p:cNvGrpSpPr>
            <a:grpSpLocks noChangeAspect="1"/>
          </p:cNvGrpSpPr>
          <p:nvPr/>
        </p:nvGrpSpPr>
        <p:grpSpPr>
          <a:xfrm flipH="1">
            <a:off x="489813" y="308601"/>
            <a:ext cx="445684" cy="444742"/>
            <a:chOff x="5660231" y="2993234"/>
            <a:chExt cx="868511" cy="866677"/>
          </a:xfrm>
        </p:grpSpPr>
        <p:sp>
          <p:nvSpPr>
            <p:cNvPr id="15" name="Freeform: Shap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gr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61DCE69A-183E-4D92-928A-CEE76B9E5241}"/>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6" name="Picture Placeholder 25">
            <a:extLst>
              <a:ext uri="{FF2B5EF4-FFF2-40B4-BE49-F238E27FC236}">
                <a16:creationId xmlns:a16="http://schemas.microsoft.com/office/drawing/2014/main" id="{FE237DEF-702B-4557-A8A5-6E40583FE944}"/>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artisticTexturizer/>
                    </a14:imgEffect>
                    <a14:imgEffect>
                      <a14:saturation sat="33000"/>
                    </a14:imgEffect>
                  </a14:imgLayer>
                </a14:imgProps>
              </a:ext>
            </a:extLst>
          </a:blip>
          <a:srcRect l="28087" r="28087"/>
          <a:stretch>
            <a:fillRect/>
          </a:stretch>
        </p:blipFill>
        <p:spPr/>
      </p:pic>
      <p:pic>
        <p:nvPicPr>
          <p:cNvPr id="28" name="Picture 27">
            <a:extLst>
              <a:ext uri="{FF2B5EF4-FFF2-40B4-BE49-F238E27FC236}">
                <a16:creationId xmlns:a16="http://schemas.microsoft.com/office/drawing/2014/main" id="{1CC346F3-AEE7-4D87-B556-F1F263EE1841}"/>
              </a:ext>
            </a:extLst>
          </p:cNvPr>
          <p:cNvPicPr>
            <a:picLocks noChangeAspect="1"/>
          </p:cNvPicPr>
          <p:nvPr/>
        </p:nvPicPr>
        <p:blipFill>
          <a:blip r:embed="rId4">
            <a:duotone>
              <a:prstClr val="black"/>
              <a:srgbClr val="FDFDFD">
                <a:tint val="45000"/>
                <a:satMod val="400000"/>
              </a:srgbClr>
            </a:duotone>
          </a:blip>
          <a:stretch>
            <a:fillRect/>
          </a:stretch>
        </p:blipFill>
        <p:spPr>
          <a:xfrm>
            <a:off x="271884" y="5941092"/>
            <a:ext cx="1327225" cy="456835"/>
          </a:xfrm>
          <a:prstGeom prst="rect">
            <a:avLst/>
          </a:prstGeom>
        </p:spPr>
      </p:pic>
    </p:spTree>
    <p:extLst>
      <p:ext uri="{BB962C8B-B14F-4D97-AF65-F5344CB8AC3E}">
        <p14:creationId xmlns:p14="http://schemas.microsoft.com/office/powerpoint/2010/main" val="235662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A7B5-9E9D-4A5B-A15E-1CFD980A232E}"/>
              </a:ext>
            </a:extLst>
          </p:cNvPr>
          <p:cNvSpPr>
            <a:spLocks noGrp="1"/>
          </p:cNvSpPr>
          <p:nvPr>
            <p:ph type="title"/>
          </p:nvPr>
        </p:nvSpPr>
        <p:spPr/>
        <p:txBody>
          <a:bodyPr/>
          <a:lstStyle/>
          <a:p>
            <a:r>
              <a:rPr lang="en-US" dirty="0"/>
              <a:t>Assignment Milestones</a:t>
            </a:r>
            <a:endParaRPr lang="en-MY" dirty="0"/>
          </a:p>
        </p:txBody>
      </p:sp>
      <p:sp>
        <p:nvSpPr>
          <p:cNvPr id="3" name="Text Placeholder 2">
            <a:extLst>
              <a:ext uri="{FF2B5EF4-FFF2-40B4-BE49-F238E27FC236}">
                <a16:creationId xmlns:a16="http://schemas.microsoft.com/office/drawing/2014/main" id="{9DC1F31D-E798-453A-9C99-E032B39A3321}"/>
              </a:ext>
            </a:extLst>
          </p:cNvPr>
          <p:cNvSpPr>
            <a:spLocks noGrp="1"/>
          </p:cNvSpPr>
          <p:nvPr>
            <p:ph type="body" sz="quarter" idx="12"/>
          </p:nvPr>
        </p:nvSpPr>
        <p:spPr>
          <a:xfrm>
            <a:off x="359999" y="832172"/>
            <a:ext cx="6992937" cy="360362"/>
          </a:xfrm>
        </p:spPr>
        <p:txBody>
          <a:bodyPr/>
          <a:lstStyle/>
          <a:p>
            <a:r>
              <a:rPr lang="en-US" sz="1800" dirty="0"/>
              <a:t>WQD7005 Data Mining | Semester 2 Session 2019/2020</a:t>
            </a:r>
            <a:endParaRPr lang="en-MY" sz="1800" dirty="0"/>
          </a:p>
        </p:txBody>
      </p:sp>
      <p:sp>
        <p:nvSpPr>
          <p:cNvPr id="4" name="Content Placeholder 3">
            <a:extLst>
              <a:ext uri="{FF2B5EF4-FFF2-40B4-BE49-F238E27FC236}">
                <a16:creationId xmlns:a16="http://schemas.microsoft.com/office/drawing/2014/main" id="{F3E32A45-2CC6-4586-B2FF-1C6D8340D479}"/>
              </a:ext>
            </a:extLst>
          </p:cNvPr>
          <p:cNvSpPr>
            <a:spLocks noGrp="1"/>
          </p:cNvSpPr>
          <p:nvPr>
            <p:ph sz="half" idx="1"/>
          </p:nvPr>
        </p:nvSpPr>
        <p:spPr>
          <a:xfrm>
            <a:off x="359999" y="1372172"/>
            <a:ext cx="6992936" cy="4500000"/>
          </a:xfrm>
        </p:spPr>
        <p:txBody>
          <a:bodyPr/>
          <a:lstStyle/>
          <a:p>
            <a:r>
              <a:rPr lang="en-US" dirty="0"/>
              <a:t>Part A: (Group)</a:t>
            </a:r>
          </a:p>
          <a:p>
            <a:pPr lvl="1"/>
            <a:r>
              <a:rPr lang="en-US" dirty="0"/>
              <a:t>Web Crawling of Real-time Data</a:t>
            </a:r>
          </a:p>
          <a:p>
            <a:r>
              <a:rPr lang="en-US" dirty="0"/>
              <a:t>Part B: (Group)</a:t>
            </a:r>
          </a:p>
          <a:p>
            <a:pPr lvl="1"/>
            <a:r>
              <a:rPr lang="en-US" dirty="0"/>
              <a:t>Management of Data using Hadoop Data Warehouse or Data Lake</a:t>
            </a:r>
          </a:p>
          <a:p>
            <a:r>
              <a:rPr lang="en-US" sz="2800" b="1" dirty="0">
                <a:solidFill>
                  <a:srgbClr val="002060"/>
                </a:solidFill>
              </a:rPr>
              <a:t>Part C: (Group)</a:t>
            </a:r>
          </a:p>
          <a:p>
            <a:pPr lvl="1"/>
            <a:r>
              <a:rPr lang="en-US" sz="2400" dirty="0">
                <a:solidFill>
                  <a:srgbClr val="002060"/>
                </a:solidFill>
              </a:rPr>
              <a:t>Accessing and Processing of Data from Hadoop Data Warehouse or Data Lake using Python</a:t>
            </a:r>
          </a:p>
          <a:p>
            <a:r>
              <a:rPr lang="en-US" dirty="0"/>
              <a:t>Part D: (Individual)</a:t>
            </a:r>
          </a:p>
          <a:p>
            <a:pPr lvl="1"/>
            <a:r>
              <a:rPr lang="en-US" dirty="0"/>
              <a:t>Interpretation and Communication of Data Insights</a:t>
            </a:r>
          </a:p>
          <a:p>
            <a:r>
              <a:rPr lang="en-US" dirty="0"/>
              <a:t>Part E: (Group)</a:t>
            </a:r>
          </a:p>
          <a:p>
            <a:pPr lvl="1"/>
            <a:r>
              <a:rPr lang="en-US" dirty="0"/>
              <a:t>Deployment of the Data Mining Results on Web (Flask) and Mobile Application (</a:t>
            </a:r>
            <a:r>
              <a:rPr lang="en-US" dirty="0" err="1"/>
              <a:t>Kivy</a:t>
            </a:r>
            <a:r>
              <a:rPr lang="en-US" dirty="0"/>
              <a:t>)</a:t>
            </a:r>
          </a:p>
          <a:p>
            <a:pPr lvl="1"/>
            <a:endParaRPr lang="en-US" dirty="0"/>
          </a:p>
        </p:txBody>
      </p:sp>
      <p:sp>
        <p:nvSpPr>
          <p:cNvPr id="6" name="Slide Number Placeholder 5">
            <a:extLst>
              <a:ext uri="{FF2B5EF4-FFF2-40B4-BE49-F238E27FC236}">
                <a16:creationId xmlns:a16="http://schemas.microsoft.com/office/drawing/2014/main" id="{272F44A8-A4A1-4BAE-A823-F44C1F99D439}"/>
              </a:ext>
            </a:extLst>
          </p:cNvPr>
          <p:cNvSpPr>
            <a:spLocks noGrp="1"/>
          </p:cNvSpPr>
          <p:nvPr>
            <p:ph type="sldNum" sz="quarter" idx="15"/>
          </p:nvPr>
        </p:nvSpPr>
        <p:spPr/>
        <p:txBody>
          <a:bodyPr/>
          <a:lstStyle/>
          <a:p>
            <a:fld id="{058DB212-BFA2-403F-85EF-DFD3FF6D973A}" type="slidenum">
              <a:rPr lang="en-US" noProof="0" smtClean="0"/>
              <a:pPr/>
              <a:t>2</a:t>
            </a:fld>
            <a:endParaRPr lang="en-US" noProof="0"/>
          </a:p>
        </p:txBody>
      </p:sp>
      <p:pic>
        <p:nvPicPr>
          <p:cNvPr id="16" name="Picture Placeholder 15">
            <a:extLst>
              <a:ext uri="{FF2B5EF4-FFF2-40B4-BE49-F238E27FC236}">
                <a16:creationId xmlns:a16="http://schemas.microsoft.com/office/drawing/2014/main" id="{9214C442-9F7D-4068-B78A-BAD5B06223C5}"/>
              </a:ext>
            </a:extLst>
          </p:cNvPr>
          <p:cNvPicPr>
            <a:picLocks noGrp="1" noChangeAspect="1"/>
          </p:cNvPicPr>
          <p:nvPr>
            <p:ph type="pic" sz="quarter" idx="13"/>
          </p:nvPr>
        </p:nvPicPr>
        <p:blipFill>
          <a:blip r:embed="rId2"/>
          <a:srcRect l="24349" r="24349"/>
          <a:stretch>
            <a:fillRect/>
          </a:stretch>
        </p:blipFill>
        <p:spPr/>
      </p:pic>
      <p:pic>
        <p:nvPicPr>
          <p:cNvPr id="5" name="Picture 4">
            <a:extLst>
              <a:ext uri="{FF2B5EF4-FFF2-40B4-BE49-F238E27FC236}">
                <a16:creationId xmlns:a16="http://schemas.microsoft.com/office/drawing/2014/main" id="{B74162AA-CED2-4BE8-9DC8-0224E7993834}"/>
              </a:ext>
            </a:extLst>
          </p:cNvPr>
          <p:cNvPicPr>
            <a:picLocks noChangeAspect="1"/>
          </p:cNvPicPr>
          <p:nvPr/>
        </p:nvPicPr>
        <p:blipFill>
          <a:blip r:embed="rId3"/>
          <a:stretch>
            <a:fillRect/>
          </a:stretch>
        </p:blipFill>
        <p:spPr>
          <a:xfrm>
            <a:off x="6004436" y="360000"/>
            <a:ext cx="1348499" cy="464157"/>
          </a:xfrm>
          <a:prstGeom prst="rect">
            <a:avLst/>
          </a:prstGeom>
        </p:spPr>
      </p:pic>
    </p:spTree>
    <p:extLst>
      <p:ext uri="{BB962C8B-B14F-4D97-AF65-F5344CB8AC3E}">
        <p14:creationId xmlns:p14="http://schemas.microsoft.com/office/powerpoint/2010/main" val="2080693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b="1" dirty="0"/>
              <a:t>Assignment Background</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552091" y="932515"/>
            <a:ext cx="5874588" cy="2145423"/>
          </a:xfrm>
        </p:spPr>
        <p:txBody>
          <a:bodyPr/>
          <a:lstStyle/>
          <a:p>
            <a:r>
              <a:rPr lang="en-US" sz="1800" dirty="0"/>
              <a:t>From the previous assignment milestones, our group have accomplished the following tasks:</a:t>
            </a:r>
          </a:p>
          <a:p>
            <a:pPr marL="449263" indent="-179388">
              <a:buFont typeface="+mj-lt"/>
              <a:buAutoNum type="romanUcPeriod"/>
            </a:pPr>
            <a:r>
              <a:rPr lang="en-US" sz="1400" dirty="0"/>
              <a:t>We have demonstrated our method in acquiring the near real-time data using the web crawling approach using Python programming and </a:t>
            </a:r>
            <a:r>
              <a:rPr lang="en-US" sz="1400" dirty="0" err="1"/>
              <a:t>BeautifulSoup</a:t>
            </a:r>
            <a:r>
              <a:rPr lang="en-US" sz="1400" dirty="0"/>
              <a:t> package. </a:t>
            </a:r>
          </a:p>
          <a:p>
            <a:pPr marL="449263" indent="-179388">
              <a:buFont typeface="+mj-lt"/>
              <a:buAutoNum type="romanUcPeriod"/>
            </a:pPr>
            <a:r>
              <a:rPr lang="en-US" sz="1400" dirty="0"/>
              <a:t>Illustrating the steps in storing the data using cloud storage (a.k.a. data lake) and also to the Hadoop data warehouse leveraging on the DataProc configuration and implementation using Google Cloud Platform (GCP), which the data was then being accessed using Hive.</a:t>
            </a:r>
          </a:p>
          <a:p>
            <a:endParaRPr lang="en-US" sz="2000" noProof="1"/>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552091" y="3159439"/>
            <a:ext cx="5628857" cy="2526609"/>
          </a:xfrm>
        </p:spPr>
        <p:txBody>
          <a:bodyPr/>
          <a:lstStyle/>
          <a:p>
            <a:pPr marL="0" indent="0">
              <a:buNone/>
            </a:pPr>
            <a:r>
              <a:rPr lang="en-US" dirty="0"/>
              <a:t>For this assignment milestone, our group will be focusing on the following:</a:t>
            </a:r>
          </a:p>
          <a:p>
            <a:pPr marL="449263" indent="-179388">
              <a:buFont typeface="Arial" panose="020B0604020202020204" pitchFamily="34" charset="0"/>
              <a:buChar char="◙"/>
            </a:pPr>
            <a:r>
              <a:rPr lang="en-US" sz="1400" dirty="0"/>
              <a:t>Using </a:t>
            </a:r>
            <a:r>
              <a:rPr lang="en-US" sz="1400" b="1" dirty="0">
                <a:solidFill>
                  <a:srgbClr val="0070C0"/>
                </a:solidFill>
              </a:rPr>
              <a:t>Python</a:t>
            </a:r>
            <a:r>
              <a:rPr lang="en-US" sz="1400" dirty="0"/>
              <a:t> that is coded on </a:t>
            </a:r>
            <a:r>
              <a:rPr lang="en-US" sz="1400" b="1" dirty="0">
                <a:solidFill>
                  <a:srgbClr val="0070C0"/>
                </a:solidFill>
              </a:rPr>
              <a:t>Jupyter Notebook </a:t>
            </a:r>
            <a:r>
              <a:rPr lang="en-US" sz="1400" dirty="0"/>
              <a:t>web application in accessing the varieties of the stored data types (i.e. CSV, JSON) from the cloud storage.</a:t>
            </a:r>
          </a:p>
          <a:p>
            <a:pPr marL="0" indent="0">
              <a:buNone/>
            </a:pPr>
            <a:r>
              <a:rPr lang="en-US" dirty="0"/>
              <a:t>Our group Python code is also uploaded in our group assignment GitHub at the link below:</a:t>
            </a:r>
          </a:p>
          <a:p>
            <a:pPr marL="449263" indent="-179388">
              <a:buFont typeface="Courier New" panose="02070309020205020404" pitchFamily="49" charset="0"/>
              <a:buChar char="o"/>
            </a:pPr>
            <a:r>
              <a:rPr lang="en-US" sz="1400" dirty="0">
                <a:solidFill>
                  <a:schemeClr val="accent3">
                    <a:lumMod val="75000"/>
                  </a:schemeClr>
                </a:solidFill>
                <a:hlinkClick r:id="rId2"/>
              </a:rPr>
              <a:t>https://github.com/scholarazwa/wqd7005-assignment</a:t>
            </a:r>
            <a:endParaRPr lang="en-US" sz="1400" dirty="0">
              <a:solidFill>
                <a:schemeClr val="accent3">
                  <a:lumMod val="75000"/>
                </a:schemeClr>
              </a:solidFill>
            </a:endParaRPr>
          </a:p>
          <a:p>
            <a:endParaRPr lang="en-US" dirty="0"/>
          </a:p>
        </p:txBody>
      </p:sp>
      <p:cxnSp>
        <p:nvCxnSpPr>
          <p:cNvPr id="7" name="Straight Connector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578543" y="1224461"/>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pic>
        <p:nvPicPr>
          <p:cNvPr id="21" name="Picture 20">
            <a:extLst>
              <a:ext uri="{FF2B5EF4-FFF2-40B4-BE49-F238E27FC236}">
                <a16:creationId xmlns:a16="http://schemas.microsoft.com/office/drawing/2014/main" id="{2DACF400-99B4-4315-B4FE-EC09EFAD034B}"/>
              </a:ext>
            </a:extLst>
          </p:cNvPr>
          <p:cNvPicPr>
            <a:picLocks noChangeAspect="1"/>
          </p:cNvPicPr>
          <p:nvPr/>
        </p:nvPicPr>
        <p:blipFill>
          <a:blip r:embed="rId3"/>
          <a:stretch>
            <a:fillRect/>
          </a:stretch>
        </p:blipFill>
        <p:spPr>
          <a:xfrm>
            <a:off x="360000" y="5908157"/>
            <a:ext cx="1348499" cy="464157"/>
          </a:xfrm>
          <a:prstGeom prst="rect">
            <a:avLst/>
          </a:prstGeom>
        </p:spPr>
      </p:pic>
      <p:pic>
        <p:nvPicPr>
          <p:cNvPr id="10" name="Picture Placeholder 9">
            <a:extLst>
              <a:ext uri="{FF2B5EF4-FFF2-40B4-BE49-F238E27FC236}">
                <a16:creationId xmlns:a16="http://schemas.microsoft.com/office/drawing/2014/main" id="{C3147FEB-C559-4212-9CFF-B3E700D792B6}"/>
              </a:ext>
            </a:extLst>
          </p:cNvPr>
          <p:cNvPicPr>
            <a:picLocks noGrp="1" noChangeAspect="1"/>
          </p:cNvPicPr>
          <p:nvPr>
            <p:ph type="pic" sz="quarter" idx="13"/>
          </p:nvPr>
        </p:nvPicPr>
        <p:blipFill>
          <a:blip r:embed="rId4"/>
          <a:srcRect l="12180" r="12180"/>
          <a:stretch>
            <a:fillRect/>
          </a:stretch>
        </p:blipFill>
        <p:spPr>
          <a:xfrm>
            <a:off x="7578543" y="-228600"/>
            <a:ext cx="4613457" cy="6899296"/>
          </a:xfrm>
        </p:spPr>
      </p:pic>
    </p:spTree>
    <p:extLst>
      <p:ext uri="{BB962C8B-B14F-4D97-AF65-F5344CB8AC3E}">
        <p14:creationId xmlns:p14="http://schemas.microsoft.com/office/powerpoint/2010/main" val="851971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r>
              <a:rPr lang="en-US" b="1" dirty="0"/>
              <a:t>Accessing and Processing the Datasets</a:t>
            </a:r>
            <a:br>
              <a:rPr lang="en-US" b="1" dirty="0"/>
            </a:br>
            <a:r>
              <a:rPr lang="en-US" sz="2400" dirty="0"/>
              <a:t>creating Cloud Storage (Data Lake) in Google Cloud Platform (GCP)</a:t>
            </a:r>
            <a:endParaRPr lang="en-US" dirty="0"/>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8436633" y="1499496"/>
            <a:ext cx="3157767" cy="4571704"/>
          </a:xfrm>
        </p:spPr>
        <p:txBody>
          <a:bodyPr/>
          <a:lstStyle/>
          <a:p>
            <a:r>
              <a:rPr lang="en-US" sz="2400" noProof="1"/>
              <a:t>Scroll to the </a:t>
            </a:r>
            <a:r>
              <a:rPr lang="en-US" sz="2400" b="1" noProof="1"/>
              <a:t>Storage</a:t>
            </a:r>
            <a:r>
              <a:rPr lang="en-US" sz="2400" noProof="1"/>
              <a:t> section in GCP </a:t>
            </a:r>
            <a:r>
              <a:rPr lang="en-US" sz="2400" b="1" noProof="1"/>
              <a:t>Navigation menu</a:t>
            </a:r>
            <a:r>
              <a:rPr lang="en-US" sz="2400" noProof="1"/>
              <a:t>, then click on </a:t>
            </a:r>
            <a:r>
              <a:rPr lang="en-US" sz="2400" b="1" noProof="1">
                <a:solidFill>
                  <a:srgbClr val="0070C0"/>
                </a:solidFill>
              </a:rPr>
              <a:t>Browser</a:t>
            </a:r>
            <a:r>
              <a:rPr lang="en-US" sz="2400" noProof="1"/>
              <a:t>.</a:t>
            </a:r>
          </a:p>
          <a:p>
            <a:r>
              <a:rPr lang="en-US" sz="2400" noProof="1"/>
              <a:t>Click on </a:t>
            </a:r>
            <a:r>
              <a:rPr lang="en-US" sz="2400" b="1" noProof="1">
                <a:solidFill>
                  <a:srgbClr val="0070C0"/>
                </a:solidFill>
              </a:rPr>
              <a:t>Create Bucket</a:t>
            </a:r>
            <a:r>
              <a:rPr lang="en-US" sz="2400" noProof="1"/>
              <a:t>, to create the storage container to store the data captured from web crawling.</a:t>
            </a:r>
          </a:p>
          <a:p>
            <a:r>
              <a:rPr lang="en-US" sz="2400" noProof="1"/>
              <a:t>Name the storage container as </a:t>
            </a:r>
            <a:r>
              <a:rPr lang="en-US" sz="2400" b="1" noProof="1">
                <a:solidFill>
                  <a:srgbClr val="0070C0"/>
                </a:solidFill>
              </a:rPr>
              <a:t>wqd7005dm-covid19-ds</a:t>
            </a:r>
            <a:r>
              <a:rPr lang="en-US" sz="2400" noProof="1"/>
              <a:t>.</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4</a:t>
            </a:fld>
            <a:endParaRPr lang="en-US" dirty="0"/>
          </a:p>
        </p:txBody>
      </p:sp>
      <p:pic>
        <p:nvPicPr>
          <p:cNvPr id="16" name="Picture 15">
            <a:extLst>
              <a:ext uri="{FF2B5EF4-FFF2-40B4-BE49-F238E27FC236}">
                <a16:creationId xmlns:a16="http://schemas.microsoft.com/office/drawing/2014/main" id="{D85DAA81-91F9-49B1-B9A2-9339F2998B26}"/>
              </a:ext>
            </a:extLst>
          </p:cNvPr>
          <p:cNvPicPr>
            <a:picLocks noChangeAspect="1"/>
          </p:cNvPicPr>
          <p:nvPr/>
        </p:nvPicPr>
        <p:blipFill>
          <a:blip r:embed="rId2"/>
          <a:stretch>
            <a:fillRect/>
          </a:stretch>
        </p:blipFill>
        <p:spPr>
          <a:xfrm>
            <a:off x="10668230" y="351113"/>
            <a:ext cx="1348499" cy="464157"/>
          </a:xfrm>
          <a:prstGeom prst="rect">
            <a:avLst/>
          </a:prstGeom>
        </p:spPr>
      </p:pic>
      <p:pic>
        <p:nvPicPr>
          <p:cNvPr id="3" name="Picture 2">
            <a:extLst>
              <a:ext uri="{FF2B5EF4-FFF2-40B4-BE49-F238E27FC236}">
                <a16:creationId xmlns:a16="http://schemas.microsoft.com/office/drawing/2014/main" id="{00E87E30-B394-4C4A-9D83-8513931D967F}"/>
              </a:ext>
            </a:extLst>
          </p:cNvPr>
          <p:cNvPicPr>
            <a:picLocks noChangeAspect="1"/>
          </p:cNvPicPr>
          <p:nvPr/>
        </p:nvPicPr>
        <p:blipFill>
          <a:blip r:embed="rId3"/>
          <a:stretch>
            <a:fillRect/>
          </a:stretch>
        </p:blipFill>
        <p:spPr>
          <a:xfrm>
            <a:off x="597600" y="1789332"/>
            <a:ext cx="7433689" cy="3617325"/>
          </a:xfrm>
          <a:prstGeom prst="rect">
            <a:avLst/>
          </a:prstGeom>
        </p:spPr>
      </p:pic>
      <p:pic>
        <p:nvPicPr>
          <p:cNvPr id="4" name="Picture 3">
            <a:extLst>
              <a:ext uri="{FF2B5EF4-FFF2-40B4-BE49-F238E27FC236}">
                <a16:creationId xmlns:a16="http://schemas.microsoft.com/office/drawing/2014/main" id="{D73ADD19-CE57-4DC1-B2BA-EFEC05C3C060}"/>
              </a:ext>
            </a:extLst>
          </p:cNvPr>
          <p:cNvPicPr>
            <a:picLocks noChangeAspect="1"/>
          </p:cNvPicPr>
          <p:nvPr/>
        </p:nvPicPr>
        <p:blipFill>
          <a:blip r:embed="rId4"/>
          <a:stretch>
            <a:fillRect/>
          </a:stretch>
        </p:blipFill>
        <p:spPr>
          <a:xfrm>
            <a:off x="570559" y="1789333"/>
            <a:ext cx="7460730" cy="3617324"/>
          </a:xfrm>
          <a:prstGeom prst="rect">
            <a:avLst/>
          </a:prstGeom>
        </p:spPr>
      </p:pic>
      <p:pic>
        <p:nvPicPr>
          <p:cNvPr id="5" name="Picture 4">
            <a:extLst>
              <a:ext uri="{FF2B5EF4-FFF2-40B4-BE49-F238E27FC236}">
                <a16:creationId xmlns:a16="http://schemas.microsoft.com/office/drawing/2014/main" id="{75AC57D6-3AB7-450A-9CC4-FD3D59DA236F}"/>
              </a:ext>
            </a:extLst>
          </p:cNvPr>
          <p:cNvPicPr>
            <a:picLocks noChangeAspect="1"/>
          </p:cNvPicPr>
          <p:nvPr/>
        </p:nvPicPr>
        <p:blipFill>
          <a:blip r:embed="rId5"/>
          <a:stretch>
            <a:fillRect/>
          </a:stretch>
        </p:blipFill>
        <p:spPr>
          <a:xfrm>
            <a:off x="1442732" y="1641060"/>
            <a:ext cx="5743424" cy="4430140"/>
          </a:xfrm>
          <a:prstGeom prst="rect">
            <a:avLst/>
          </a:prstGeom>
        </p:spPr>
      </p:pic>
    </p:spTree>
    <p:extLst>
      <p:ext uri="{BB962C8B-B14F-4D97-AF65-F5344CB8AC3E}">
        <p14:creationId xmlns:p14="http://schemas.microsoft.com/office/powerpoint/2010/main" val="403528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3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par>
                                <p:cTn id="21" presetID="3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fltVal val="0"/>
                                          </p:val>
                                        </p:tav>
                                        <p:tav tm="100000">
                                          <p:val>
                                            <p:strVal val="#ppt_w"/>
                                          </p:val>
                                        </p:tav>
                                      </p:tavLst>
                                    </p:anim>
                                    <p:anim calcmode="lin" valueType="num">
                                      <p:cBhvr>
                                        <p:cTn id="24" dur="1000" fill="hold"/>
                                        <p:tgtEl>
                                          <p:spTgt spid="4"/>
                                        </p:tgtEl>
                                        <p:attrNameLst>
                                          <p:attrName>ppt_h</p:attrName>
                                        </p:attrNameLst>
                                      </p:cBhvr>
                                      <p:tavLst>
                                        <p:tav tm="0">
                                          <p:val>
                                            <p:fltVal val="0"/>
                                          </p:val>
                                        </p:tav>
                                        <p:tav tm="100000">
                                          <p:val>
                                            <p:strVal val="#ppt_h"/>
                                          </p:val>
                                        </p:tav>
                                      </p:tavLst>
                                    </p:anim>
                                    <p:anim calcmode="lin" valueType="num">
                                      <p:cBhvr>
                                        <p:cTn id="25" dur="1000" fill="hold"/>
                                        <p:tgtEl>
                                          <p:spTgt spid="4"/>
                                        </p:tgtEl>
                                        <p:attrNameLst>
                                          <p:attrName>style.rotation</p:attrName>
                                        </p:attrNameLst>
                                      </p:cBhvr>
                                      <p:tavLst>
                                        <p:tav tm="0">
                                          <p:val>
                                            <p:fltVal val="90"/>
                                          </p:val>
                                        </p:tav>
                                        <p:tav tm="100000">
                                          <p:val>
                                            <p:fltVal val="0"/>
                                          </p:val>
                                        </p:tav>
                                      </p:tavLst>
                                    </p:anim>
                                    <p:animEffect transition="in" filter="fade">
                                      <p:cBhvr>
                                        <p:cTn id="26" dur="1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 calcmode="lin" valueType="num">
                                      <p:cBhvr additive="base">
                                        <p:cTn id="3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33" presetID="3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1000" fill="hold"/>
                                        <p:tgtEl>
                                          <p:spTgt spid="5"/>
                                        </p:tgtEl>
                                        <p:attrNameLst>
                                          <p:attrName>ppt_w</p:attrName>
                                        </p:attrNameLst>
                                      </p:cBhvr>
                                      <p:tavLst>
                                        <p:tav tm="0">
                                          <p:val>
                                            <p:fltVal val="0"/>
                                          </p:val>
                                        </p:tav>
                                        <p:tav tm="100000">
                                          <p:val>
                                            <p:strVal val="#ppt_w"/>
                                          </p:val>
                                        </p:tav>
                                      </p:tavLst>
                                    </p:anim>
                                    <p:anim calcmode="lin" valueType="num">
                                      <p:cBhvr>
                                        <p:cTn id="36" dur="1000" fill="hold"/>
                                        <p:tgtEl>
                                          <p:spTgt spid="5"/>
                                        </p:tgtEl>
                                        <p:attrNameLst>
                                          <p:attrName>ppt_h</p:attrName>
                                        </p:attrNameLst>
                                      </p:cBhvr>
                                      <p:tavLst>
                                        <p:tav tm="0">
                                          <p:val>
                                            <p:fltVal val="0"/>
                                          </p:val>
                                        </p:tav>
                                        <p:tav tm="100000">
                                          <p:val>
                                            <p:strVal val="#ppt_h"/>
                                          </p:val>
                                        </p:tav>
                                      </p:tavLst>
                                    </p:anim>
                                    <p:anim calcmode="lin" valueType="num">
                                      <p:cBhvr>
                                        <p:cTn id="37" dur="1000" fill="hold"/>
                                        <p:tgtEl>
                                          <p:spTgt spid="5"/>
                                        </p:tgtEl>
                                        <p:attrNameLst>
                                          <p:attrName>style.rotation</p:attrName>
                                        </p:attrNameLst>
                                      </p:cBhvr>
                                      <p:tavLst>
                                        <p:tav tm="0">
                                          <p:val>
                                            <p:fltVal val="90"/>
                                          </p:val>
                                        </p:tav>
                                        <p:tav tm="100000">
                                          <p:val>
                                            <p:fltVal val="0"/>
                                          </p:val>
                                        </p:tav>
                                      </p:tavLst>
                                    </p:anim>
                                    <p:animEffect transition="in" filter="fade">
                                      <p:cBhvr>
                                        <p:cTn id="3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r>
              <a:rPr lang="en-US" b="1" dirty="0"/>
              <a:t>Accessing and Processing the Datasets</a:t>
            </a:r>
            <a:br>
              <a:rPr lang="en-US" b="1" dirty="0"/>
            </a:br>
            <a:r>
              <a:rPr lang="en-US" sz="2400" dirty="0"/>
              <a:t>creating Virtual Machine Instances in Google Cloud Platform (GCP)</a:t>
            </a:r>
            <a:endParaRPr lang="en-US" dirty="0"/>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8436632" y="1432281"/>
            <a:ext cx="3157767" cy="4571704"/>
          </a:xfrm>
        </p:spPr>
        <p:txBody>
          <a:bodyPr/>
          <a:lstStyle/>
          <a:p>
            <a:r>
              <a:rPr lang="en-US" sz="2000" noProof="1"/>
              <a:t>In the </a:t>
            </a:r>
            <a:r>
              <a:rPr lang="en-US" sz="2000" b="1" noProof="1"/>
              <a:t>Compute</a:t>
            </a:r>
            <a:r>
              <a:rPr lang="en-US" sz="2000" noProof="1"/>
              <a:t> section, select </a:t>
            </a:r>
            <a:r>
              <a:rPr lang="en-US" sz="2000" b="1" noProof="1">
                <a:solidFill>
                  <a:srgbClr val="0070C0"/>
                </a:solidFill>
              </a:rPr>
              <a:t>Compute Engine </a:t>
            </a:r>
            <a:r>
              <a:rPr lang="en-US" sz="2000" noProof="1"/>
              <a:t>and then click on </a:t>
            </a:r>
            <a:r>
              <a:rPr lang="en-US" sz="2000" b="1" noProof="1">
                <a:solidFill>
                  <a:srgbClr val="0070C0"/>
                </a:solidFill>
              </a:rPr>
              <a:t>VM instances</a:t>
            </a:r>
            <a:r>
              <a:rPr lang="en-US" sz="2000" noProof="1"/>
              <a:t>.</a:t>
            </a:r>
          </a:p>
          <a:p>
            <a:r>
              <a:rPr lang="en-US" sz="2000" noProof="1"/>
              <a:t>Click on the </a:t>
            </a:r>
            <a:r>
              <a:rPr lang="en-US" sz="2000" b="1" noProof="1">
                <a:solidFill>
                  <a:srgbClr val="0070C0"/>
                </a:solidFill>
              </a:rPr>
              <a:t>Create</a:t>
            </a:r>
            <a:r>
              <a:rPr lang="en-US" sz="2000" noProof="1"/>
              <a:t> button in the new pop-up window.</a:t>
            </a:r>
          </a:p>
          <a:p>
            <a:r>
              <a:rPr lang="en-US" sz="2000" noProof="1"/>
              <a:t>Use the minimal settings and named the VM instances as </a:t>
            </a:r>
            <a:r>
              <a:rPr lang="en-US" sz="2000" b="1" noProof="1">
                <a:solidFill>
                  <a:srgbClr val="0070C0"/>
                </a:solidFill>
              </a:rPr>
              <a:t>wqd7005dm-vm</a:t>
            </a:r>
            <a:r>
              <a:rPr lang="en-US" sz="2000" noProof="1"/>
              <a:t>.</a:t>
            </a:r>
          </a:p>
          <a:p>
            <a:r>
              <a:rPr lang="en-US" sz="2000" noProof="1"/>
              <a:t>Our group chose to use </a:t>
            </a:r>
            <a:r>
              <a:rPr lang="en-US" sz="2000" b="1" noProof="1"/>
              <a:t>Ubuntu</a:t>
            </a:r>
            <a:r>
              <a:rPr lang="en-US" sz="2000" noProof="1"/>
              <a:t> as the OS with </a:t>
            </a:r>
            <a:r>
              <a:rPr lang="en-US" sz="2000" b="1" noProof="1"/>
              <a:t>minimal setting</a:t>
            </a:r>
            <a:r>
              <a:rPr lang="en-US" sz="2000" noProof="1"/>
              <a:t>. Then click on the </a:t>
            </a:r>
            <a:r>
              <a:rPr lang="en-US" sz="2000" b="1" noProof="1">
                <a:solidFill>
                  <a:srgbClr val="0070C0"/>
                </a:solidFill>
              </a:rPr>
              <a:t>Create</a:t>
            </a:r>
            <a:r>
              <a:rPr lang="en-US" sz="2000" noProof="1"/>
              <a:t> button to provision the </a:t>
            </a:r>
            <a:r>
              <a:rPr lang="en-US" sz="2000" b="1" noProof="1"/>
              <a:t>VM instances</a:t>
            </a:r>
            <a:r>
              <a:rPr lang="en-US" sz="2000" noProof="1"/>
              <a:t> to install </a:t>
            </a:r>
            <a:r>
              <a:rPr lang="en-US" sz="2000" b="1" noProof="1"/>
              <a:t>Anaconda</a:t>
            </a:r>
            <a:r>
              <a:rPr lang="en-US" sz="2000" noProof="1"/>
              <a:t> with </a:t>
            </a:r>
            <a:r>
              <a:rPr lang="en-US" sz="2000" b="1" noProof="1"/>
              <a:t>Jupyter Lab </a:t>
            </a:r>
            <a:r>
              <a:rPr lang="en-US" sz="2000" noProof="1"/>
              <a:t>for </a:t>
            </a:r>
            <a:r>
              <a:rPr lang="en-US" sz="2000" b="1" noProof="1"/>
              <a:t>Python</a:t>
            </a:r>
            <a:r>
              <a:rPr lang="en-US" sz="2000" noProof="1"/>
              <a:t>.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5</a:t>
            </a:fld>
            <a:endParaRPr lang="en-US" dirty="0"/>
          </a:p>
        </p:txBody>
      </p:sp>
      <p:pic>
        <p:nvPicPr>
          <p:cNvPr id="16" name="Picture 15">
            <a:extLst>
              <a:ext uri="{FF2B5EF4-FFF2-40B4-BE49-F238E27FC236}">
                <a16:creationId xmlns:a16="http://schemas.microsoft.com/office/drawing/2014/main" id="{D85DAA81-91F9-49B1-B9A2-9339F2998B26}"/>
              </a:ext>
            </a:extLst>
          </p:cNvPr>
          <p:cNvPicPr>
            <a:picLocks noChangeAspect="1"/>
          </p:cNvPicPr>
          <p:nvPr/>
        </p:nvPicPr>
        <p:blipFill>
          <a:blip r:embed="rId2"/>
          <a:stretch>
            <a:fillRect/>
          </a:stretch>
        </p:blipFill>
        <p:spPr>
          <a:xfrm>
            <a:off x="10668230" y="351113"/>
            <a:ext cx="1348499" cy="464157"/>
          </a:xfrm>
          <a:prstGeom prst="rect">
            <a:avLst/>
          </a:prstGeom>
        </p:spPr>
      </p:pic>
      <p:pic>
        <p:nvPicPr>
          <p:cNvPr id="3" name="Picture 2">
            <a:extLst>
              <a:ext uri="{FF2B5EF4-FFF2-40B4-BE49-F238E27FC236}">
                <a16:creationId xmlns:a16="http://schemas.microsoft.com/office/drawing/2014/main" id="{D164535B-C2EF-46DB-831B-3BF7614EC86B}"/>
              </a:ext>
            </a:extLst>
          </p:cNvPr>
          <p:cNvPicPr>
            <a:picLocks noChangeAspect="1"/>
          </p:cNvPicPr>
          <p:nvPr/>
        </p:nvPicPr>
        <p:blipFill>
          <a:blip r:embed="rId3"/>
          <a:stretch>
            <a:fillRect/>
          </a:stretch>
        </p:blipFill>
        <p:spPr>
          <a:xfrm>
            <a:off x="1726026" y="1336415"/>
            <a:ext cx="4519653" cy="4945849"/>
          </a:xfrm>
          <a:prstGeom prst="rect">
            <a:avLst/>
          </a:prstGeom>
        </p:spPr>
      </p:pic>
      <p:pic>
        <p:nvPicPr>
          <p:cNvPr id="4" name="Picture 3">
            <a:extLst>
              <a:ext uri="{FF2B5EF4-FFF2-40B4-BE49-F238E27FC236}">
                <a16:creationId xmlns:a16="http://schemas.microsoft.com/office/drawing/2014/main" id="{2970BA3C-EBC9-4AF6-BA88-DE1E6ABC0E84}"/>
              </a:ext>
            </a:extLst>
          </p:cNvPr>
          <p:cNvPicPr>
            <a:picLocks noChangeAspect="1"/>
          </p:cNvPicPr>
          <p:nvPr/>
        </p:nvPicPr>
        <p:blipFill>
          <a:blip r:embed="rId4"/>
          <a:stretch>
            <a:fillRect/>
          </a:stretch>
        </p:blipFill>
        <p:spPr>
          <a:xfrm>
            <a:off x="360000" y="2265623"/>
            <a:ext cx="7496778" cy="2852915"/>
          </a:xfrm>
          <a:prstGeom prst="rect">
            <a:avLst/>
          </a:prstGeom>
        </p:spPr>
      </p:pic>
      <p:pic>
        <p:nvPicPr>
          <p:cNvPr id="5" name="Picture 4">
            <a:extLst>
              <a:ext uri="{FF2B5EF4-FFF2-40B4-BE49-F238E27FC236}">
                <a16:creationId xmlns:a16="http://schemas.microsoft.com/office/drawing/2014/main" id="{30CEBD9B-958B-4EB6-BDDF-800468F5657B}"/>
              </a:ext>
            </a:extLst>
          </p:cNvPr>
          <p:cNvPicPr>
            <a:picLocks noChangeAspect="1"/>
          </p:cNvPicPr>
          <p:nvPr/>
        </p:nvPicPr>
        <p:blipFill>
          <a:blip r:embed="rId5"/>
          <a:stretch>
            <a:fillRect/>
          </a:stretch>
        </p:blipFill>
        <p:spPr>
          <a:xfrm>
            <a:off x="1028200" y="1164648"/>
            <a:ext cx="5915303" cy="5506048"/>
          </a:xfrm>
          <a:prstGeom prst="rect">
            <a:avLst/>
          </a:prstGeom>
        </p:spPr>
      </p:pic>
      <p:pic>
        <p:nvPicPr>
          <p:cNvPr id="7" name="Picture 6">
            <a:extLst>
              <a:ext uri="{FF2B5EF4-FFF2-40B4-BE49-F238E27FC236}">
                <a16:creationId xmlns:a16="http://schemas.microsoft.com/office/drawing/2014/main" id="{F6788A28-410F-4F48-BE01-49F8CABDF963}"/>
              </a:ext>
            </a:extLst>
          </p:cNvPr>
          <p:cNvPicPr>
            <a:picLocks noChangeAspect="1"/>
          </p:cNvPicPr>
          <p:nvPr/>
        </p:nvPicPr>
        <p:blipFill>
          <a:blip r:embed="rId6"/>
          <a:stretch>
            <a:fillRect/>
          </a:stretch>
        </p:blipFill>
        <p:spPr>
          <a:xfrm>
            <a:off x="1308840" y="1178453"/>
            <a:ext cx="5157663" cy="5590517"/>
          </a:xfrm>
          <a:prstGeom prst="rect">
            <a:avLst/>
          </a:prstGeom>
        </p:spPr>
      </p:pic>
      <p:pic>
        <p:nvPicPr>
          <p:cNvPr id="9" name="Picture 8">
            <a:extLst>
              <a:ext uri="{FF2B5EF4-FFF2-40B4-BE49-F238E27FC236}">
                <a16:creationId xmlns:a16="http://schemas.microsoft.com/office/drawing/2014/main" id="{47DC2987-A0DA-49BA-B85C-DC15373918FD}"/>
              </a:ext>
            </a:extLst>
          </p:cNvPr>
          <p:cNvPicPr>
            <a:picLocks noChangeAspect="1"/>
          </p:cNvPicPr>
          <p:nvPr/>
        </p:nvPicPr>
        <p:blipFill>
          <a:blip r:embed="rId7"/>
          <a:stretch>
            <a:fillRect/>
          </a:stretch>
        </p:blipFill>
        <p:spPr>
          <a:xfrm>
            <a:off x="207043" y="2173105"/>
            <a:ext cx="7802691" cy="3224485"/>
          </a:xfrm>
          <a:prstGeom prst="rect">
            <a:avLst/>
          </a:prstGeom>
        </p:spPr>
      </p:pic>
    </p:spTree>
    <p:extLst>
      <p:ext uri="{BB962C8B-B14F-4D97-AF65-F5344CB8AC3E}">
        <p14:creationId xmlns:p14="http://schemas.microsoft.com/office/powerpoint/2010/main" val="255231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3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par>
                                <p:cTn id="21" presetID="3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fltVal val="0"/>
                                          </p:val>
                                        </p:tav>
                                        <p:tav tm="100000">
                                          <p:val>
                                            <p:strVal val="#ppt_w"/>
                                          </p:val>
                                        </p:tav>
                                      </p:tavLst>
                                    </p:anim>
                                    <p:anim calcmode="lin" valueType="num">
                                      <p:cBhvr>
                                        <p:cTn id="24" dur="1000" fill="hold"/>
                                        <p:tgtEl>
                                          <p:spTgt spid="4"/>
                                        </p:tgtEl>
                                        <p:attrNameLst>
                                          <p:attrName>ppt_h</p:attrName>
                                        </p:attrNameLst>
                                      </p:cBhvr>
                                      <p:tavLst>
                                        <p:tav tm="0">
                                          <p:val>
                                            <p:fltVal val="0"/>
                                          </p:val>
                                        </p:tav>
                                        <p:tav tm="100000">
                                          <p:val>
                                            <p:strVal val="#ppt_h"/>
                                          </p:val>
                                        </p:tav>
                                      </p:tavLst>
                                    </p:anim>
                                    <p:anim calcmode="lin" valueType="num">
                                      <p:cBhvr>
                                        <p:cTn id="25" dur="1000" fill="hold"/>
                                        <p:tgtEl>
                                          <p:spTgt spid="4"/>
                                        </p:tgtEl>
                                        <p:attrNameLst>
                                          <p:attrName>style.rotation</p:attrName>
                                        </p:attrNameLst>
                                      </p:cBhvr>
                                      <p:tavLst>
                                        <p:tav tm="0">
                                          <p:val>
                                            <p:fltVal val="90"/>
                                          </p:val>
                                        </p:tav>
                                        <p:tav tm="100000">
                                          <p:val>
                                            <p:fltVal val="0"/>
                                          </p:val>
                                        </p:tav>
                                      </p:tavLst>
                                    </p:anim>
                                    <p:animEffect transition="in" filter="fade">
                                      <p:cBhvr>
                                        <p:cTn id="26" dur="1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 calcmode="lin" valueType="num">
                                      <p:cBhvr additive="base">
                                        <p:cTn id="3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33" presetID="3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1000" fill="hold"/>
                                        <p:tgtEl>
                                          <p:spTgt spid="5"/>
                                        </p:tgtEl>
                                        <p:attrNameLst>
                                          <p:attrName>ppt_w</p:attrName>
                                        </p:attrNameLst>
                                      </p:cBhvr>
                                      <p:tavLst>
                                        <p:tav tm="0">
                                          <p:val>
                                            <p:fltVal val="0"/>
                                          </p:val>
                                        </p:tav>
                                        <p:tav tm="100000">
                                          <p:val>
                                            <p:strVal val="#ppt_w"/>
                                          </p:val>
                                        </p:tav>
                                      </p:tavLst>
                                    </p:anim>
                                    <p:anim calcmode="lin" valueType="num">
                                      <p:cBhvr>
                                        <p:cTn id="36" dur="1000" fill="hold"/>
                                        <p:tgtEl>
                                          <p:spTgt spid="5"/>
                                        </p:tgtEl>
                                        <p:attrNameLst>
                                          <p:attrName>ppt_h</p:attrName>
                                        </p:attrNameLst>
                                      </p:cBhvr>
                                      <p:tavLst>
                                        <p:tav tm="0">
                                          <p:val>
                                            <p:fltVal val="0"/>
                                          </p:val>
                                        </p:tav>
                                        <p:tav tm="100000">
                                          <p:val>
                                            <p:strVal val="#ppt_h"/>
                                          </p:val>
                                        </p:tav>
                                      </p:tavLst>
                                    </p:anim>
                                    <p:anim calcmode="lin" valueType="num">
                                      <p:cBhvr>
                                        <p:cTn id="37" dur="1000" fill="hold"/>
                                        <p:tgtEl>
                                          <p:spTgt spid="5"/>
                                        </p:tgtEl>
                                        <p:attrNameLst>
                                          <p:attrName>style.rotation</p:attrName>
                                        </p:attrNameLst>
                                      </p:cBhvr>
                                      <p:tavLst>
                                        <p:tav tm="0">
                                          <p:val>
                                            <p:fltVal val="90"/>
                                          </p:val>
                                        </p:tav>
                                        <p:tav tm="100000">
                                          <p:val>
                                            <p:fltVal val="0"/>
                                          </p:val>
                                        </p:tav>
                                      </p:tavLst>
                                    </p:anim>
                                    <p:animEffect transition="in" filter="fade">
                                      <p:cBhvr>
                                        <p:cTn id="38" dur="10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 calcmode="lin" valueType="num">
                                      <p:cBhvr additive="base">
                                        <p:cTn id="4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3" end="3"/>
                                            </p:txEl>
                                          </p:spTgt>
                                        </p:tgtEl>
                                        <p:attrNameLst>
                                          <p:attrName>ppt_y</p:attrName>
                                        </p:attrNameLst>
                                      </p:cBhvr>
                                      <p:tavLst>
                                        <p:tav tm="0">
                                          <p:val>
                                            <p:strVal val="1+#ppt_h/2"/>
                                          </p:val>
                                        </p:tav>
                                        <p:tav tm="100000">
                                          <p:val>
                                            <p:strVal val="#ppt_y"/>
                                          </p:val>
                                        </p:tav>
                                      </p:tavLst>
                                    </p:anim>
                                  </p:childTnLst>
                                </p:cTn>
                              </p:par>
                              <p:par>
                                <p:cTn id="45" presetID="3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1000" fill="hold"/>
                                        <p:tgtEl>
                                          <p:spTgt spid="7"/>
                                        </p:tgtEl>
                                        <p:attrNameLst>
                                          <p:attrName>ppt_w</p:attrName>
                                        </p:attrNameLst>
                                      </p:cBhvr>
                                      <p:tavLst>
                                        <p:tav tm="0">
                                          <p:val>
                                            <p:fltVal val="0"/>
                                          </p:val>
                                        </p:tav>
                                        <p:tav tm="100000">
                                          <p:val>
                                            <p:strVal val="#ppt_w"/>
                                          </p:val>
                                        </p:tav>
                                      </p:tavLst>
                                    </p:anim>
                                    <p:anim calcmode="lin" valueType="num">
                                      <p:cBhvr>
                                        <p:cTn id="48" dur="1000" fill="hold"/>
                                        <p:tgtEl>
                                          <p:spTgt spid="7"/>
                                        </p:tgtEl>
                                        <p:attrNameLst>
                                          <p:attrName>ppt_h</p:attrName>
                                        </p:attrNameLst>
                                      </p:cBhvr>
                                      <p:tavLst>
                                        <p:tav tm="0">
                                          <p:val>
                                            <p:fltVal val="0"/>
                                          </p:val>
                                        </p:tav>
                                        <p:tav tm="100000">
                                          <p:val>
                                            <p:strVal val="#ppt_h"/>
                                          </p:val>
                                        </p:tav>
                                      </p:tavLst>
                                    </p:anim>
                                    <p:anim calcmode="lin" valueType="num">
                                      <p:cBhvr>
                                        <p:cTn id="49" dur="1000" fill="hold"/>
                                        <p:tgtEl>
                                          <p:spTgt spid="7"/>
                                        </p:tgtEl>
                                        <p:attrNameLst>
                                          <p:attrName>style.rotation</p:attrName>
                                        </p:attrNameLst>
                                      </p:cBhvr>
                                      <p:tavLst>
                                        <p:tav tm="0">
                                          <p:val>
                                            <p:fltVal val="90"/>
                                          </p:val>
                                        </p:tav>
                                        <p:tav tm="100000">
                                          <p:val>
                                            <p:fltVal val="0"/>
                                          </p:val>
                                        </p:tav>
                                      </p:tavLst>
                                    </p:anim>
                                    <p:animEffect transition="in" filter="fade">
                                      <p:cBhvr>
                                        <p:cTn id="50" dur="10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1000" fill="hold"/>
                                        <p:tgtEl>
                                          <p:spTgt spid="9"/>
                                        </p:tgtEl>
                                        <p:attrNameLst>
                                          <p:attrName>ppt_w</p:attrName>
                                        </p:attrNameLst>
                                      </p:cBhvr>
                                      <p:tavLst>
                                        <p:tav tm="0">
                                          <p:val>
                                            <p:fltVal val="0"/>
                                          </p:val>
                                        </p:tav>
                                        <p:tav tm="100000">
                                          <p:val>
                                            <p:strVal val="#ppt_w"/>
                                          </p:val>
                                        </p:tav>
                                      </p:tavLst>
                                    </p:anim>
                                    <p:anim calcmode="lin" valueType="num">
                                      <p:cBhvr>
                                        <p:cTn id="56" dur="1000" fill="hold"/>
                                        <p:tgtEl>
                                          <p:spTgt spid="9"/>
                                        </p:tgtEl>
                                        <p:attrNameLst>
                                          <p:attrName>ppt_h</p:attrName>
                                        </p:attrNameLst>
                                      </p:cBhvr>
                                      <p:tavLst>
                                        <p:tav tm="0">
                                          <p:val>
                                            <p:fltVal val="0"/>
                                          </p:val>
                                        </p:tav>
                                        <p:tav tm="100000">
                                          <p:val>
                                            <p:strVal val="#ppt_h"/>
                                          </p:val>
                                        </p:tav>
                                      </p:tavLst>
                                    </p:anim>
                                    <p:anim calcmode="lin" valueType="num">
                                      <p:cBhvr>
                                        <p:cTn id="57" dur="1000" fill="hold"/>
                                        <p:tgtEl>
                                          <p:spTgt spid="9"/>
                                        </p:tgtEl>
                                        <p:attrNameLst>
                                          <p:attrName>style.rotation</p:attrName>
                                        </p:attrNameLst>
                                      </p:cBhvr>
                                      <p:tavLst>
                                        <p:tav tm="0">
                                          <p:val>
                                            <p:fltVal val="90"/>
                                          </p:val>
                                        </p:tav>
                                        <p:tav tm="100000">
                                          <p:val>
                                            <p:fltVal val="0"/>
                                          </p:val>
                                        </p:tav>
                                      </p:tavLst>
                                    </p:anim>
                                    <p:animEffect transition="in" filter="fade">
                                      <p:cBhvr>
                                        <p:cTn id="5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r>
              <a:rPr lang="en-US" b="1" dirty="0"/>
              <a:t>Accessing and Processing the Datasets</a:t>
            </a:r>
            <a:br>
              <a:rPr lang="en-US" b="1" dirty="0"/>
            </a:br>
            <a:r>
              <a:rPr lang="en-US" sz="2400" dirty="0"/>
              <a:t>installing Anaconda and </a:t>
            </a:r>
            <a:r>
              <a:rPr lang="en-US" sz="2400" dirty="0" err="1"/>
              <a:t>Jupyter</a:t>
            </a:r>
            <a:r>
              <a:rPr lang="en-US" sz="2400" dirty="0"/>
              <a:t> Lab in Google Cloud Platform (GCP) VM instances</a:t>
            </a:r>
            <a:endParaRPr lang="en-US" dirty="0"/>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8436632" y="1432280"/>
            <a:ext cx="3496081" cy="4831885"/>
          </a:xfrm>
        </p:spPr>
        <p:txBody>
          <a:bodyPr/>
          <a:lstStyle/>
          <a:p>
            <a:r>
              <a:rPr lang="en-US" noProof="1"/>
              <a:t>Click on the </a:t>
            </a:r>
            <a:r>
              <a:rPr lang="en-US" b="1" noProof="1"/>
              <a:t>SSH</a:t>
            </a:r>
            <a:r>
              <a:rPr lang="en-US" noProof="1"/>
              <a:t> pull down menu, select </a:t>
            </a:r>
            <a:r>
              <a:rPr lang="en-US" b="1" noProof="1">
                <a:solidFill>
                  <a:srgbClr val="0070C0"/>
                </a:solidFill>
              </a:rPr>
              <a:t>Open in browser window</a:t>
            </a:r>
            <a:r>
              <a:rPr lang="en-US" noProof="1"/>
              <a:t>.</a:t>
            </a:r>
          </a:p>
          <a:p>
            <a:r>
              <a:rPr lang="en-US" noProof="1"/>
              <a:t>The </a:t>
            </a:r>
            <a:r>
              <a:rPr lang="en-US" b="1" noProof="1"/>
              <a:t>shell command prompt </a:t>
            </a:r>
            <a:r>
              <a:rPr lang="en-US" noProof="1"/>
              <a:t>running on Ubuntu Linux will appear.</a:t>
            </a:r>
          </a:p>
          <a:p>
            <a:r>
              <a:rPr lang="en-US" noProof="1"/>
              <a:t>To install Anaconda, use the web browser to connect and view the Anaconda Distribution site </a:t>
            </a:r>
            <a:r>
              <a:rPr lang="en-US" sz="1400" noProof="1"/>
              <a:t>@</a:t>
            </a:r>
            <a:r>
              <a:rPr lang="en-US" noProof="1"/>
              <a:t> </a:t>
            </a:r>
            <a:r>
              <a:rPr lang="en-US" sz="1100" b="1" i="1" u="sng" dirty="0">
                <a:hlinkClick r:id="rId2"/>
              </a:rPr>
              <a:t>https://www.anaconda.com/distribution/</a:t>
            </a:r>
            <a:r>
              <a:rPr lang="en-US" sz="1200" dirty="0"/>
              <a:t> </a:t>
            </a:r>
          </a:p>
          <a:p>
            <a:r>
              <a:rPr lang="en-US" noProof="1"/>
              <a:t>Choose the latest Linux OS version and from the command prompt, type the following command to download the basch script: </a:t>
            </a:r>
            <a:r>
              <a:rPr lang="pt-BR" sz="1100" b="1" i="1" noProof="1">
                <a:solidFill>
                  <a:srgbClr val="00B0F0"/>
                </a:solidFill>
              </a:rPr>
              <a:t>curl -O</a:t>
            </a:r>
            <a:r>
              <a:rPr lang="pt-BR" b="1" i="1" noProof="1">
                <a:solidFill>
                  <a:srgbClr val="00B0F0"/>
                </a:solidFill>
              </a:rPr>
              <a:t> </a:t>
            </a:r>
            <a:r>
              <a:rPr lang="pt-BR" sz="1100" b="1" i="1" noProof="1">
                <a:solidFill>
                  <a:srgbClr val="00B0F0"/>
                </a:solidFill>
              </a:rPr>
              <a:t>https://repo.anaconda.com/archive/Anaconda3-2020.02-Linux-x86_64.sh</a:t>
            </a:r>
          </a:p>
          <a:p>
            <a:r>
              <a:rPr lang="en-US" noProof="1"/>
              <a:t>Use the </a:t>
            </a:r>
            <a:r>
              <a:rPr lang="en-US" b="1" noProof="1"/>
              <a:t>SHA-256 </a:t>
            </a:r>
            <a:r>
              <a:rPr lang="en-US" b="1" i="1" noProof="1">
                <a:solidFill>
                  <a:srgbClr val="0070C0"/>
                </a:solidFill>
              </a:rPr>
              <a:t>checksum</a:t>
            </a:r>
            <a:r>
              <a:rPr lang="en-US" b="1" noProof="1"/>
              <a:t> </a:t>
            </a:r>
            <a:r>
              <a:rPr lang="en-US" noProof="1"/>
              <a:t>command before running the </a:t>
            </a:r>
            <a:r>
              <a:rPr lang="en-US" b="1" noProof="1"/>
              <a:t>Anaconda </a:t>
            </a:r>
            <a:r>
              <a:rPr lang="en-US" b="1" i="1" noProof="1">
                <a:solidFill>
                  <a:srgbClr val="0070C0"/>
                </a:solidFill>
              </a:rPr>
              <a:t>installation bash script</a:t>
            </a:r>
            <a:r>
              <a:rPr lang="en-US" noProof="1"/>
              <a:t>.</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6</a:t>
            </a:fld>
            <a:endParaRPr lang="en-US" dirty="0"/>
          </a:p>
        </p:txBody>
      </p:sp>
      <p:pic>
        <p:nvPicPr>
          <p:cNvPr id="16" name="Picture 15">
            <a:extLst>
              <a:ext uri="{FF2B5EF4-FFF2-40B4-BE49-F238E27FC236}">
                <a16:creationId xmlns:a16="http://schemas.microsoft.com/office/drawing/2014/main" id="{D85DAA81-91F9-49B1-B9A2-9339F2998B26}"/>
              </a:ext>
            </a:extLst>
          </p:cNvPr>
          <p:cNvPicPr>
            <a:picLocks noChangeAspect="1"/>
          </p:cNvPicPr>
          <p:nvPr/>
        </p:nvPicPr>
        <p:blipFill>
          <a:blip r:embed="rId3"/>
          <a:stretch>
            <a:fillRect/>
          </a:stretch>
        </p:blipFill>
        <p:spPr>
          <a:xfrm>
            <a:off x="10668230" y="351113"/>
            <a:ext cx="1348499" cy="464157"/>
          </a:xfrm>
          <a:prstGeom prst="rect">
            <a:avLst/>
          </a:prstGeom>
        </p:spPr>
      </p:pic>
      <p:pic>
        <p:nvPicPr>
          <p:cNvPr id="3" name="Picture 2">
            <a:extLst>
              <a:ext uri="{FF2B5EF4-FFF2-40B4-BE49-F238E27FC236}">
                <a16:creationId xmlns:a16="http://schemas.microsoft.com/office/drawing/2014/main" id="{E6001EFD-F791-421D-8661-29AC626F10B5}"/>
              </a:ext>
            </a:extLst>
          </p:cNvPr>
          <p:cNvPicPr>
            <a:picLocks noChangeAspect="1"/>
          </p:cNvPicPr>
          <p:nvPr/>
        </p:nvPicPr>
        <p:blipFill>
          <a:blip r:embed="rId4"/>
          <a:stretch>
            <a:fillRect/>
          </a:stretch>
        </p:blipFill>
        <p:spPr>
          <a:xfrm>
            <a:off x="259287" y="1718497"/>
            <a:ext cx="7803556" cy="3225064"/>
          </a:xfrm>
          <a:prstGeom prst="rect">
            <a:avLst/>
          </a:prstGeom>
        </p:spPr>
      </p:pic>
      <p:pic>
        <p:nvPicPr>
          <p:cNvPr id="4" name="Picture 3">
            <a:extLst>
              <a:ext uri="{FF2B5EF4-FFF2-40B4-BE49-F238E27FC236}">
                <a16:creationId xmlns:a16="http://schemas.microsoft.com/office/drawing/2014/main" id="{128E535A-D73A-4608-BBE6-3273412DB3DF}"/>
              </a:ext>
            </a:extLst>
          </p:cNvPr>
          <p:cNvPicPr>
            <a:picLocks noChangeAspect="1"/>
          </p:cNvPicPr>
          <p:nvPr/>
        </p:nvPicPr>
        <p:blipFill>
          <a:blip r:embed="rId5"/>
          <a:stretch>
            <a:fillRect/>
          </a:stretch>
        </p:blipFill>
        <p:spPr>
          <a:xfrm>
            <a:off x="597601" y="1432281"/>
            <a:ext cx="7310327" cy="4421981"/>
          </a:xfrm>
          <a:prstGeom prst="rect">
            <a:avLst/>
          </a:prstGeom>
        </p:spPr>
      </p:pic>
      <p:pic>
        <p:nvPicPr>
          <p:cNvPr id="5" name="Picture 4">
            <a:extLst>
              <a:ext uri="{FF2B5EF4-FFF2-40B4-BE49-F238E27FC236}">
                <a16:creationId xmlns:a16="http://schemas.microsoft.com/office/drawing/2014/main" id="{CEE505B7-8F56-4B2A-A1BE-3A987AA147D1}"/>
              </a:ext>
            </a:extLst>
          </p:cNvPr>
          <p:cNvPicPr>
            <a:picLocks noChangeAspect="1"/>
          </p:cNvPicPr>
          <p:nvPr/>
        </p:nvPicPr>
        <p:blipFill>
          <a:blip r:embed="rId6"/>
          <a:stretch>
            <a:fillRect/>
          </a:stretch>
        </p:blipFill>
        <p:spPr>
          <a:xfrm>
            <a:off x="191054" y="1991708"/>
            <a:ext cx="7940022" cy="3770350"/>
          </a:xfrm>
          <a:prstGeom prst="rect">
            <a:avLst/>
          </a:prstGeom>
        </p:spPr>
      </p:pic>
    </p:spTree>
    <p:extLst>
      <p:ext uri="{BB962C8B-B14F-4D97-AF65-F5344CB8AC3E}">
        <p14:creationId xmlns:p14="http://schemas.microsoft.com/office/powerpoint/2010/main" val="390173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3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par>
                                <p:cTn id="21" presetID="3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fltVal val="0"/>
                                          </p:val>
                                        </p:tav>
                                        <p:tav tm="100000">
                                          <p:val>
                                            <p:strVal val="#ppt_w"/>
                                          </p:val>
                                        </p:tav>
                                      </p:tavLst>
                                    </p:anim>
                                    <p:anim calcmode="lin" valueType="num">
                                      <p:cBhvr>
                                        <p:cTn id="24" dur="1000" fill="hold"/>
                                        <p:tgtEl>
                                          <p:spTgt spid="4"/>
                                        </p:tgtEl>
                                        <p:attrNameLst>
                                          <p:attrName>ppt_h</p:attrName>
                                        </p:attrNameLst>
                                      </p:cBhvr>
                                      <p:tavLst>
                                        <p:tav tm="0">
                                          <p:val>
                                            <p:fltVal val="0"/>
                                          </p:val>
                                        </p:tav>
                                        <p:tav tm="100000">
                                          <p:val>
                                            <p:strVal val="#ppt_h"/>
                                          </p:val>
                                        </p:tav>
                                      </p:tavLst>
                                    </p:anim>
                                    <p:anim calcmode="lin" valueType="num">
                                      <p:cBhvr>
                                        <p:cTn id="25" dur="1000" fill="hold"/>
                                        <p:tgtEl>
                                          <p:spTgt spid="4"/>
                                        </p:tgtEl>
                                        <p:attrNameLst>
                                          <p:attrName>style.rotation</p:attrName>
                                        </p:attrNameLst>
                                      </p:cBhvr>
                                      <p:tavLst>
                                        <p:tav tm="0">
                                          <p:val>
                                            <p:fltVal val="90"/>
                                          </p:val>
                                        </p:tav>
                                        <p:tav tm="100000">
                                          <p:val>
                                            <p:fltVal val="0"/>
                                          </p:val>
                                        </p:tav>
                                      </p:tavLst>
                                    </p:anim>
                                    <p:animEffect transition="in" filter="fade">
                                      <p:cBhvr>
                                        <p:cTn id="26" dur="1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 calcmode="lin" valueType="num">
                                      <p:cBhvr additive="base">
                                        <p:cTn id="3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 calcmode="lin" valueType="num">
                                      <p:cBhvr additive="base">
                                        <p:cTn id="3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3" end="3"/>
                                            </p:txEl>
                                          </p:spTgt>
                                        </p:tgtEl>
                                        <p:attrNameLst>
                                          <p:attrName>ppt_y</p:attrName>
                                        </p:attrNameLst>
                                      </p:cBhvr>
                                      <p:tavLst>
                                        <p:tav tm="0">
                                          <p:val>
                                            <p:strVal val="1+#ppt_h/2"/>
                                          </p:val>
                                        </p:tav>
                                        <p:tav tm="100000">
                                          <p:val>
                                            <p:strVal val="#ppt_y"/>
                                          </p:val>
                                        </p:tav>
                                      </p:tavLst>
                                    </p:anim>
                                  </p:childTnLst>
                                </p:cTn>
                              </p:par>
                              <p:par>
                                <p:cTn id="39" presetID="3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1000" fill="hold"/>
                                        <p:tgtEl>
                                          <p:spTgt spid="5"/>
                                        </p:tgtEl>
                                        <p:attrNameLst>
                                          <p:attrName>ppt_w</p:attrName>
                                        </p:attrNameLst>
                                      </p:cBhvr>
                                      <p:tavLst>
                                        <p:tav tm="0">
                                          <p:val>
                                            <p:fltVal val="0"/>
                                          </p:val>
                                        </p:tav>
                                        <p:tav tm="100000">
                                          <p:val>
                                            <p:strVal val="#ppt_w"/>
                                          </p:val>
                                        </p:tav>
                                      </p:tavLst>
                                    </p:anim>
                                    <p:anim calcmode="lin" valueType="num">
                                      <p:cBhvr>
                                        <p:cTn id="42" dur="1000" fill="hold"/>
                                        <p:tgtEl>
                                          <p:spTgt spid="5"/>
                                        </p:tgtEl>
                                        <p:attrNameLst>
                                          <p:attrName>ppt_h</p:attrName>
                                        </p:attrNameLst>
                                      </p:cBhvr>
                                      <p:tavLst>
                                        <p:tav tm="0">
                                          <p:val>
                                            <p:fltVal val="0"/>
                                          </p:val>
                                        </p:tav>
                                        <p:tav tm="100000">
                                          <p:val>
                                            <p:strVal val="#ppt_h"/>
                                          </p:val>
                                        </p:tav>
                                      </p:tavLst>
                                    </p:anim>
                                    <p:anim calcmode="lin" valueType="num">
                                      <p:cBhvr>
                                        <p:cTn id="43" dur="1000" fill="hold"/>
                                        <p:tgtEl>
                                          <p:spTgt spid="5"/>
                                        </p:tgtEl>
                                        <p:attrNameLst>
                                          <p:attrName>style.rotation</p:attrName>
                                        </p:attrNameLst>
                                      </p:cBhvr>
                                      <p:tavLst>
                                        <p:tav tm="0">
                                          <p:val>
                                            <p:fltVal val="90"/>
                                          </p:val>
                                        </p:tav>
                                        <p:tav tm="100000">
                                          <p:val>
                                            <p:fltVal val="0"/>
                                          </p:val>
                                        </p:tav>
                                      </p:tavLst>
                                    </p:anim>
                                    <p:animEffect transition="in" filter="fade">
                                      <p:cBhvr>
                                        <p:cTn id="44" dur="1000"/>
                                        <p:tgtEl>
                                          <p:spTgt spid="5"/>
                                        </p:tgtEl>
                                      </p:cBhvr>
                                    </p:animEffect>
                                  </p:childTnLst>
                                </p:cTn>
                              </p:par>
                            </p:childTnLst>
                          </p:cTn>
                        </p:par>
                        <p:par>
                          <p:cTn id="45" fill="hold">
                            <p:stCondLst>
                              <p:cond delay="1000"/>
                            </p:stCondLst>
                            <p:childTnLst>
                              <p:par>
                                <p:cTn id="46" presetID="2" presetClass="entr" presetSubtype="4" fill="hold" nodeType="afterEffect">
                                  <p:stCondLst>
                                    <p:cond delay="0"/>
                                  </p:stCondLst>
                                  <p:childTnLst>
                                    <p:set>
                                      <p:cBhvr>
                                        <p:cTn id="47" dur="1" fill="hold">
                                          <p:stCondLst>
                                            <p:cond delay="0"/>
                                          </p:stCondLst>
                                        </p:cTn>
                                        <p:tgtEl>
                                          <p:spTgt spid="6">
                                            <p:txEl>
                                              <p:pRg st="4" end="4"/>
                                            </p:txEl>
                                          </p:spTgt>
                                        </p:tgtEl>
                                        <p:attrNameLst>
                                          <p:attrName>style.visibility</p:attrName>
                                        </p:attrNameLst>
                                      </p:cBhvr>
                                      <p:to>
                                        <p:strVal val="visible"/>
                                      </p:to>
                                    </p:set>
                                    <p:anim calcmode="lin" valueType="num">
                                      <p:cBhvr additive="base">
                                        <p:cTn id="48"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r>
              <a:rPr lang="en-US" b="1" dirty="0"/>
              <a:t>Accessing and Processing the Datasets</a:t>
            </a:r>
            <a:br>
              <a:rPr lang="en-US" b="1" dirty="0"/>
            </a:br>
            <a:r>
              <a:rPr lang="en-US" sz="2400" dirty="0"/>
              <a:t>to run </a:t>
            </a:r>
            <a:r>
              <a:rPr lang="en-US" sz="2400" dirty="0" err="1"/>
              <a:t>Jupyter</a:t>
            </a:r>
            <a:r>
              <a:rPr lang="en-US" sz="2400" dirty="0"/>
              <a:t> Lab in Google Cloud Platform (GCP) to start coding Python</a:t>
            </a:r>
            <a:endParaRPr lang="en-US" dirty="0"/>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8436632" y="1432281"/>
            <a:ext cx="3396568" cy="4571704"/>
          </a:xfrm>
        </p:spPr>
        <p:txBody>
          <a:bodyPr/>
          <a:lstStyle/>
          <a:p>
            <a:r>
              <a:rPr lang="en-US" sz="1400" noProof="1"/>
              <a:t>To activate the installation, type </a:t>
            </a:r>
            <a:r>
              <a:rPr lang="en-US" sz="1400" b="1" noProof="1">
                <a:solidFill>
                  <a:srgbClr val="0070C0"/>
                </a:solidFill>
              </a:rPr>
              <a:t>source ~/.bashrc</a:t>
            </a:r>
            <a:r>
              <a:rPr lang="en-US" sz="1400" noProof="1">
                <a:solidFill>
                  <a:schemeClr val="tx1"/>
                </a:solidFill>
              </a:rPr>
              <a:t>.</a:t>
            </a:r>
            <a:r>
              <a:rPr lang="en-US" sz="1400" b="1" noProof="1">
                <a:solidFill>
                  <a:srgbClr val="0070C0"/>
                </a:solidFill>
              </a:rPr>
              <a:t> </a:t>
            </a:r>
          </a:p>
          <a:p>
            <a:r>
              <a:rPr lang="en-US" sz="1400" noProof="1">
                <a:solidFill>
                  <a:schemeClr val="tx1"/>
                </a:solidFill>
              </a:rPr>
              <a:t>To test the installation and activation, type </a:t>
            </a:r>
            <a:r>
              <a:rPr lang="en-US" sz="1400" b="1" noProof="1">
                <a:solidFill>
                  <a:srgbClr val="0070C0"/>
                </a:solidFill>
              </a:rPr>
              <a:t>conda list</a:t>
            </a:r>
            <a:r>
              <a:rPr lang="en-US" sz="1400" noProof="1">
                <a:solidFill>
                  <a:schemeClr val="tx1"/>
                </a:solidFill>
              </a:rPr>
              <a:t>.</a:t>
            </a:r>
          </a:p>
          <a:p>
            <a:r>
              <a:rPr lang="en-US" sz="1400" noProof="1">
                <a:solidFill>
                  <a:schemeClr val="tx1"/>
                </a:solidFill>
              </a:rPr>
              <a:t>Ensure to install the following packages if this is the </a:t>
            </a:r>
            <a:r>
              <a:rPr lang="en-US" sz="1400" b="1" noProof="1">
                <a:solidFill>
                  <a:schemeClr val="tx1"/>
                </a:solidFill>
              </a:rPr>
              <a:t>first time running</a:t>
            </a:r>
            <a:r>
              <a:rPr lang="en-US" sz="1400" noProof="1">
                <a:solidFill>
                  <a:schemeClr val="tx1"/>
                </a:solidFill>
              </a:rPr>
              <a:t> Anaconda and Jupyter Lab</a:t>
            </a:r>
          </a:p>
          <a:p>
            <a:pPr lvl="1"/>
            <a:r>
              <a:rPr lang="en-US" sz="1100" noProof="1">
                <a:solidFill>
                  <a:schemeClr val="tx1"/>
                </a:solidFill>
              </a:rPr>
              <a:t>To support importing storage in GCP: </a:t>
            </a:r>
            <a:r>
              <a:rPr lang="en-US" sz="1100" b="1" i="1" noProof="1">
                <a:solidFill>
                  <a:srgbClr val="0070C0"/>
                </a:solidFill>
              </a:rPr>
              <a:t>pip install --upgrade google-cloud-storage </a:t>
            </a:r>
          </a:p>
          <a:p>
            <a:pPr lvl="1"/>
            <a:r>
              <a:rPr lang="en-US" sz="1100" noProof="1">
                <a:solidFill>
                  <a:schemeClr val="tx1"/>
                </a:solidFill>
              </a:rPr>
              <a:t>To support importing Twitter module: </a:t>
            </a:r>
            <a:r>
              <a:rPr lang="en-US" sz="1100" b="1" i="1" noProof="1">
                <a:solidFill>
                  <a:srgbClr val="0070C0"/>
                </a:solidFill>
              </a:rPr>
              <a:t>pip install tweepy</a:t>
            </a:r>
            <a:r>
              <a:rPr lang="en-US" sz="1100" noProof="1">
                <a:solidFill>
                  <a:schemeClr val="tx1"/>
                </a:solidFill>
              </a:rPr>
              <a:t> </a:t>
            </a:r>
          </a:p>
          <a:p>
            <a:r>
              <a:rPr lang="en-US" sz="1400" noProof="1">
                <a:solidFill>
                  <a:schemeClr val="tx1"/>
                </a:solidFill>
              </a:rPr>
              <a:t>To start Jupyter Lab from the Ubuntu command prompt (based on the </a:t>
            </a:r>
            <a:r>
              <a:rPr lang="en-US" sz="1400" b="1" noProof="1">
                <a:solidFill>
                  <a:schemeClr val="tx1"/>
                </a:solidFill>
              </a:rPr>
              <a:t>port # </a:t>
            </a:r>
            <a:r>
              <a:rPr lang="en-US" sz="1400" noProof="1">
                <a:solidFill>
                  <a:schemeClr val="tx1"/>
                </a:solidFill>
              </a:rPr>
              <a:t>set up during configuration), type </a:t>
            </a:r>
            <a:r>
              <a:rPr lang="en-US" sz="1400" b="1" i="1" noProof="1">
                <a:solidFill>
                  <a:srgbClr val="0070C0"/>
                </a:solidFill>
              </a:rPr>
              <a:t>jupyter-lab --ip=0.0.0.0 --port=5000 --no-browser</a:t>
            </a:r>
            <a:endParaRPr lang="en-US" sz="1400" noProof="1">
              <a:solidFill>
                <a:schemeClr val="tx1"/>
              </a:solidFill>
            </a:endParaRPr>
          </a:p>
          <a:p>
            <a:r>
              <a:rPr lang="en-US" sz="1400" noProof="1">
                <a:solidFill>
                  <a:schemeClr val="tx1"/>
                </a:solidFill>
              </a:rPr>
              <a:t>To access to the Jupyter Lab notebook, use a web browser to key in the token generated from the above command and the static IP address configures, i.e. </a:t>
            </a:r>
            <a:r>
              <a:rPr lang="en-US" sz="1200" b="1" i="1" noProof="1">
                <a:solidFill>
                  <a:srgbClr val="0070C0"/>
                </a:solidFill>
              </a:rPr>
              <a:t>http://&lt;Static IP addr&gt;:&lt;Port #&gt;/?token=f9823a614febd8fb5997ab9bb7d98536db463d4de8000c4d</a:t>
            </a:r>
            <a:endParaRPr lang="en-US" sz="1200" noProof="1">
              <a:solidFill>
                <a:schemeClr val="tx1"/>
              </a:solidFill>
            </a:endParaRPr>
          </a:p>
          <a:p>
            <a:pPr marL="273050" lvl="1" indent="0">
              <a:buNone/>
            </a:pPr>
            <a:r>
              <a:rPr lang="en-US" sz="1000" b="1" i="1" u="sng" noProof="1">
                <a:solidFill>
                  <a:schemeClr val="tx1"/>
                </a:solidFill>
              </a:rPr>
              <a:t>Note</a:t>
            </a:r>
            <a:r>
              <a:rPr lang="en-US" sz="1000" b="1" i="1" noProof="1">
                <a:solidFill>
                  <a:schemeClr val="tx1"/>
                </a:solidFill>
              </a:rPr>
              <a:t>: </a:t>
            </a:r>
            <a:r>
              <a:rPr lang="en-US" sz="1000" i="1" noProof="1">
                <a:solidFill>
                  <a:schemeClr val="tx1"/>
                </a:solidFill>
              </a:rPr>
              <a:t>The token to use is different each time the jupyter lab is executed.</a:t>
            </a:r>
            <a:endParaRPr lang="en-US" sz="1200" i="1" noProof="1">
              <a:solidFill>
                <a:srgbClr val="0070C0"/>
              </a:solidFill>
            </a:endParaRP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7</a:t>
            </a:fld>
            <a:endParaRPr lang="en-US" dirty="0"/>
          </a:p>
        </p:txBody>
      </p:sp>
      <p:pic>
        <p:nvPicPr>
          <p:cNvPr id="16" name="Picture 15">
            <a:extLst>
              <a:ext uri="{FF2B5EF4-FFF2-40B4-BE49-F238E27FC236}">
                <a16:creationId xmlns:a16="http://schemas.microsoft.com/office/drawing/2014/main" id="{D85DAA81-91F9-49B1-B9A2-9339F2998B26}"/>
              </a:ext>
            </a:extLst>
          </p:cNvPr>
          <p:cNvPicPr>
            <a:picLocks noChangeAspect="1"/>
          </p:cNvPicPr>
          <p:nvPr/>
        </p:nvPicPr>
        <p:blipFill>
          <a:blip r:embed="rId2"/>
          <a:stretch>
            <a:fillRect/>
          </a:stretch>
        </p:blipFill>
        <p:spPr>
          <a:xfrm>
            <a:off x="10668230" y="351113"/>
            <a:ext cx="1348499" cy="464157"/>
          </a:xfrm>
          <a:prstGeom prst="rect">
            <a:avLst/>
          </a:prstGeom>
        </p:spPr>
      </p:pic>
      <p:pic>
        <p:nvPicPr>
          <p:cNvPr id="3" name="Picture 2">
            <a:extLst>
              <a:ext uri="{FF2B5EF4-FFF2-40B4-BE49-F238E27FC236}">
                <a16:creationId xmlns:a16="http://schemas.microsoft.com/office/drawing/2014/main" id="{A0ED5E07-08B3-4237-8C87-4FA142E38952}"/>
              </a:ext>
            </a:extLst>
          </p:cNvPr>
          <p:cNvPicPr>
            <a:picLocks noChangeAspect="1"/>
          </p:cNvPicPr>
          <p:nvPr/>
        </p:nvPicPr>
        <p:blipFill>
          <a:blip r:embed="rId3"/>
          <a:stretch>
            <a:fillRect/>
          </a:stretch>
        </p:blipFill>
        <p:spPr>
          <a:xfrm>
            <a:off x="597601" y="1309577"/>
            <a:ext cx="7135928" cy="4854771"/>
          </a:xfrm>
          <a:prstGeom prst="rect">
            <a:avLst/>
          </a:prstGeom>
        </p:spPr>
      </p:pic>
      <p:pic>
        <p:nvPicPr>
          <p:cNvPr id="4" name="Picture 3">
            <a:extLst>
              <a:ext uri="{FF2B5EF4-FFF2-40B4-BE49-F238E27FC236}">
                <a16:creationId xmlns:a16="http://schemas.microsoft.com/office/drawing/2014/main" id="{54BA6820-B761-4D22-9B96-2FDA277488B0}"/>
              </a:ext>
            </a:extLst>
          </p:cNvPr>
          <p:cNvPicPr>
            <a:picLocks noChangeAspect="1"/>
          </p:cNvPicPr>
          <p:nvPr/>
        </p:nvPicPr>
        <p:blipFill>
          <a:blip r:embed="rId4"/>
          <a:stretch>
            <a:fillRect/>
          </a:stretch>
        </p:blipFill>
        <p:spPr>
          <a:xfrm>
            <a:off x="818317" y="1160761"/>
            <a:ext cx="6528413" cy="5152401"/>
          </a:xfrm>
          <a:prstGeom prst="rect">
            <a:avLst/>
          </a:prstGeom>
        </p:spPr>
      </p:pic>
      <p:pic>
        <p:nvPicPr>
          <p:cNvPr id="5" name="Picture 4">
            <a:extLst>
              <a:ext uri="{FF2B5EF4-FFF2-40B4-BE49-F238E27FC236}">
                <a16:creationId xmlns:a16="http://schemas.microsoft.com/office/drawing/2014/main" id="{08B6B926-4357-4323-AA42-4383E3A9BCFA}"/>
              </a:ext>
            </a:extLst>
          </p:cNvPr>
          <p:cNvPicPr>
            <a:picLocks noChangeAspect="1"/>
          </p:cNvPicPr>
          <p:nvPr/>
        </p:nvPicPr>
        <p:blipFill>
          <a:blip r:embed="rId5"/>
          <a:stretch>
            <a:fillRect/>
          </a:stretch>
        </p:blipFill>
        <p:spPr>
          <a:xfrm>
            <a:off x="358800" y="1653791"/>
            <a:ext cx="7648466" cy="3968204"/>
          </a:xfrm>
          <a:prstGeom prst="rect">
            <a:avLst/>
          </a:prstGeom>
        </p:spPr>
      </p:pic>
    </p:spTree>
    <p:extLst>
      <p:ext uri="{BB962C8B-B14F-4D97-AF65-F5344CB8AC3E}">
        <p14:creationId xmlns:p14="http://schemas.microsoft.com/office/powerpoint/2010/main" val="178992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3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additive="base">
                                        <p:cTn id="2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additive="base">
                                        <p:cTn id="2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9" presetID="3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1000" fill="hold"/>
                                        <p:tgtEl>
                                          <p:spTgt spid="4"/>
                                        </p:tgtEl>
                                        <p:attrNameLst>
                                          <p:attrName>ppt_w</p:attrName>
                                        </p:attrNameLst>
                                      </p:cBhvr>
                                      <p:tavLst>
                                        <p:tav tm="0">
                                          <p:val>
                                            <p:fltVal val="0"/>
                                          </p:val>
                                        </p:tav>
                                        <p:tav tm="100000">
                                          <p:val>
                                            <p:strVal val="#ppt_w"/>
                                          </p:val>
                                        </p:tav>
                                      </p:tavLst>
                                    </p:anim>
                                    <p:anim calcmode="lin" valueType="num">
                                      <p:cBhvr>
                                        <p:cTn id="42" dur="1000" fill="hold"/>
                                        <p:tgtEl>
                                          <p:spTgt spid="4"/>
                                        </p:tgtEl>
                                        <p:attrNameLst>
                                          <p:attrName>ppt_h</p:attrName>
                                        </p:attrNameLst>
                                      </p:cBhvr>
                                      <p:tavLst>
                                        <p:tav tm="0">
                                          <p:val>
                                            <p:fltVal val="0"/>
                                          </p:val>
                                        </p:tav>
                                        <p:tav tm="100000">
                                          <p:val>
                                            <p:strVal val="#ppt_h"/>
                                          </p:val>
                                        </p:tav>
                                      </p:tavLst>
                                    </p:anim>
                                    <p:anim calcmode="lin" valueType="num">
                                      <p:cBhvr>
                                        <p:cTn id="43" dur="1000" fill="hold"/>
                                        <p:tgtEl>
                                          <p:spTgt spid="4"/>
                                        </p:tgtEl>
                                        <p:attrNameLst>
                                          <p:attrName>style.rotation</p:attrName>
                                        </p:attrNameLst>
                                      </p:cBhvr>
                                      <p:tavLst>
                                        <p:tav tm="0">
                                          <p:val>
                                            <p:fltVal val="90"/>
                                          </p:val>
                                        </p:tav>
                                        <p:tav tm="100000">
                                          <p:val>
                                            <p:fltVal val="0"/>
                                          </p:val>
                                        </p:tav>
                                      </p:tavLst>
                                    </p:anim>
                                    <p:animEffect transition="in" filter="fade">
                                      <p:cBhvr>
                                        <p:cTn id="44" dur="1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additive="base">
                                        <p:cTn id="4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6" end="6"/>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anim calcmode="lin" valueType="num">
                                      <p:cBhvr additive="base">
                                        <p:cTn id="5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7" end="7"/>
                                            </p:txEl>
                                          </p:spTgt>
                                        </p:tgtEl>
                                        <p:attrNameLst>
                                          <p:attrName>ppt_y</p:attrName>
                                        </p:attrNameLst>
                                      </p:cBhvr>
                                      <p:tavLst>
                                        <p:tav tm="0">
                                          <p:val>
                                            <p:strVal val="1+#ppt_h/2"/>
                                          </p:val>
                                        </p:tav>
                                        <p:tav tm="100000">
                                          <p:val>
                                            <p:strVal val="#ppt_y"/>
                                          </p:val>
                                        </p:tav>
                                      </p:tavLst>
                                    </p:anim>
                                  </p:childTnLst>
                                </p:cTn>
                              </p:par>
                              <p:par>
                                <p:cTn id="55" presetID="31"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1000" fill="hold"/>
                                        <p:tgtEl>
                                          <p:spTgt spid="5"/>
                                        </p:tgtEl>
                                        <p:attrNameLst>
                                          <p:attrName>ppt_w</p:attrName>
                                        </p:attrNameLst>
                                      </p:cBhvr>
                                      <p:tavLst>
                                        <p:tav tm="0">
                                          <p:val>
                                            <p:fltVal val="0"/>
                                          </p:val>
                                        </p:tav>
                                        <p:tav tm="100000">
                                          <p:val>
                                            <p:strVal val="#ppt_w"/>
                                          </p:val>
                                        </p:tav>
                                      </p:tavLst>
                                    </p:anim>
                                    <p:anim calcmode="lin" valueType="num">
                                      <p:cBhvr>
                                        <p:cTn id="58" dur="1000" fill="hold"/>
                                        <p:tgtEl>
                                          <p:spTgt spid="5"/>
                                        </p:tgtEl>
                                        <p:attrNameLst>
                                          <p:attrName>ppt_h</p:attrName>
                                        </p:attrNameLst>
                                      </p:cBhvr>
                                      <p:tavLst>
                                        <p:tav tm="0">
                                          <p:val>
                                            <p:fltVal val="0"/>
                                          </p:val>
                                        </p:tav>
                                        <p:tav tm="100000">
                                          <p:val>
                                            <p:strVal val="#ppt_h"/>
                                          </p:val>
                                        </p:tav>
                                      </p:tavLst>
                                    </p:anim>
                                    <p:anim calcmode="lin" valueType="num">
                                      <p:cBhvr>
                                        <p:cTn id="59" dur="1000" fill="hold"/>
                                        <p:tgtEl>
                                          <p:spTgt spid="5"/>
                                        </p:tgtEl>
                                        <p:attrNameLst>
                                          <p:attrName>style.rotation</p:attrName>
                                        </p:attrNameLst>
                                      </p:cBhvr>
                                      <p:tavLst>
                                        <p:tav tm="0">
                                          <p:val>
                                            <p:fltVal val="90"/>
                                          </p:val>
                                        </p:tav>
                                        <p:tav tm="100000">
                                          <p:val>
                                            <p:fltVal val="0"/>
                                          </p:val>
                                        </p:tav>
                                      </p:tavLst>
                                    </p:anim>
                                    <p:animEffect transition="in" filter="fade">
                                      <p:cBhvr>
                                        <p:cTn id="6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r>
              <a:rPr lang="en-US" b="1" dirty="0"/>
              <a:t>Accessing and Processing the Datasets</a:t>
            </a:r>
            <a:br>
              <a:rPr lang="en-US" b="1" dirty="0"/>
            </a:br>
            <a:r>
              <a:rPr lang="en-US" sz="2400" dirty="0"/>
              <a:t>using Python on </a:t>
            </a:r>
            <a:r>
              <a:rPr lang="en-US" sz="2400" dirty="0" err="1"/>
              <a:t>Jupyter</a:t>
            </a:r>
            <a:r>
              <a:rPr lang="en-US" sz="2400" dirty="0"/>
              <a:t> Lab notebook in Google Cloud Platform (GCP) VM instances</a:t>
            </a:r>
            <a:endParaRPr lang="en-US" dirty="0"/>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8523514" y="1432281"/>
            <a:ext cx="3309686" cy="5009222"/>
          </a:xfrm>
        </p:spPr>
        <p:txBody>
          <a:bodyPr/>
          <a:lstStyle/>
          <a:p>
            <a:r>
              <a:rPr lang="en-US" sz="2000" noProof="1"/>
              <a:t>In this assignment, our group have created 4 sets of Python programming codes:</a:t>
            </a:r>
          </a:p>
          <a:p>
            <a:pPr marL="881063" lvl="2" indent="-342900">
              <a:buFont typeface="+mj-lt"/>
              <a:buAutoNum type="alphaLcPeriod"/>
            </a:pPr>
            <a:r>
              <a:rPr lang="en-US" noProof="1"/>
              <a:t>Crawl for time-series data (</a:t>
            </a:r>
            <a:r>
              <a:rPr lang="en-US" b="1" i="1" noProof="1">
                <a:solidFill>
                  <a:srgbClr val="0070C0"/>
                </a:solidFill>
              </a:rPr>
              <a:t>csv</a:t>
            </a:r>
            <a:r>
              <a:rPr lang="en-US" noProof="1"/>
              <a:t> data sets)</a:t>
            </a:r>
          </a:p>
          <a:p>
            <a:pPr marL="881063" lvl="2" indent="-342900">
              <a:buFont typeface="+mj-lt"/>
              <a:buAutoNum type="alphaLcPeriod"/>
            </a:pPr>
            <a:r>
              <a:rPr lang="en-US" noProof="1"/>
              <a:t>Access time-series data</a:t>
            </a:r>
          </a:p>
          <a:p>
            <a:pPr marL="881063" lvl="2" indent="-342900">
              <a:buFont typeface="+mj-lt"/>
              <a:buAutoNum type="alphaLcPeriod"/>
            </a:pPr>
            <a:r>
              <a:rPr lang="en-US" noProof="1"/>
              <a:t>Crawl for Tweets from Twitter on relevant topics (</a:t>
            </a:r>
            <a:r>
              <a:rPr lang="en-US" b="1" i="1" noProof="1">
                <a:solidFill>
                  <a:srgbClr val="0070C0"/>
                </a:solidFill>
              </a:rPr>
              <a:t>json</a:t>
            </a:r>
            <a:r>
              <a:rPr lang="en-US" noProof="1"/>
              <a:t> data set)</a:t>
            </a:r>
          </a:p>
          <a:p>
            <a:pPr marL="881063" lvl="2" indent="-342900">
              <a:buFont typeface="+mj-lt"/>
              <a:buAutoNum type="alphaLcPeriod"/>
            </a:pPr>
            <a:r>
              <a:rPr lang="en-US" noProof="1"/>
              <a:t>Access Tweets data</a:t>
            </a:r>
          </a:p>
          <a:p>
            <a:pPr marL="333375" indent="-342900"/>
            <a:r>
              <a:rPr lang="en-US" sz="2000" noProof="1"/>
              <a:t>For this assignment, we have demonstrated the following:</a:t>
            </a:r>
          </a:p>
          <a:p>
            <a:pPr marL="808038" lvl="2" indent="-269875">
              <a:buFont typeface="+mj-lt"/>
              <a:buAutoNum type="romanUcPeriod"/>
            </a:pPr>
            <a:r>
              <a:rPr lang="en-US" noProof="1"/>
              <a:t>Using web crawling method with Python codes to acquire varieties of data sets;</a:t>
            </a:r>
          </a:p>
          <a:p>
            <a:pPr marL="808038" lvl="2" indent="-269875">
              <a:buFont typeface="+mj-lt"/>
              <a:buAutoNum type="romanUcPeriod"/>
            </a:pPr>
            <a:r>
              <a:rPr lang="en-US" noProof="1"/>
              <a:t>Accessing the data sets acquired using Python programming from our Cloud Storage (i.e. Data Lake)</a:t>
            </a:r>
          </a:p>
          <a:p>
            <a:pPr marL="938213" lvl="2" indent="-400050">
              <a:buFont typeface="+mj-lt"/>
              <a:buAutoNum type="romanUcPeriod"/>
            </a:pPr>
            <a:endParaRPr lang="en-US" sz="1600" noProof="1"/>
          </a:p>
          <a:p>
            <a:pPr marL="0" indent="0">
              <a:buNone/>
            </a:pPr>
            <a:endParaRPr lang="en-US" sz="2000" noProof="1"/>
          </a:p>
          <a:p>
            <a:endParaRPr lang="en-US" sz="2000"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8</a:t>
            </a:fld>
            <a:endParaRPr lang="en-US" dirty="0"/>
          </a:p>
        </p:txBody>
      </p:sp>
      <p:pic>
        <p:nvPicPr>
          <p:cNvPr id="16" name="Picture 15">
            <a:extLst>
              <a:ext uri="{FF2B5EF4-FFF2-40B4-BE49-F238E27FC236}">
                <a16:creationId xmlns:a16="http://schemas.microsoft.com/office/drawing/2014/main" id="{D85DAA81-91F9-49B1-B9A2-9339F2998B26}"/>
              </a:ext>
            </a:extLst>
          </p:cNvPr>
          <p:cNvPicPr>
            <a:picLocks noChangeAspect="1"/>
          </p:cNvPicPr>
          <p:nvPr/>
        </p:nvPicPr>
        <p:blipFill>
          <a:blip r:embed="rId2"/>
          <a:stretch>
            <a:fillRect/>
          </a:stretch>
        </p:blipFill>
        <p:spPr>
          <a:xfrm>
            <a:off x="10668230" y="351113"/>
            <a:ext cx="1348499" cy="464157"/>
          </a:xfrm>
          <a:prstGeom prst="rect">
            <a:avLst/>
          </a:prstGeom>
        </p:spPr>
      </p:pic>
      <p:pic>
        <p:nvPicPr>
          <p:cNvPr id="3" name="Picture 2">
            <a:extLst>
              <a:ext uri="{FF2B5EF4-FFF2-40B4-BE49-F238E27FC236}">
                <a16:creationId xmlns:a16="http://schemas.microsoft.com/office/drawing/2014/main" id="{51E17852-1D13-4FA5-9823-6F6110E1666D}"/>
              </a:ext>
            </a:extLst>
          </p:cNvPr>
          <p:cNvPicPr>
            <a:picLocks noChangeAspect="1"/>
          </p:cNvPicPr>
          <p:nvPr/>
        </p:nvPicPr>
        <p:blipFill>
          <a:blip r:embed="rId3"/>
          <a:stretch>
            <a:fillRect/>
          </a:stretch>
        </p:blipFill>
        <p:spPr>
          <a:xfrm>
            <a:off x="467485" y="1432281"/>
            <a:ext cx="7608672" cy="4421981"/>
          </a:xfrm>
          <a:prstGeom prst="rect">
            <a:avLst/>
          </a:prstGeom>
        </p:spPr>
      </p:pic>
      <p:pic>
        <p:nvPicPr>
          <p:cNvPr id="4" name="Picture 3">
            <a:extLst>
              <a:ext uri="{FF2B5EF4-FFF2-40B4-BE49-F238E27FC236}">
                <a16:creationId xmlns:a16="http://schemas.microsoft.com/office/drawing/2014/main" id="{957BDAD5-E9B3-435B-87C8-682AD5CF412E}"/>
              </a:ext>
            </a:extLst>
          </p:cNvPr>
          <p:cNvPicPr>
            <a:picLocks noChangeAspect="1"/>
          </p:cNvPicPr>
          <p:nvPr/>
        </p:nvPicPr>
        <p:blipFill>
          <a:blip r:embed="rId4"/>
          <a:stretch>
            <a:fillRect/>
          </a:stretch>
        </p:blipFill>
        <p:spPr>
          <a:xfrm>
            <a:off x="193431" y="1488777"/>
            <a:ext cx="8156780" cy="5009223"/>
          </a:xfrm>
          <a:prstGeom prst="rect">
            <a:avLst/>
          </a:prstGeom>
        </p:spPr>
      </p:pic>
      <p:pic>
        <p:nvPicPr>
          <p:cNvPr id="5" name="Picture 4">
            <a:extLst>
              <a:ext uri="{FF2B5EF4-FFF2-40B4-BE49-F238E27FC236}">
                <a16:creationId xmlns:a16="http://schemas.microsoft.com/office/drawing/2014/main" id="{D915687A-0DAE-4744-AD2D-DBE7E456E78D}"/>
              </a:ext>
            </a:extLst>
          </p:cNvPr>
          <p:cNvPicPr>
            <a:picLocks noChangeAspect="1"/>
          </p:cNvPicPr>
          <p:nvPr/>
        </p:nvPicPr>
        <p:blipFill>
          <a:blip r:embed="rId5"/>
          <a:stretch>
            <a:fillRect/>
          </a:stretch>
        </p:blipFill>
        <p:spPr>
          <a:xfrm>
            <a:off x="193430" y="1488777"/>
            <a:ext cx="8187221" cy="5009223"/>
          </a:xfrm>
          <a:prstGeom prst="rect">
            <a:avLst/>
          </a:prstGeom>
        </p:spPr>
      </p:pic>
      <p:pic>
        <p:nvPicPr>
          <p:cNvPr id="7" name="Picture 6">
            <a:extLst>
              <a:ext uri="{FF2B5EF4-FFF2-40B4-BE49-F238E27FC236}">
                <a16:creationId xmlns:a16="http://schemas.microsoft.com/office/drawing/2014/main" id="{D2F1147D-D319-4196-99AD-D3F2C584C354}"/>
              </a:ext>
            </a:extLst>
          </p:cNvPr>
          <p:cNvPicPr>
            <a:picLocks noChangeAspect="1"/>
          </p:cNvPicPr>
          <p:nvPr/>
        </p:nvPicPr>
        <p:blipFill>
          <a:blip r:embed="rId6"/>
          <a:stretch>
            <a:fillRect/>
          </a:stretch>
        </p:blipFill>
        <p:spPr>
          <a:xfrm>
            <a:off x="193429" y="1488777"/>
            <a:ext cx="8229436" cy="5009222"/>
          </a:xfrm>
          <a:prstGeom prst="rect">
            <a:avLst/>
          </a:prstGeom>
        </p:spPr>
      </p:pic>
      <p:pic>
        <p:nvPicPr>
          <p:cNvPr id="9" name="Picture 8">
            <a:extLst>
              <a:ext uri="{FF2B5EF4-FFF2-40B4-BE49-F238E27FC236}">
                <a16:creationId xmlns:a16="http://schemas.microsoft.com/office/drawing/2014/main" id="{1DB1740B-B31E-481F-BFE5-274D46083C89}"/>
              </a:ext>
            </a:extLst>
          </p:cNvPr>
          <p:cNvPicPr>
            <a:picLocks noChangeAspect="1"/>
          </p:cNvPicPr>
          <p:nvPr/>
        </p:nvPicPr>
        <p:blipFill>
          <a:blip r:embed="rId7"/>
          <a:stretch>
            <a:fillRect/>
          </a:stretch>
        </p:blipFill>
        <p:spPr>
          <a:xfrm>
            <a:off x="193428" y="1488775"/>
            <a:ext cx="8156780" cy="5015123"/>
          </a:xfrm>
          <a:prstGeom prst="rect">
            <a:avLst/>
          </a:prstGeom>
        </p:spPr>
      </p:pic>
    </p:spTree>
    <p:extLst>
      <p:ext uri="{BB962C8B-B14F-4D97-AF65-F5344CB8AC3E}">
        <p14:creationId xmlns:p14="http://schemas.microsoft.com/office/powerpoint/2010/main" val="40988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5" presetID="3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fltVal val="0"/>
                                          </p:val>
                                        </p:tav>
                                        <p:tav tm="100000">
                                          <p:val>
                                            <p:strVal val="#ppt_w"/>
                                          </p:val>
                                        </p:tav>
                                      </p:tavLst>
                                    </p:anim>
                                    <p:anim calcmode="lin" valueType="num">
                                      <p:cBhvr>
                                        <p:cTn id="28" dur="1000" fill="hold"/>
                                        <p:tgtEl>
                                          <p:spTgt spid="3"/>
                                        </p:tgtEl>
                                        <p:attrNameLst>
                                          <p:attrName>ppt_h</p:attrName>
                                        </p:attrNameLst>
                                      </p:cBhvr>
                                      <p:tavLst>
                                        <p:tav tm="0">
                                          <p:val>
                                            <p:fltVal val="0"/>
                                          </p:val>
                                        </p:tav>
                                        <p:tav tm="100000">
                                          <p:val>
                                            <p:strVal val="#ppt_h"/>
                                          </p:val>
                                        </p:tav>
                                      </p:tavLst>
                                    </p:anim>
                                    <p:anim calcmode="lin" valueType="num">
                                      <p:cBhvr>
                                        <p:cTn id="29" dur="1000" fill="hold"/>
                                        <p:tgtEl>
                                          <p:spTgt spid="3"/>
                                        </p:tgtEl>
                                        <p:attrNameLst>
                                          <p:attrName>style.rotation</p:attrName>
                                        </p:attrNameLst>
                                      </p:cBhvr>
                                      <p:tavLst>
                                        <p:tav tm="0">
                                          <p:val>
                                            <p:fltVal val="90"/>
                                          </p:val>
                                        </p:tav>
                                        <p:tav tm="100000">
                                          <p:val>
                                            <p:fltVal val="0"/>
                                          </p:val>
                                        </p:tav>
                                      </p:tavLst>
                                    </p:anim>
                                    <p:animEffect transition="in" filter="fade">
                                      <p:cBhvr>
                                        <p:cTn id="30" dur="10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fltVal val="0"/>
                                          </p:val>
                                        </p:tav>
                                        <p:tav tm="100000">
                                          <p:val>
                                            <p:strVal val="#ppt_w"/>
                                          </p:val>
                                        </p:tav>
                                      </p:tavLst>
                                    </p:anim>
                                    <p:anim calcmode="lin" valueType="num">
                                      <p:cBhvr>
                                        <p:cTn id="36" dur="1000" fill="hold"/>
                                        <p:tgtEl>
                                          <p:spTgt spid="4"/>
                                        </p:tgtEl>
                                        <p:attrNameLst>
                                          <p:attrName>ppt_h</p:attrName>
                                        </p:attrNameLst>
                                      </p:cBhvr>
                                      <p:tavLst>
                                        <p:tav tm="0">
                                          <p:val>
                                            <p:fltVal val="0"/>
                                          </p:val>
                                        </p:tav>
                                        <p:tav tm="100000">
                                          <p:val>
                                            <p:strVal val="#ppt_h"/>
                                          </p:val>
                                        </p:tav>
                                      </p:tavLst>
                                    </p:anim>
                                    <p:anim calcmode="lin" valueType="num">
                                      <p:cBhvr>
                                        <p:cTn id="37" dur="1000" fill="hold"/>
                                        <p:tgtEl>
                                          <p:spTgt spid="4"/>
                                        </p:tgtEl>
                                        <p:attrNameLst>
                                          <p:attrName>style.rotation</p:attrName>
                                        </p:attrNameLst>
                                      </p:cBhvr>
                                      <p:tavLst>
                                        <p:tav tm="0">
                                          <p:val>
                                            <p:fltVal val="90"/>
                                          </p:val>
                                        </p:tav>
                                        <p:tav tm="100000">
                                          <p:val>
                                            <p:fltVal val="0"/>
                                          </p:val>
                                        </p:tav>
                                      </p:tavLst>
                                    </p:anim>
                                    <p:animEffect transition="in" filter="fade">
                                      <p:cBhvr>
                                        <p:cTn id="38" dur="1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1000" fill="hold"/>
                                        <p:tgtEl>
                                          <p:spTgt spid="5"/>
                                        </p:tgtEl>
                                        <p:attrNameLst>
                                          <p:attrName>ppt_w</p:attrName>
                                        </p:attrNameLst>
                                      </p:cBhvr>
                                      <p:tavLst>
                                        <p:tav tm="0">
                                          <p:val>
                                            <p:fltVal val="0"/>
                                          </p:val>
                                        </p:tav>
                                        <p:tav tm="100000">
                                          <p:val>
                                            <p:strVal val="#ppt_w"/>
                                          </p:val>
                                        </p:tav>
                                      </p:tavLst>
                                    </p:anim>
                                    <p:anim calcmode="lin" valueType="num">
                                      <p:cBhvr>
                                        <p:cTn id="44" dur="1000" fill="hold"/>
                                        <p:tgtEl>
                                          <p:spTgt spid="5"/>
                                        </p:tgtEl>
                                        <p:attrNameLst>
                                          <p:attrName>ppt_h</p:attrName>
                                        </p:attrNameLst>
                                      </p:cBhvr>
                                      <p:tavLst>
                                        <p:tav tm="0">
                                          <p:val>
                                            <p:fltVal val="0"/>
                                          </p:val>
                                        </p:tav>
                                        <p:tav tm="100000">
                                          <p:val>
                                            <p:strVal val="#ppt_h"/>
                                          </p:val>
                                        </p:tav>
                                      </p:tavLst>
                                    </p:anim>
                                    <p:anim calcmode="lin" valueType="num">
                                      <p:cBhvr>
                                        <p:cTn id="45" dur="1000" fill="hold"/>
                                        <p:tgtEl>
                                          <p:spTgt spid="5"/>
                                        </p:tgtEl>
                                        <p:attrNameLst>
                                          <p:attrName>style.rotation</p:attrName>
                                        </p:attrNameLst>
                                      </p:cBhvr>
                                      <p:tavLst>
                                        <p:tav tm="0">
                                          <p:val>
                                            <p:fltVal val="90"/>
                                          </p:val>
                                        </p:tav>
                                        <p:tav tm="100000">
                                          <p:val>
                                            <p:fltVal val="0"/>
                                          </p:val>
                                        </p:tav>
                                      </p:tavLst>
                                    </p:anim>
                                    <p:animEffect transition="in" filter="fade">
                                      <p:cBhvr>
                                        <p:cTn id="46" dur="10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p:cTn id="51" dur="1000" fill="hold"/>
                                        <p:tgtEl>
                                          <p:spTgt spid="7"/>
                                        </p:tgtEl>
                                        <p:attrNameLst>
                                          <p:attrName>ppt_w</p:attrName>
                                        </p:attrNameLst>
                                      </p:cBhvr>
                                      <p:tavLst>
                                        <p:tav tm="0">
                                          <p:val>
                                            <p:fltVal val="0"/>
                                          </p:val>
                                        </p:tav>
                                        <p:tav tm="100000">
                                          <p:val>
                                            <p:strVal val="#ppt_w"/>
                                          </p:val>
                                        </p:tav>
                                      </p:tavLst>
                                    </p:anim>
                                    <p:anim calcmode="lin" valueType="num">
                                      <p:cBhvr>
                                        <p:cTn id="52" dur="1000" fill="hold"/>
                                        <p:tgtEl>
                                          <p:spTgt spid="7"/>
                                        </p:tgtEl>
                                        <p:attrNameLst>
                                          <p:attrName>ppt_h</p:attrName>
                                        </p:attrNameLst>
                                      </p:cBhvr>
                                      <p:tavLst>
                                        <p:tav tm="0">
                                          <p:val>
                                            <p:fltVal val="0"/>
                                          </p:val>
                                        </p:tav>
                                        <p:tav tm="100000">
                                          <p:val>
                                            <p:strVal val="#ppt_h"/>
                                          </p:val>
                                        </p:tav>
                                      </p:tavLst>
                                    </p:anim>
                                    <p:anim calcmode="lin" valueType="num">
                                      <p:cBhvr>
                                        <p:cTn id="53" dur="1000" fill="hold"/>
                                        <p:tgtEl>
                                          <p:spTgt spid="7"/>
                                        </p:tgtEl>
                                        <p:attrNameLst>
                                          <p:attrName>style.rotation</p:attrName>
                                        </p:attrNameLst>
                                      </p:cBhvr>
                                      <p:tavLst>
                                        <p:tav tm="0">
                                          <p:val>
                                            <p:fltVal val="90"/>
                                          </p:val>
                                        </p:tav>
                                        <p:tav tm="100000">
                                          <p:val>
                                            <p:fltVal val="0"/>
                                          </p:val>
                                        </p:tav>
                                      </p:tavLst>
                                    </p:anim>
                                    <p:animEffect transition="in" filter="fade">
                                      <p:cBhvr>
                                        <p:cTn id="54" dur="10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p:cTn id="59" dur="1000" fill="hold"/>
                                        <p:tgtEl>
                                          <p:spTgt spid="9"/>
                                        </p:tgtEl>
                                        <p:attrNameLst>
                                          <p:attrName>ppt_w</p:attrName>
                                        </p:attrNameLst>
                                      </p:cBhvr>
                                      <p:tavLst>
                                        <p:tav tm="0">
                                          <p:val>
                                            <p:fltVal val="0"/>
                                          </p:val>
                                        </p:tav>
                                        <p:tav tm="100000">
                                          <p:val>
                                            <p:strVal val="#ppt_w"/>
                                          </p:val>
                                        </p:tav>
                                      </p:tavLst>
                                    </p:anim>
                                    <p:anim calcmode="lin" valueType="num">
                                      <p:cBhvr>
                                        <p:cTn id="60" dur="1000" fill="hold"/>
                                        <p:tgtEl>
                                          <p:spTgt spid="9"/>
                                        </p:tgtEl>
                                        <p:attrNameLst>
                                          <p:attrName>ppt_h</p:attrName>
                                        </p:attrNameLst>
                                      </p:cBhvr>
                                      <p:tavLst>
                                        <p:tav tm="0">
                                          <p:val>
                                            <p:fltVal val="0"/>
                                          </p:val>
                                        </p:tav>
                                        <p:tav tm="100000">
                                          <p:val>
                                            <p:strVal val="#ppt_h"/>
                                          </p:val>
                                        </p:tav>
                                      </p:tavLst>
                                    </p:anim>
                                    <p:anim calcmode="lin" valueType="num">
                                      <p:cBhvr>
                                        <p:cTn id="61" dur="1000" fill="hold"/>
                                        <p:tgtEl>
                                          <p:spTgt spid="9"/>
                                        </p:tgtEl>
                                        <p:attrNameLst>
                                          <p:attrName>style.rotation</p:attrName>
                                        </p:attrNameLst>
                                      </p:cBhvr>
                                      <p:tavLst>
                                        <p:tav tm="0">
                                          <p:val>
                                            <p:fltVal val="90"/>
                                          </p:val>
                                        </p:tav>
                                        <p:tav tm="100000">
                                          <p:val>
                                            <p:fltVal val="0"/>
                                          </p:val>
                                        </p:tav>
                                      </p:tavLst>
                                    </p:anim>
                                    <p:animEffect transition="in" filter="fade">
                                      <p:cBhvr>
                                        <p:cTn id="62" dur="10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xEl>
                                              <p:pRg st="5" end="5"/>
                                            </p:txEl>
                                          </p:spTgt>
                                        </p:tgtEl>
                                        <p:attrNameLst>
                                          <p:attrName>style.visibility</p:attrName>
                                        </p:attrNameLst>
                                      </p:cBhvr>
                                      <p:to>
                                        <p:strVal val="visible"/>
                                      </p:to>
                                    </p:set>
                                    <p:anim calcmode="lin" valueType="num">
                                      <p:cBhvr additive="base">
                                        <p:cTn id="6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
                                            <p:txEl>
                                              <p:pRg st="6" end="6"/>
                                            </p:txEl>
                                          </p:spTgt>
                                        </p:tgtEl>
                                        <p:attrNameLst>
                                          <p:attrName>style.visibility</p:attrName>
                                        </p:attrNameLst>
                                      </p:cBhvr>
                                      <p:to>
                                        <p:strVal val="visible"/>
                                      </p:to>
                                    </p:set>
                                    <p:anim calcmode="lin" valueType="num">
                                      <p:cBhvr additive="base">
                                        <p:cTn id="7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
                                            <p:txEl>
                                              <p:pRg st="6" end="6"/>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6">
                                            <p:txEl>
                                              <p:pRg st="7" end="7"/>
                                            </p:txEl>
                                          </p:spTgt>
                                        </p:tgtEl>
                                        <p:attrNameLst>
                                          <p:attrName>style.visibility</p:attrName>
                                        </p:attrNameLst>
                                      </p:cBhvr>
                                      <p:to>
                                        <p:strVal val="visible"/>
                                      </p:to>
                                    </p:set>
                                    <p:anim calcmode="lin" valueType="num">
                                      <p:cBhvr additive="base">
                                        <p:cTn id="7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r>
              <a:rPr lang="en-US" b="1" dirty="0"/>
              <a:t>Summary</a:t>
            </a:r>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887991" y="1133696"/>
            <a:ext cx="4605070" cy="4904795"/>
          </a:xfrm>
        </p:spPr>
        <p:txBody>
          <a:bodyPr/>
          <a:lstStyle/>
          <a:p>
            <a:r>
              <a:rPr lang="en-US" sz="2000" dirty="0"/>
              <a:t>Within a typical data mining project, there are usually many different types of operations management software with many different data storage as well. </a:t>
            </a:r>
          </a:p>
          <a:p>
            <a:endParaRPr lang="en-US" sz="2000" dirty="0"/>
          </a:p>
          <a:p>
            <a:r>
              <a:rPr lang="en-US" sz="2000" noProof="1"/>
              <a:t>As the number of data sources multiplies, having data scattered all over in various formats prevents the data analysts from seeing the full and clear picture of their current state.</a:t>
            </a:r>
          </a:p>
          <a:p>
            <a:endParaRPr lang="en-US" sz="2000" noProof="1"/>
          </a:p>
          <a:p>
            <a:r>
              <a:rPr lang="en-US" sz="2000" noProof="1"/>
              <a:t>This creates the necessity for integrating data in a unified storage system where data is collected, reformatted, and ready for use. </a:t>
            </a:r>
          </a:p>
        </p:txBody>
      </p:sp>
      <p:cxnSp>
        <p:nvCxnSpPr>
          <p:cNvPr id="9" name="Straight Connector 8">
            <a:extLst>
              <a:ext uri="{FF2B5EF4-FFF2-40B4-BE49-F238E27FC236}">
                <a16:creationId xmlns:a16="http://schemas.microsoft.com/office/drawing/2014/main" id="{6630A4D5-EDA4-4984-9340-20504F53AE7B}"/>
              </a:ext>
              <a:ext uri="{C183D7F6-B498-43B3-948B-1728B52AA6E4}">
                <adec:decorative xmlns:adec="http://schemas.microsoft.com/office/drawing/2017/decorative" val="1"/>
              </a:ext>
            </a:extLst>
          </p:cNvPr>
          <p:cNvCxnSpPr>
            <a:cxnSpLocks/>
          </p:cNvCxnSpPr>
          <p:nvPr/>
        </p:nvCxnSpPr>
        <p:spPr>
          <a:xfrm>
            <a:off x="6096000" y="1025912"/>
            <a:ext cx="0" cy="475042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9</a:t>
            </a:fld>
            <a:endParaRPr lang="en-US" dirty="0"/>
          </a:p>
        </p:txBody>
      </p:sp>
      <p:pic>
        <p:nvPicPr>
          <p:cNvPr id="16" name="Picture 15">
            <a:extLst>
              <a:ext uri="{FF2B5EF4-FFF2-40B4-BE49-F238E27FC236}">
                <a16:creationId xmlns:a16="http://schemas.microsoft.com/office/drawing/2014/main" id="{D85DAA81-91F9-49B1-B9A2-9339F2998B26}"/>
              </a:ext>
            </a:extLst>
          </p:cNvPr>
          <p:cNvPicPr>
            <a:picLocks noChangeAspect="1"/>
          </p:cNvPicPr>
          <p:nvPr/>
        </p:nvPicPr>
        <p:blipFill>
          <a:blip r:embed="rId2"/>
          <a:stretch>
            <a:fillRect/>
          </a:stretch>
        </p:blipFill>
        <p:spPr>
          <a:xfrm>
            <a:off x="10668230" y="351113"/>
            <a:ext cx="1348499" cy="464157"/>
          </a:xfrm>
          <a:prstGeom prst="rect">
            <a:avLst/>
          </a:prstGeom>
        </p:spPr>
      </p:pic>
      <p:grpSp>
        <p:nvGrpSpPr>
          <p:cNvPr id="494" name="Group 493">
            <a:extLst>
              <a:ext uri="{FF2B5EF4-FFF2-40B4-BE49-F238E27FC236}">
                <a16:creationId xmlns:a16="http://schemas.microsoft.com/office/drawing/2014/main" id="{65DBA586-2C09-4B97-987F-FCEC8E9FBAF1}"/>
              </a:ext>
            </a:extLst>
          </p:cNvPr>
          <p:cNvGrpSpPr/>
          <p:nvPr/>
        </p:nvGrpSpPr>
        <p:grpSpPr>
          <a:xfrm>
            <a:off x="6364916" y="721193"/>
            <a:ext cx="5769754" cy="5565834"/>
            <a:chOff x="6364916" y="737522"/>
            <a:chExt cx="5769754" cy="5565834"/>
          </a:xfrm>
        </p:grpSpPr>
        <p:sp>
          <p:nvSpPr>
            <p:cNvPr id="478" name="Arrow: Curved Right 477">
              <a:extLst>
                <a:ext uri="{FF2B5EF4-FFF2-40B4-BE49-F238E27FC236}">
                  <a16:creationId xmlns:a16="http://schemas.microsoft.com/office/drawing/2014/main" id="{A26D50D4-96C2-4120-A509-A93671B05ADD}"/>
                </a:ext>
              </a:extLst>
            </p:cNvPr>
            <p:cNvSpPr/>
            <p:nvPr/>
          </p:nvSpPr>
          <p:spPr>
            <a:xfrm rot="19107180">
              <a:off x="6978990" y="4018084"/>
              <a:ext cx="941371" cy="2138567"/>
            </a:xfrm>
            <a:prstGeom prst="curved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solidFill>
                  <a:schemeClr val="tx1"/>
                </a:solidFill>
              </a:endParaRPr>
            </a:p>
          </p:txBody>
        </p:sp>
        <p:sp>
          <p:nvSpPr>
            <p:cNvPr id="480" name="Arrow: Curved Right 479">
              <a:extLst>
                <a:ext uri="{FF2B5EF4-FFF2-40B4-BE49-F238E27FC236}">
                  <a16:creationId xmlns:a16="http://schemas.microsoft.com/office/drawing/2014/main" id="{B1EB3857-D88F-411F-A477-2520E3A8FE41}"/>
                </a:ext>
              </a:extLst>
            </p:cNvPr>
            <p:cNvSpPr/>
            <p:nvPr/>
          </p:nvSpPr>
          <p:spPr>
            <a:xfrm rot="8045475">
              <a:off x="8484273" y="2567767"/>
              <a:ext cx="941371" cy="2245036"/>
            </a:xfrm>
            <a:prstGeom prst="curved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solidFill>
                  <a:schemeClr val="tx1"/>
                </a:solidFill>
              </a:endParaRPr>
            </a:p>
          </p:txBody>
        </p:sp>
        <p:grpSp>
          <p:nvGrpSpPr>
            <p:cNvPr id="5" name="Group 4">
              <a:extLst>
                <a:ext uri="{FF2B5EF4-FFF2-40B4-BE49-F238E27FC236}">
                  <a16:creationId xmlns:a16="http://schemas.microsoft.com/office/drawing/2014/main" id="{E9622557-3853-486E-82F0-2DE73E5B9B33}"/>
                </a:ext>
              </a:extLst>
            </p:cNvPr>
            <p:cNvGrpSpPr/>
            <p:nvPr/>
          </p:nvGrpSpPr>
          <p:grpSpPr>
            <a:xfrm>
              <a:off x="8288879" y="3910446"/>
              <a:ext cx="1893242" cy="2392910"/>
              <a:chOff x="6436863" y="326624"/>
              <a:chExt cx="11616260" cy="12375510"/>
            </a:xfrm>
          </p:grpSpPr>
          <p:sp>
            <p:nvSpPr>
              <p:cNvPr id="82" name="Freeform 1">
                <a:extLst>
                  <a:ext uri="{FF2B5EF4-FFF2-40B4-BE49-F238E27FC236}">
                    <a16:creationId xmlns:a16="http://schemas.microsoft.com/office/drawing/2014/main" id="{CDA84EFB-87E4-4B77-9D2D-866CC3E7086E}"/>
                  </a:ext>
                </a:extLst>
              </p:cNvPr>
              <p:cNvSpPr>
                <a:spLocks noChangeArrowheads="1"/>
              </p:cNvSpPr>
              <p:nvPr/>
            </p:nvSpPr>
            <p:spPr bwMode="auto">
              <a:xfrm>
                <a:off x="6745055" y="7840184"/>
                <a:ext cx="941858" cy="544378"/>
              </a:xfrm>
              <a:custGeom>
                <a:avLst/>
                <a:gdLst>
                  <a:gd name="T0" fmla="*/ 1185 w 1443"/>
                  <a:gd name="T1" fmla="*/ 684 h 833"/>
                  <a:gd name="T2" fmla="*/ 1185 w 1443"/>
                  <a:gd name="T3" fmla="*/ 684 h 833"/>
                  <a:gd name="T4" fmla="*/ 257 w 1443"/>
                  <a:gd name="T5" fmla="*/ 684 h 833"/>
                  <a:gd name="T6" fmla="*/ 257 w 1443"/>
                  <a:gd name="T7" fmla="*/ 684 h 833"/>
                  <a:gd name="T8" fmla="*/ 257 w 1443"/>
                  <a:gd name="T9" fmla="*/ 148 h 833"/>
                  <a:gd name="T10" fmla="*/ 257 w 1443"/>
                  <a:gd name="T11" fmla="*/ 148 h 833"/>
                  <a:gd name="T12" fmla="*/ 1185 w 1443"/>
                  <a:gd name="T13" fmla="*/ 148 h 833"/>
                  <a:gd name="T14" fmla="*/ 1185 w 1443"/>
                  <a:gd name="T15" fmla="*/ 148 h 833"/>
                  <a:gd name="T16" fmla="*/ 1185 w 1443"/>
                  <a:gd name="T17" fmla="*/ 684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3" h="833">
                    <a:moveTo>
                      <a:pt x="1185" y="684"/>
                    </a:moveTo>
                    <a:lnTo>
                      <a:pt x="1185" y="684"/>
                    </a:lnTo>
                    <a:cubicBezTo>
                      <a:pt x="929" y="832"/>
                      <a:pt x="513" y="832"/>
                      <a:pt x="257" y="684"/>
                    </a:cubicBezTo>
                    <a:lnTo>
                      <a:pt x="257" y="684"/>
                    </a:lnTo>
                    <a:cubicBezTo>
                      <a:pt x="0" y="536"/>
                      <a:pt x="0" y="296"/>
                      <a:pt x="257" y="148"/>
                    </a:cubicBezTo>
                    <a:lnTo>
                      <a:pt x="257" y="148"/>
                    </a:lnTo>
                    <a:cubicBezTo>
                      <a:pt x="513" y="0"/>
                      <a:pt x="928" y="0"/>
                      <a:pt x="1185" y="148"/>
                    </a:cubicBezTo>
                    <a:lnTo>
                      <a:pt x="1185" y="148"/>
                    </a:lnTo>
                    <a:cubicBezTo>
                      <a:pt x="1442" y="296"/>
                      <a:pt x="1442" y="536"/>
                      <a:pt x="1185" y="684"/>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83" name="Freeform 2">
                <a:extLst>
                  <a:ext uri="{FF2B5EF4-FFF2-40B4-BE49-F238E27FC236}">
                    <a16:creationId xmlns:a16="http://schemas.microsoft.com/office/drawing/2014/main" id="{E9B36AEA-9761-4D9F-8800-3369D0D9CC83}"/>
                  </a:ext>
                </a:extLst>
              </p:cNvPr>
              <p:cNvSpPr>
                <a:spLocks noChangeArrowheads="1"/>
              </p:cNvSpPr>
              <p:nvPr/>
            </p:nvSpPr>
            <p:spPr bwMode="auto">
              <a:xfrm>
                <a:off x="6946678" y="4982924"/>
                <a:ext cx="432045" cy="555899"/>
              </a:xfrm>
              <a:custGeom>
                <a:avLst/>
                <a:gdLst>
                  <a:gd name="T0" fmla="*/ 0 w 662"/>
                  <a:gd name="T1" fmla="*/ 0 h 852"/>
                  <a:gd name="T2" fmla="*/ 0 w 662"/>
                  <a:gd name="T3" fmla="*/ 0 h 852"/>
                  <a:gd name="T4" fmla="*/ 45 w 662"/>
                  <a:gd name="T5" fmla="*/ 607 h 852"/>
                  <a:gd name="T6" fmla="*/ 45 w 662"/>
                  <a:gd name="T7" fmla="*/ 607 h 852"/>
                  <a:gd name="T8" fmla="*/ 661 w 662"/>
                  <a:gd name="T9" fmla="*/ 420 h 852"/>
                  <a:gd name="T10" fmla="*/ 661 w 662"/>
                  <a:gd name="T11" fmla="*/ 142 h 852"/>
                  <a:gd name="T12" fmla="*/ 0 w 662"/>
                  <a:gd name="T13" fmla="*/ 0 h 852"/>
                </a:gdLst>
                <a:ahLst/>
                <a:cxnLst>
                  <a:cxn ang="0">
                    <a:pos x="T0" y="T1"/>
                  </a:cxn>
                  <a:cxn ang="0">
                    <a:pos x="T2" y="T3"/>
                  </a:cxn>
                  <a:cxn ang="0">
                    <a:pos x="T4" y="T5"/>
                  </a:cxn>
                  <a:cxn ang="0">
                    <a:pos x="T6" y="T7"/>
                  </a:cxn>
                  <a:cxn ang="0">
                    <a:pos x="T8" y="T9"/>
                  </a:cxn>
                  <a:cxn ang="0">
                    <a:pos x="T10" y="T11"/>
                  </a:cxn>
                  <a:cxn ang="0">
                    <a:pos x="T12" y="T13"/>
                  </a:cxn>
                </a:cxnLst>
                <a:rect l="0" t="0" r="r" b="b"/>
                <a:pathLst>
                  <a:path w="662" h="852">
                    <a:moveTo>
                      <a:pt x="0" y="0"/>
                    </a:moveTo>
                    <a:lnTo>
                      <a:pt x="0" y="0"/>
                    </a:lnTo>
                    <a:cubicBezTo>
                      <a:pt x="0" y="0"/>
                      <a:pt x="18" y="363"/>
                      <a:pt x="45" y="607"/>
                    </a:cubicBezTo>
                    <a:lnTo>
                      <a:pt x="45" y="607"/>
                    </a:lnTo>
                    <a:cubicBezTo>
                      <a:pt x="73" y="851"/>
                      <a:pt x="661" y="420"/>
                      <a:pt x="661" y="420"/>
                    </a:cubicBezTo>
                    <a:lnTo>
                      <a:pt x="661" y="142"/>
                    </a:lnTo>
                    <a:lnTo>
                      <a:pt x="0" y="0"/>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84" name="Freeform 3">
                <a:extLst>
                  <a:ext uri="{FF2B5EF4-FFF2-40B4-BE49-F238E27FC236}">
                    <a16:creationId xmlns:a16="http://schemas.microsoft.com/office/drawing/2014/main" id="{816601AD-8146-4BBD-924F-37D8CC1EA548}"/>
                  </a:ext>
                </a:extLst>
              </p:cNvPr>
              <p:cNvSpPr>
                <a:spLocks noChangeArrowheads="1"/>
              </p:cNvSpPr>
              <p:nvPr/>
            </p:nvSpPr>
            <p:spPr bwMode="auto">
              <a:xfrm>
                <a:off x="7110854" y="7776818"/>
                <a:ext cx="365799" cy="336996"/>
              </a:xfrm>
              <a:custGeom>
                <a:avLst/>
                <a:gdLst>
                  <a:gd name="T0" fmla="*/ 60 w 561"/>
                  <a:gd name="T1" fmla="*/ 239 h 516"/>
                  <a:gd name="T2" fmla="*/ 60 w 561"/>
                  <a:gd name="T3" fmla="*/ 239 h 516"/>
                  <a:gd name="T4" fmla="*/ 374 w 561"/>
                  <a:gd name="T5" fmla="*/ 492 h 516"/>
                  <a:gd name="T6" fmla="*/ 374 w 561"/>
                  <a:gd name="T7" fmla="*/ 492 h 516"/>
                  <a:gd name="T8" fmla="*/ 513 w 561"/>
                  <a:gd name="T9" fmla="*/ 512 h 516"/>
                  <a:gd name="T10" fmla="*/ 513 w 561"/>
                  <a:gd name="T11" fmla="*/ 512 h 516"/>
                  <a:gd name="T12" fmla="*/ 551 w 561"/>
                  <a:gd name="T13" fmla="*/ 450 h 516"/>
                  <a:gd name="T14" fmla="*/ 551 w 561"/>
                  <a:gd name="T15" fmla="*/ 450 h 516"/>
                  <a:gd name="T16" fmla="*/ 259 w 561"/>
                  <a:gd name="T17" fmla="*/ 128 h 516"/>
                  <a:gd name="T18" fmla="*/ 259 w 561"/>
                  <a:gd name="T19" fmla="*/ 128 h 516"/>
                  <a:gd name="T20" fmla="*/ 60 w 561"/>
                  <a:gd name="T21" fmla="*/ 239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1" h="516">
                    <a:moveTo>
                      <a:pt x="60" y="239"/>
                    </a:moveTo>
                    <a:lnTo>
                      <a:pt x="60" y="239"/>
                    </a:lnTo>
                    <a:cubicBezTo>
                      <a:pt x="69" y="260"/>
                      <a:pt x="221" y="446"/>
                      <a:pt x="374" y="492"/>
                    </a:cubicBezTo>
                    <a:lnTo>
                      <a:pt x="374" y="492"/>
                    </a:lnTo>
                    <a:cubicBezTo>
                      <a:pt x="439" y="512"/>
                      <a:pt x="484" y="515"/>
                      <a:pt x="513" y="512"/>
                    </a:cubicBezTo>
                    <a:lnTo>
                      <a:pt x="513" y="512"/>
                    </a:lnTo>
                    <a:cubicBezTo>
                      <a:pt x="543" y="508"/>
                      <a:pt x="560" y="478"/>
                      <a:pt x="551" y="450"/>
                    </a:cubicBezTo>
                    <a:lnTo>
                      <a:pt x="551" y="450"/>
                    </a:lnTo>
                    <a:cubicBezTo>
                      <a:pt x="525" y="376"/>
                      <a:pt x="449" y="223"/>
                      <a:pt x="259" y="128"/>
                    </a:cubicBezTo>
                    <a:lnTo>
                      <a:pt x="259" y="128"/>
                    </a:lnTo>
                    <a:cubicBezTo>
                      <a:pt x="0" y="0"/>
                      <a:pt x="60" y="239"/>
                      <a:pt x="60" y="239"/>
                    </a:cubicBezTo>
                  </a:path>
                </a:pathLst>
              </a:custGeom>
              <a:solidFill>
                <a:srgbClr val="173D7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5" name="Freeform 4">
                <a:extLst>
                  <a:ext uri="{FF2B5EF4-FFF2-40B4-BE49-F238E27FC236}">
                    <a16:creationId xmlns:a16="http://schemas.microsoft.com/office/drawing/2014/main" id="{9A92DFAA-081F-40AE-98FC-3B5B0B4D876B}"/>
                  </a:ext>
                </a:extLst>
              </p:cNvPr>
              <p:cNvSpPr>
                <a:spLocks noChangeArrowheads="1"/>
              </p:cNvSpPr>
              <p:nvPr/>
            </p:nvSpPr>
            <p:spPr bwMode="auto">
              <a:xfrm>
                <a:off x="6969720" y="7978439"/>
                <a:ext cx="201621" cy="334115"/>
              </a:xfrm>
              <a:custGeom>
                <a:avLst/>
                <a:gdLst>
                  <a:gd name="T0" fmla="*/ 223 w 310"/>
                  <a:gd name="T1" fmla="*/ 0 h 510"/>
                  <a:gd name="T2" fmla="*/ 223 w 310"/>
                  <a:gd name="T3" fmla="*/ 0 h 510"/>
                  <a:gd name="T4" fmla="*/ 298 w 310"/>
                  <a:gd name="T5" fmla="*/ 247 h 510"/>
                  <a:gd name="T6" fmla="*/ 298 w 310"/>
                  <a:gd name="T7" fmla="*/ 247 h 510"/>
                  <a:gd name="T8" fmla="*/ 240 w 310"/>
                  <a:gd name="T9" fmla="*/ 464 h 510"/>
                  <a:gd name="T10" fmla="*/ 240 w 310"/>
                  <a:gd name="T11" fmla="*/ 464 h 510"/>
                  <a:gd name="T12" fmla="*/ 141 w 310"/>
                  <a:gd name="T13" fmla="*/ 481 h 510"/>
                  <a:gd name="T14" fmla="*/ 141 w 310"/>
                  <a:gd name="T15" fmla="*/ 481 h 510"/>
                  <a:gd name="T16" fmla="*/ 18 w 310"/>
                  <a:gd name="T17" fmla="*/ 245 h 510"/>
                  <a:gd name="T18" fmla="*/ 18 w 310"/>
                  <a:gd name="T19" fmla="*/ 245 h 510"/>
                  <a:gd name="T20" fmla="*/ 18 w 310"/>
                  <a:gd name="T21" fmla="*/ 22 h 510"/>
                  <a:gd name="T22" fmla="*/ 223 w 310"/>
                  <a:gd name="T23"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0" h="510">
                    <a:moveTo>
                      <a:pt x="223" y="0"/>
                    </a:moveTo>
                    <a:lnTo>
                      <a:pt x="223" y="0"/>
                    </a:lnTo>
                    <a:cubicBezTo>
                      <a:pt x="223" y="0"/>
                      <a:pt x="280" y="134"/>
                      <a:pt x="298" y="247"/>
                    </a:cubicBezTo>
                    <a:lnTo>
                      <a:pt x="298" y="247"/>
                    </a:lnTo>
                    <a:cubicBezTo>
                      <a:pt x="309" y="316"/>
                      <a:pt x="271" y="405"/>
                      <a:pt x="240" y="464"/>
                    </a:cubicBezTo>
                    <a:lnTo>
                      <a:pt x="240" y="464"/>
                    </a:lnTo>
                    <a:cubicBezTo>
                      <a:pt x="221" y="501"/>
                      <a:pt x="173" y="509"/>
                      <a:pt x="141" y="481"/>
                    </a:cubicBezTo>
                    <a:lnTo>
                      <a:pt x="141" y="481"/>
                    </a:lnTo>
                    <a:cubicBezTo>
                      <a:pt x="92" y="436"/>
                      <a:pt x="29" y="357"/>
                      <a:pt x="18" y="245"/>
                    </a:cubicBezTo>
                    <a:lnTo>
                      <a:pt x="18" y="245"/>
                    </a:lnTo>
                    <a:cubicBezTo>
                      <a:pt x="0" y="55"/>
                      <a:pt x="18" y="22"/>
                      <a:pt x="18" y="22"/>
                    </a:cubicBezTo>
                    <a:lnTo>
                      <a:pt x="223" y="0"/>
                    </a:lnTo>
                  </a:path>
                </a:pathLst>
              </a:custGeom>
              <a:solidFill>
                <a:srgbClr val="173D7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6" name="Freeform 5">
                <a:extLst>
                  <a:ext uri="{FF2B5EF4-FFF2-40B4-BE49-F238E27FC236}">
                    <a16:creationId xmlns:a16="http://schemas.microsoft.com/office/drawing/2014/main" id="{CED674F6-D35E-43D3-A14A-9BFEEC47AA06}"/>
                  </a:ext>
                </a:extLst>
              </p:cNvPr>
              <p:cNvSpPr>
                <a:spLocks noChangeArrowheads="1"/>
              </p:cNvSpPr>
              <p:nvPr/>
            </p:nvSpPr>
            <p:spPr bwMode="auto">
              <a:xfrm>
                <a:off x="6863147" y="6359710"/>
                <a:ext cx="625027" cy="1687857"/>
              </a:xfrm>
              <a:custGeom>
                <a:avLst/>
                <a:gdLst>
                  <a:gd name="T0" fmla="*/ 20 w 958"/>
                  <a:gd name="T1" fmla="*/ 186 h 2582"/>
                  <a:gd name="T2" fmla="*/ 20 w 958"/>
                  <a:gd name="T3" fmla="*/ 186 h 2582"/>
                  <a:gd name="T4" fmla="*/ 20 w 958"/>
                  <a:gd name="T5" fmla="*/ 689 h 2582"/>
                  <a:gd name="T6" fmla="*/ 20 w 958"/>
                  <a:gd name="T7" fmla="*/ 689 h 2582"/>
                  <a:gd name="T8" fmla="*/ 125 w 958"/>
                  <a:gd name="T9" fmla="*/ 2491 h 2582"/>
                  <a:gd name="T10" fmla="*/ 125 w 958"/>
                  <a:gd name="T11" fmla="*/ 2491 h 2582"/>
                  <a:gd name="T12" fmla="*/ 292 w 958"/>
                  <a:gd name="T13" fmla="*/ 2562 h 2582"/>
                  <a:gd name="T14" fmla="*/ 292 w 958"/>
                  <a:gd name="T15" fmla="*/ 2562 h 2582"/>
                  <a:gd name="T16" fmla="*/ 453 w 958"/>
                  <a:gd name="T17" fmla="*/ 2441 h 2582"/>
                  <a:gd name="T18" fmla="*/ 453 w 958"/>
                  <a:gd name="T19" fmla="*/ 2441 h 2582"/>
                  <a:gd name="T20" fmla="*/ 706 w 958"/>
                  <a:gd name="T21" fmla="*/ 2293 h 2582"/>
                  <a:gd name="T22" fmla="*/ 706 w 958"/>
                  <a:gd name="T23" fmla="*/ 2293 h 2582"/>
                  <a:gd name="T24" fmla="*/ 957 w 958"/>
                  <a:gd name="T25" fmla="*/ 0 h 2582"/>
                  <a:gd name="T26" fmla="*/ 20 w 958"/>
                  <a:gd name="T27" fmla="*/ 186 h 2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8" h="2582">
                    <a:moveTo>
                      <a:pt x="20" y="186"/>
                    </a:moveTo>
                    <a:lnTo>
                      <a:pt x="20" y="186"/>
                    </a:lnTo>
                    <a:cubicBezTo>
                      <a:pt x="20" y="186"/>
                      <a:pt x="0" y="425"/>
                      <a:pt x="20" y="689"/>
                    </a:cubicBezTo>
                    <a:lnTo>
                      <a:pt x="20" y="689"/>
                    </a:lnTo>
                    <a:cubicBezTo>
                      <a:pt x="40" y="954"/>
                      <a:pt x="111" y="2193"/>
                      <a:pt x="125" y="2491"/>
                    </a:cubicBezTo>
                    <a:lnTo>
                      <a:pt x="125" y="2491"/>
                    </a:lnTo>
                    <a:cubicBezTo>
                      <a:pt x="125" y="2491"/>
                      <a:pt x="118" y="2581"/>
                      <a:pt x="292" y="2562"/>
                    </a:cubicBezTo>
                    <a:lnTo>
                      <a:pt x="292" y="2562"/>
                    </a:lnTo>
                    <a:cubicBezTo>
                      <a:pt x="467" y="2542"/>
                      <a:pt x="453" y="2441"/>
                      <a:pt x="453" y="2441"/>
                    </a:cubicBezTo>
                    <a:lnTo>
                      <a:pt x="453" y="2441"/>
                    </a:lnTo>
                    <a:cubicBezTo>
                      <a:pt x="453" y="2441"/>
                      <a:pt x="698" y="2439"/>
                      <a:pt x="706" y="2293"/>
                    </a:cubicBezTo>
                    <a:lnTo>
                      <a:pt x="706" y="2293"/>
                    </a:lnTo>
                    <a:cubicBezTo>
                      <a:pt x="714" y="2149"/>
                      <a:pt x="957" y="567"/>
                      <a:pt x="957" y="0"/>
                    </a:cubicBezTo>
                    <a:lnTo>
                      <a:pt x="20" y="186"/>
                    </a:ln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87" name="Freeform 6">
                <a:extLst>
                  <a:ext uri="{FF2B5EF4-FFF2-40B4-BE49-F238E27FC236}">
                    <a16:creationId xmlns:a16="http://schemas.microsoft.com/office/drawing/2014/main" id="{0755192F-2F9E-4E46-9FB2-E7E218254B2C}"/>
                  </a:ext>
                </a:extLst>
              </p:cNvPr>
              <p:cNvSpPr>
                <a:spLocks noChangeArrowheads="1"/>
              </p:cNvSpPr>
              <p:nvPr/>
            </p:nvSpPr>
            <p:spPr bwMode="auto">
              <a:xfrm>
                <a:off x="7470891" y="5671317"/>
                <a:ext cx="426285" cy="492531"/>
              </a:xfrm>
              <a:custGeom>
                <a:avLst/>
                <a:gdLst>
                  <a:gd name="T0" fmla="*/ 117 w 652"/>
                  <a:gd name="T1" fmla="*/ 0 h 754"/>
                  <a:gd name="T2" fmla="*/ 237 w 652"/>
                  <a:gd name="T3" fmla="*/ 186 h 754"/>
                  <a:gd name="T4" fmla="*/ 651 w 652"/>
                  <a:gd name="T5" fmla="*/ 685 h 754"/>
                  <a:gd name="T6" fmla="*/ 651 w 652"/>
                  <a:gd name="T7" fmla="*/ 685 h 754"/>
                  <a:gd name="T8" fmla="*/ 585 w 652"/>
                  <a:gd name="T9" fmla="*/ 743 h 754"/>
                  <a:gd name="T10" fmla="*/ 585 w 652"/>
                  <a:gd name="T11" fmla="*/ 743 h 754"/>
                  <a:gd name="T12" fmla="*/ 47 w 652"/>
                  <a:gd name="T13" fmla="*/ 276 h 754"/>
                  <a:gd name="T14" fmla="*/ 47 w 652"/>
                  <a:gd name="T15" fmla="*/ 276 h 754"/>
                  <a:gd name="T16" fmla="*/ 32 w 652"/>
                  <a:gd name="T17" fmla="*/ 130 h 754"/>
                  <a:gd name="T18" fmla="*/ 117 w 652"/>
                  <a:gd name="T19" fmla="*/ 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754">
                    <a:moveTo>
                      <a:pt x="117" y="0"/>
                    </a:moveTo>
                    <a:lnTo>
                      <a:pt x="237" y="186"/>
                    </a:lnTo>
                    <a:lnTo>
                      <a:pt x="651" y="685"/>
                    </a:lnTo>
                    <a:lnTo>
                      <a:pt x="651" y="685"/>
                    </a:lnTo>
                    <a:cubicBezTo>
                      <a:pt x="651" y="685"/>
                      <a:pt x="636" y="732"/>
                      <a:pt x="585" y="743"/>
                    </a:cubicBezTo>
                    <a:lnTo>
                      <a:pt x="585" y="743"/>
                    </a:lnTo>
                    <a:cubicBezTo>
                      <a:pt x="545" y="753"/>
                      <a:pt x="197" y="422"/>
                      <a:pt x="47" y="276"/>
                    </a:cubicBezTo>
                    <a:lnTo>
                      <a:pt x="47" y="276"/>
                    </a:lnTo>
                    <a:cubicBezTo>
                      <a:pt x="7" y="238"/>
                      <a:pt x="0" y="176"/>
                      <a:pt x="32" y="130"/>
                    </a:cubicBezTo>
                    <a:lnTo>
                      <a:pt x="117" y="0"/>
                    </a:ln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8" name="Freeform 7">
                <a:extLst>
                  <a:ext uri="{FF2B5EF4-FFF2-40B4-BE49-F238E27FC236}">
                    <a16:creationId xmlns:a16="http://schemas.microsoft.com/office/drawing/2014/main" id="{17D88747-113E-46A6-9A55-65D493735BDA}"/>
                  </a:ext>
                </a:extLst>
              </p:cNvPr>
              <p:cNvSpPr>
                <a:spLocks noChangeArrowheads="1"/>
              </p:cNvSpPr>
              <p:nvPr/>
            </p:nvSpPr>
            <p:spPr bwMode="auto">
              <a:xfrm>
                <a:off x="7396004" y="5170145"/>
                <a:ext cx="244825" cy="662470"/>
              </a:xfrm>
              <a:custGeom>
                <a:avLst/>
                <a:gdLst>
                  <a:gd name="T0" fmla="*/ 0 w 376"/>
                  <a:gd name="T1" fmla="*/ 5 h 1014"/>
                  <a:gd name="T2" fmla="*/ 0 w 376"/>
                  <a:gd name="T3" fmla="*/ 5 h 1014"/>
                  <a:gd name="T4" fmla="*/ 257 w 376"/>
                  <a:gd name="T5" fmla="*/ 276 h 1014"/>
                  <a:gd name="T6" fmla="*/ 257 w 376"/>
                  <a:gd name="T7" fmla="*/ 276 h 1014"/>
                  <a:gd name="T8" fmla="*/ 318 w 376"/>
                  <a:gd name="T9" fmla="*/ 926 h 1014"/>
                  <a:gd name="T10" fmla="*/ 318 w 376"/>
                  <a:gd name="T11" fmla="*/ 926 h 1014"/>
                  <a:gd name="T12" fmla="*/ 35 w 376"/>
                  <a:gd name="T13" fmla="*/ 912 h 1014"/>
                  <a:gd name="T14" fmla="*/ 0 w 376"/>
                  <a:gd name="T15" fmla="*/ 5 h 10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1014">
                    <a:moveTo>
                      <a:pt x="0" y="5"/>
                    </a:moveTo>
                    <a:lnTo>
                      <a:pt x="0" y="5"/>
                    </a:lnTo>
                    <a:cubicBezTo>
                      <a:pt x="0" y="5"/>
                      <a:pt x="191" y="0"/>
                      <a:pt x="257" y="276"/>
                    </a:cubicBezTo>
                    <a:lnTo>
                      <a:pt x="257" y="276"/>
                    </a:lnTo>
                    <a:cubicBezTo>
                      <a:pt x="324" y="552"/>
                      <a:pt x="375" y="898"/>
                      <a:pt x="318" y="926"/>
                    </a:cubicBezTo>
                    <a:lnTo>
                      <a:pt x="318" y="926"/>
                    </a:lnTo>
                    <a:cubicBezTo>
                      <a:pt x="144" y="1013"/>
                      <a:pt x="35" y="912"/>
                      <a:pt x="35" y="912"/>
                    </a:cubicBezTo>
                    <a:lnTo>
                      <a:pt x="0" y="5"/>
                    </a:ln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89" name="Freeform 8">
                <a:extLst>
                  <a:ext uri="{FF2B5EF4-FFF2-40B4-BE49-F238E27FC236}">
                    <a16:creationId xmlns:a16="http://schemas.microsoft.com/office/drawing/2014/main" id="{0321D285-22A2-46A9-B120-0F92D6578EFE}"/>
                  </a:ext>
                </a:extLst>
              </p:cNvPr>
              <p:cNvSpPr>
                <a:spLocks noChangeArrowheads="1"/>
              </p:cNvSpPr>
              <p:nvPr/>
            </p:nvSpPr>
            <p:spPr bwMode="auto">
              <a:xfrm>
                <a:off x="6716253" y="5170146"/>
                <a:ext cx="843928" cy="1466073"/>
              </a:xfrm>
              <a:custGeom>
                <a:avLst/>
                <a:gdLst>
                  <a:gd name="T0" fmla="*/ 1095 w 1293"/>
                  <a:gd name="T1" fmla="*/ 16 h 2246"/>
                  <a:gd name="T2" fmla="*/ 1095 w 1293"/>
                  <a:gd name="T3" fmla="*/ 16 h 2246"/>
                  <a:gd name="T4" fmla="*/ 992 w 1293"/>
                  <a:gd name="T5" fmla="*/ 10 h 2246"/>
                  <a:gd name="T6" fmla="*/ 992 w 1293"/>
                  <a:gd name="T7" fmla="*/ 10 h 2246"/>
                  <a:gd name="T8" fmla="*/ 117 w 1293"/>
                  <a:gd name="T9" fmla="*/ 323 h 2246"/>
                  <a:gd name="T10" fmla="*/ 117 w 1293"/>
                  <a:gd name="T11" fmla="*/ 323 h 2246"/>
                  <a:gd name="T12" fmla="*/ 287 w 1293"/>
                  <a:gd name="T13" fmla="*/ 1165 h 2246"/>
                  <a:gd name="T14" fmla="*/ 287 w 1293"/>
                  <a:gd name="T15" fmla="*/ 1165 h 2246"/>
                  <a:gd name="T16" fmla="*/ 246 w 1293"/>
                  <a:gd name="T17" fmla="*/ 1763 h 2246"/>
                  <a:gd name="T18" fmla="*/ 246 w 1293"/>
                  <a:gd name="T19" fmla="*/ 1763 h 2246"/>
                  <a:gd name="T20" fmla="*/ 371 w 1293"/>
                  <a:gd name="T21" fmla="*/ 2156 h 2246"/>
                  <a:gd name="T22" fmla="*/ 371 w 1293"/>
                  <a:gd name="T23" fmla="*/ 2156 h 2246"/>
                  <a:gd name="T24" fmla="*/ 1021 w 1293"/>
                  <a:gd name="T25" fmla="*/ 2086 h 2246"/>
                  <a:gd name="T26" fmla="*/ 1021 w 1293"/>
                  <a:gd name="T27" fmla="*/ 2086 h 2246"/>
                  <a:gd name="T28" fmla="*/ 1183 w 1293"/>
                  <a:gd name="T29" fmla="*/ 1704 h 2246"/>
                  <a:gd name="T30" fmla="*/ 1183 w 1293"/>
                  <a:gd name="T31" fmla="*/ 1704 h 2246"/>
                  <a:gd name="T32" fmla="*/ 1110 w 1293"/>
                  <a:gd name="T33" fmla="*/ 949 h 2246"/>
                  <a:gd name="T34" fmla="*/ 1110 w 1293"/>
                  <a:gd name="T35" fmla="*/ 949 h 2246"/>
                  <a:gd name="T36" fmla="*/ 1237 w 1293"/>
                  <a:gd name="T37" fmla="*/ 802 h 2246"/>
                  <a:gd name="T38" fmla="*/ 1237 w 1293"/>
                  <a:gd name="T39" fmla="*/ 802 h 2246"/>
                  <a:gd name="T40" fmla="*/ 1155 w 1293"/>
                  <a:gd name="T41" fmla="*/ 428 h 2246"/>
                  <a:gd name="T42" fmla="*/ 1155 w 1293"/>
                  <a:gd name="T43" fmla="*/ 428 h 2246"/>
                  <a:gd name="T44" fmla="*/ 1166 w 1293"/>
                  <a:gd name="T45" fmla="*/ 100 h 2246"/>
                  <a:gd name="T46" fmla="*/ 1166 w 1293"/>
                  <a:gd name="T47" fmla="*/ 100 h 2246"/>
                  <a:gd name="T48" fmla="*/ 1095 w 1293"/>
                  <a:gd name="T49" fmla="*/ 16 h 2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3" h="2246">
                    <a:moveTo>
                      <a:pt x="1095" y="16"/>
                    </a:moveTo>
                    <a:lnTo>
                      <a:pt x="1095" y="16"/>
                    </a:lnTo>
                    <a:cubicBezTo>
                      <a:pt x="1062" y="2"/>
                      <a:pt x="1026" y="0"/>
                      <a:pt x="992" y="10"/>
                    </a:cubicBezTo>
                    <a:lnTo>
                      <a:pt x="992" y="10"/>
                    </a:lnTo>
                    <a:cubicBezTo>
                      <a:pt x="829" y="57"/>
                      <a:pt x="218" y="236"/>
                      <a:pt x="117" y="323"/>
                    </a:cubicBezTo>
                    <a:lnTo>
                      <a:pt x="117" y="323"/>
                    </a:lnTo>
                    <a:cubicBezTo>
                      <a:pt x="0" y="422"/>
                      <a:pt x="292" y="982"/>
                      <a:pt x="287" y="1165"/>
                    </a:cubicBezTo>
                    <a:lnTo>
                      <a:pt x="287" y="1165"/>
                    </a:lnTo>
                    <a:cubicBezTo>
                      <a:pt x="283" y="1348"/>
                      <a:pt x="263" y="1564"/>
                      <a:pt x="246" y="1763"/>
                    </a:cubicBezTo>
                    <a:lnTo>
                      <a:pt x="246" y="1763"/>
                    </a:lnTo>
                    <a:cubicBezTo>
                      <a:pt x="230" y="1963"/>
                      <a:pt x="208" y="2071"/>
                      <a:pt x="371" y="2156"/>
                    </a:cubicBezTo>
                    <a:lnTo>
                      <a:pt x="371" y="2156"/>
                    </a:lnTo>
                    <a:cubicBezTo>
                      <a:pt x="534" y="2240"/>
                      <a:pt x="812" y="2245"/>
                      <a:pt x="1021" y="2086"/>
                    </a:cubicBezTo>
                    <a:lnTo>
                      <a:pt x="1021" y="2086"/>
                    </a:lnTo>
                    <a:cubicBezTo>
                      <a:pt x="1230" y="1928"/>
                      <a:pt x="1191" y="1819"/>
                      <a:pt x="1183" y="1704"/>
                    </a:cubicBezTo>
                    <a:lnTo>
                      <a:pt x="1183" y="1704"/>
                    </a:lnTo>
                    <a:cubicBezTo>
                      <a:pt x="1174" y="1589"/>
                      <a:pt x="1103" y="1090"/>
                      <a:pt x="1110" y="949"/>
                    </a:cubicBezTo>
                    <a:lnTo>
                      <a:pt x="1110" y="949"/>
                    </a:lnTo>
                    <a:cubicBezTo>
                      <a:pt x="1110" y="949"/>
                      <a:pt x="1183" y="895"/>
                      <a:pt x="1237" y="802"/>
                    </a:cubicBezTo>
                    <a:lnTo>
                      <a:pt x="1237" y="802"/>
                    </a:lnTo>
                    <a:cubicBezTo>
                      <a:pt x="1292" y="709"/>
                      <a:pt x="1195" y="539"/>
                      <a:pt x="1155" y="428"/>
                    </a:cubicBezTo>
                    <a:lnTo>
                      <a:pt x="1155" y="428"/>
                    </a:lnTo>
                    <a:cubicBezTo>
                      <a:pt x="1115" y="317"/>
                      <a:pt x="1178" y="190"/>
                      <a:pt x="1166" y="100"/>
                    </a:cubicBezTo>
                    <a:lnTo>
                      <a:pt x="1166" y="100"/>
                    </a:lnTo>
                    <a:cubicBezTo>
                      <a:pt x="1160" y="53"/>
                      <a:pt x="1130" y="30"/>
                      <a:pt x="1095" y="16"/>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90" name="Freeform 9">
                <a:extLst>
                  <a:ext uri="{FF2B5EF4-FFF2-40B4-BE49-F238E27FC236}">
                    <a16:creationId xmlns:a16="http://schemas.microsoft.com/office/drawing/2014/main" id="{8FF227A7-CFB6-4666-8496-A1090F96571B}"/>
                  </a:ext>
                </a:extLst>
              </p:cNvPr>
              <p:cNvSpPr>
                <a:spLocks noChangeArrowheads="1"/>
              </p:cNvSpPr>
              <p:nvPr/>
            </p:nvSpPr>
            <p:spPr bwMode="auto">
              <a:xfrm>
                <a:off x="6995642" y="5196067"/>
                <a:ext cx="316833" cy="259227"/>
              </a:xfrm>
              <a:custGeom>
                <a:avLst/>
                <a:gdLst>
                  <a:gd name="T0" fmla="*/ 472 w 486"/>
                  <a:gd name="T1" fmla="*/ 169 h 399"/>
                  <a:gd name="T2" fmla="*/ 472 w 486"/>
                  <a:gd name="T3" fmla="*/ 169 h 399"/>
                  <a:gd name="T4" fmla="*/ 266 w 486"/>
                  <a:gd name="T5" fmla="*/ 381 h 399"/>
                  <a:gd name="T6" fmla="*/ 266 w 486"/>
                  <a:gd name="T7" fmla="*/ 381 h 399"/>
                  <a:gd name="T8" fmla="*/ 13 w 486"/>
                  <a:gd name="T9" fmla="*/ 229 h 399"/>
                  <a:gd name="T10" fmla="*/ 13 w 486"/>
                  <a:gd name="T11" fmla="*/ 229 h 399"/>
                  <a:gd name="T12" fmla="*/ 219 w 486"/>
                  <a:gd name="T13" fmla="*/ 17 h 399"/>
                  <a:gd name="T14" fmla="*/ 219 w 486"/>
                  <a:gd name="T15" fmla="*/ 17 h 399"/>
                  <a:gd name="T16" fmla="*/ 472 w 486"/>
                  <a:gd name="T17" fmla="*/ 16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6" h="399">
                    <a:moveTo>
                      <a:pt x="472" y="169"/>
                    </a:moveTo>
                    <a:lnTo>
                      <a:pt x="472" y="169"/>
                    </a:lnTo>
                    <a:cubicBezTo>
                      <a:pt x="485" y="270"/>
                      <a:pt x="393" y="365"/>
                      <a:pt x="266" y="381"/>
                    </a:cubicBezTo>
                    <a:lnTo>
                      <a:pt x="266" y="381"/>
                    </a:lnTo>
                    <a:cubicBezTo>
                      <a:pt x="139" y="398"/>
                      <a:pt x="26" y="329"/>
                      <a:pt x="13" y="229"/>
                    </a:cubicBezTo>
                    <a:lnTo>
                      <a:pt x="13" y="229"/>
                    </a:lnTo>
                    <a:cubicBezTo>
                      <a:pt x="0" y="128"/>
                      <a:pt x="92" y="33"/>
                      <a:pt x="219" y="17"/>
                    </a:cubicBezTo>
                    <a:lnTo>
                      <a:pt x="219" y="17"/>
                    </a:lnTo>
                    <a:cubicBezTo>
                      <a:pt x="346" y="0"/>
                      <a:pt x="460" y="69"/>
                      <a:pt x="472" y="169"/>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91" name="Freeform 10">
                <a:extLst>
                  <a:ext uri="{FF2B5EF4-FFF2-40B4-BE49-F238E27FC236}">
                    <a16:creationId xmlns:a16="http://schemas.microsoft.com/office/drawing/2014/main" id="{59F71EC2-8C73-4A18-A530-1CDAD26A0A1A}"/>
                  </a:ext>
                </a:extLst>
              </p:cNvPr>
              <p:cNvSpPr>
                <a:spLocks noChangeArrowheads="1"/>
              </p:cNvSpPr>
              <p:nvPr/>
            </p:nvSpPr>
            <p:spPr bwMode="auto">
              <a:xfrm>
                <a:off x="7041726" y="5230630"/>
                <a:ext cx="227545" cy="187221"/>
              </a:xfrm>
              <a:custGeom>
                <a:avLst/>
                <a:gdLst>
                  <a:gd name="T0" fmla="*/ 338 w 348"/>
                  <a:gd name="T1" fmla="*/ 121 h 285"/>
                  <a:gd name="T2" fmla="*/ 338 w 348"/>
                  <a:gd name="T3" fmla="*/ 121 h 285"/>
                  <a:gd name="T4" fmla="*/ 190 w 348"/>
                  <a:gd name="T5" fmla="*/ 272 h 285"/>
                  <a:gd name="T6" fmla="*/ 190 w 348"/>
                  <a:gd name="T7" fmla="*/ 272 h 285"/>
                  <a:gd name="T8" fmla="*/ 9 w 348"/>
                  <a:gd name="T9" fmla="*/ 163 h 285"/>
                  <a:gd name="T10" fmla="*/ 9 w 348"/>
                  <a:gd name="T11" fmla="*/ 163 h 285"/>
                  <a:gd name="T12" fmla="*/ 157 w 348"/>
                  <a:gd name="T13" fmla="*/ 12 h 285"/>
                  <a:gd name="T14" fmla="*/ 157 w 348"/>
                  <a:gd name="T15" fmla="*/ 12 h 285"/>
                  <a:gd name="T16" fmla="*/ 338 w 348"/>
                  <a:gd name="T17" fmla="*/ 12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285">
                    <a:moveTo>
                      <a:pt x="338" y="121"/>
                    </a:moveTo>
                    <a:lnTo>
                      <a:pt x="338" y="121"/>
                    </a:lnTo>
                    <a:cubicBezTo>
                      <a:pt x="347" y="193"/>
                      <a:pt x="281" y="261"/>
                      <a:pt x="190" y="272"/>
                    </a:cubicBezTo>
                    <a:lnTo>
                      <a:pt x="190" y="272"/>
                    </a:lnTo>
                    <a:cubicBezTo>
                      <a:pt x="100" y="284"/>
                      <a:pt x="19" y="235"/>
                      <a:pt x="9" y="163"/>
                    </a:cubicBezTo>
                    <a:lnTo>
                      <a:pt x="9" y="163"/>
                    </a:lnTo>
                    <a:cubicBezTo>
                      <a:pt x="0" y="91"/>
                      <a:pt x="66" y="23"/>
                      <a:pt x="157" y="12"/>
                    </a:cubicBezTo>
                    <a:lnTo>
                      <a:pt x="157" y="12"/>
                    </a:lnTo>
                    <a:cubicBezTo>
                      <a:pt x="248" y="0"/>
                      <a:pt x="329" y="49"/>
                      <a:pt x="338" y="121"/>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92" name="Freeform 11">
                <a:extLst>
                  <a:ext uri="{FF2B5EF4-FFF2-40B4-BE49-F238E27FC236}">
                    <a16:creationId xmlns:a16="http://schemas.microsoft.com/office/drawing/2014/main" id="{8538D78C-F724-4FB6-A2E8-3EDA16FEECC8}"/>
                  </a:ext>
                </a:extLst>
              </p:cNvPr>
              <p:cNvSpPr>
                <a:spLocks noChangeArrowheads="1"/>
              </p:cNvSpPr>
              <p:nvPr/>
            </p:nvSpPr>
            <p:spPr bwMode="auto">
              <a:xfrm>
                <a:off x="7090691" y="5098137"/>
                <a:ext cx="149776" cy="227545"/>
              </a:xfrm>
              <a:custGeom>
                <a:avLst/>
                <a:gdLst>
                  <a:gd name="T0" fmla="*/ 172 w 231"/>
                  <a:gd name="T1" fmla="*/ 90 h 349"/>
                  <a:gd name="T2" fmla="*/ 172 w 231"/>
                  <a:gd name="T3" fmla="*/ 90 h 349"/>
                  <a:gd name="T4" fmla="*/ 40 w 231"/>
                  <a:gd name="T5" fmla="*/ 46 h 349"/>
                  <a:gd name="T6" fmla="*/ 40 w 231"/>
                  <a:gd name="T7" fmla="*/ 46 h 349"/>
                  <a:gd name="T8" fmla="*/ 0 w 231"/>
                  <a:gd name="T9" fmla="*/ 289 h 349"/>
                  <a:gd name="T10" fmla="*/ 219 w 231"/>
                  <a:gd name="T11" fmla="*/ 348 h 349"/>
                  <a:gd name="T12" fmla="*/ 186 w 231"/>
                  <a:gd name="T13" fmla="*/ 148 h 349"/>
                  <a:gd name="T14" fmla="*/ 186 w 231"/>
                  <a:gd name="T15" fmla="*/ 148 h 349"/>
                  <a:gd name="T16" fmla="*/ 172 w 231"/>
                  <a:gd name="T17" fmla="*/ 9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349">
                    <a:moveTo>
                      <a:pt x="172" y="90"/>
                    </a:moveTo>
                    <a:lnTo>
                      <a:pt x="172" y="90"/>
                    </a:lnTo>
                    <a:cubicBezTo>
                      <a:pt x="172" y="90"/>
                      <a:pt x="61" y="0"/>
                      <a:pt x="40" y="46"/>
                    </a:cubicBezTo>
                    <a:lnTo>
                      <a:pt x="40" y="46"/>
                    </a:lnTo>
                    <a:cubicBezTo>
                      <a:pt x="18" y="92"/>
                      <a:pt x="0" y="289"/>
                      <a:pt x="0" y="289"/>
                    </a:cubicBezTo>
                    <a:lnTo>
                      <a:pt x="219" y="348"/>
                    </a:lnTo>
                    <a:lnTo>
                      <a:pt x="186" y="148"/>
                    </a:lnTo>
                    <a:lnTo>
                      <a:pt x="186" y="148"/>
                    </a:lnTo>
                    <a:cubicBezTo>
                      <a:pt x="186" y="148"/>
                      <a:pt x="230" y="111"/>
                      <a:pt x="172" y="90"/>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93" name="Freeform 12">
                <a:extLst>
                  <a:ext uri="{FF2B5EF4-FFF2-40B4-BE49-F238E27FC236}">
                    <a16:creationId xmlns:a16="http://schemas.microsoft.com/office/drawing/2014/main" id="{B9D58456-BF8B-4F40-B5D0-FED7A6F6ABA5}"/>
                  </a:ext>
                </a:extLst>
              </p:cNvPr>
              <p:cNvSpPr>
                <a:spLocks noChangeArrowheads="1"/>
              </p:cNvSpPr>
              <p:nvPr/>
            </p:nvSpPr>
            <p:spPr bwMode="auto">
              <a:xfrm>
                <a:off x="6992762" y="4781303"/>
                <a:ext cx="440685" cy="440687"/>
              </a:xfrm>
              <a:custGeom>
                <a:avLst/>
                <a:gdLst>
                  <a:gd name="T0" fmla="*/ 663 w 675"/>
                  <a:gd name="T1" fmla="*/ 356 h 676"/>
                  <a:gd name="T2" fmla="*/ 663 w 675"/>
                  <a:gd name="T3" fmla="*/ 356 h 676"/>
                  <a:gd name="T4" fmla="*/ 317 w 675"/>
                  <a:gd name="T5" fmla="*/ 663 h 676"/>
                  <a:gd name="T6" fmla="*/ 317 w 675"/>
                  <a:gd name="T7" fmla="*/ 663 h 676"/>
                  <a:gd name="T8" fmla="*/ 10 w 675"/>
                  <a:gd name="T9" fmla="*/ 318 h 676"/>
                  <a:gd name="T10" fmla="*/ 10 w 675"/>
                  <a:gd name="T11" fmla="*/ 318 h 676"/>
                  <a:gd name="T12" fmla="*/ 356 w 675"/>
                  <a:gd name="T13" fmla="*/ 10 h 676"/>
                  <a:gd name="T14" fmla="*/ 356 w 675"/>
                  <a:gd name="T15" fmla="*/ 10 h 676"/>
                  <a:gd name="T16" fmla="*/ 663 w 675"/>
                  <a:gd name="T17" fmla="*/ 35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5" h="676">
                    <a:moveTo>
                      <a:pt x="663" y="356"/>
                    </a:moveTo>
                    <a:lnTo>
                      <a:pt x="663" y="356"/>
                    </a:lnTo>
                    <a:cubicBezTo>
                      <a:pt x="653" y="537"/>
                      <a:pt x="497" y="675"/>
                      <a:pt x="317" y="663"/>
                    </a:cubicBezTo>
                    <a:lnTo>
                      <a:pt x="317" y="663"/>
                    </a:lnTo>
                    <a:cubicBezTo>
                      <a:pt x="137" y="653"/>
                      <a:pt x="0" y="499"/>
                      <a:pt x="10" y="318"/>
                    </a:cubicBezTo>
                    <a:lnTo>
                      <a:pt x="10" y="318"/>
                    </a:lnTo>
                    <a:cubicBezTo>
                      <a:pt x="21" y="137"/>
                      <a:pt x="176" y="0"/>
                      <a:pt x="356" y="10"/>
                    </a:cubicBezTo>
                    <a:lnTo>
                      <a:pt x="356" y="10"/>
                    </a:lnTo>
                    <a:cubicBezTo>
                      <a:pt x="536" y="21"/>
                      <a:pt x="674" y="176"/>
                      <a:pt x="663" y="356"/>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94" name="Freeform 13">
                <a:extLst>
                  <a:ext uri="{FF2B5EF4-FFF2-40B4-BE49-F238E27FC236}">
                    <a16:creationId xmlns:a16="http://schemas.microsoft.com/office/drawing/2014/main" id="{47033E9A-398D-4C90-94FF-262D16F42FFC}"/>
                  </a:ext>
                </a:extLst>
              </p:cNvPr>
              <p:cNvSpPr>
                <a:spLocks noChangeArrowheads="1"/>
              </p:cNvSpPr>
              <p:nvPr/>
            </p:nvSpPr>
            <p:spPr bwMode="auto">
              <a:xfrm>
                <a:off x="7102213" y="5144221"/>
                <a:ext cx="126733" cy="149776"/>
              </a:xfrm>
              <a:custGeom>
                <a:avLst/>
                <a:gdLst>
                  <a:gd name="T0" fmla="*/ 5 w 193"/>
                  <a:gd name="T1" fmla="*/ 30 h 228"/>
                  <a:gd name="T2" fmla="*/ 5 w 193"/>
                  <a:gd name="T3" fmla="*/ 30 h 228"/>
                  <a:gd name="T4" fmla="*/ 0 w 193"/>
                  <a:gd name="T5" fmla="*/ 63 h 228"/>
                  <a:gd name="T6" fmla="*/ 0 w 193"/>
                  <a:gd name="T7" fmla="*/ 63 h 228"/>
                  <a:gd name="T8" fmla="*/ 192 w 193"/>
                  <a:gd name="T9" fmla="*/ 227 h 228"/>
                  <a:gd name="T10" fmla="*/ 167 w 193"/>
                  <a:gd name="T11" fmla="*/ 75 h 228"/>
                  <a:gd name="T12" fmla="*/ 167 w 193"/>
                  <a:gd name="T13" fmla="*/ 75 h 228"/>
                  <a:gd name="T14" fmla="*/ 182 w 193"/>
                  <a:gd name="T15" fmla="*/ 40 h 228"/>
                  <a:gd name="T16" fmla="*/ 182 w 193"/>
                  <a:gd name="T17" fmla="*/ 40 h 228"/>
                  <a:gd name="T18" fmla="*/ 5 w 193"/>
                  <a:gd name="T19" fmla="*/ 3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228">
                    <a:moveTo>
                      <a:pt x="5" y="30"/>
                    </a:moveTo>
                    <a:lnTo>
                      <a:pt x="5" y="30"/>
                    </a:lnTo>
                    <a:cubicBezTo>
                      <a:pt x="4" y="40"/>
                      <a:pt x="2" y="51"/>
                      <a:pt x="0" y="63"/>
                    </a:cubicBezTo>
                    <a:lnTo>
                      <a:pt x="0" y="63"/>
                    </a:lnTo>
                    <a:cubicBezTo>
                      <a:pt x="22" y="177"/>
                      <a:pt x="192" y="227"/>
                      <a:pt x="192" y="227"/>
                    </a:cubicBezTo>
                    <a:lnTo>
                      <a:pt x="167" y="75"/>
                    </a:lnTo>
                    <a:lnTo>
                      <a:pt x="167" y="75"/>
                    </a:lnTo>
                    <a:cubicBezTo>
                      <a:pt x="167" y="75"/>
                      <a:pt x="188" y="57"/>
                      <a:pt x="182" y="40"/>
                    </a:cubicBezTo>
                    <a:lnTo>
                      <a:pt x="182" y="40"/>
                    </a:lnTo>
                    <a:cubicBezTo>
                      <a:pt x="115" y="19"/>
                      <a:pt x="29" y="0"/>
                      <a:pt x="5" y="30"/>
                    </a:cubicBezTo>
                  </a:path>
                </a:pathLst>
              </a:custGeom>
              <a:solidFill>
                <a:srgbClr val="EA9C9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95" name="Freeform 14">
                <a:extLst>
                  <a:ext uri="{FF2B5EF4-FFF2-40B4-BE49-F238E27FC236}">
                    <a16:creationId xmlns:a16="http://schemas.microsoft.com/office/drawing/2014/main" id="{7BFC5E5E-DAB9-48B7-8F3E-4D6257FE7CFD}"/>
                  </a:ext>
                </a:extLst>
              </p:cNvPr>
              <p:cNvSpPr>
                <a:spLocks noChangeArrowheads="1"/>
              </p:cNvSpPr>
              <p:nvPr/>
            </p:nvSpPr>
            <p:spPr bwMode="auto">
              <a:xfrm>
                <a:off x="6992762" y="4781303"/>
                <a:ext cx="440685" cy="440687"/>
              </a:xfrm>
              <a:custGeom>
                <a:avLst/>
                <a:gdLst>
                  <a:gd name="T0" fmla="*/ 663 w 675"/>
                  <a:gd name="T1" fmla="*/ 356 h 676"/>
                  <a:gd name="T2" fmla="*/ 663 w 675"/>
                  <a:gd name="T3" fmla="*/ 356 h 676"/>
                  <a:gd name="T4" fmla="*/ 317 w 675"/>
                  <a:gd name="T5" fmla="*/ 663 h 676"/>
                  <a:gd name="T6" fmla="*/ 317 w 675"/>
                  <a:gd name="T7" fmla="*/ 663 h 676"/>
                  <a:gd name="T8" fmla="*/ 10 w 675"/>
                  <a:gd name="T9" fmla="*/ 318 h 676"/>
                  <a:gd name="T10" fmla="*/ 10 w 675"/>
                  <a:gd name="T11" fmla="*/ 318 h 676"/>
                  <a:gd name="T12" fmla="*/ 356 w 675"/>
                  <a:gd name="T13" fmla="*/ 10 h 676"/>
                  <a:gd name="T14" fmla="*/ 356 w 675"/>
                  <a:gd name="T15" fmla="*/ 10 h 676"/>
                  <a:gd name="T16" fmla="*/ 663 w 675"/>
                  <a:gd name="T17" fmla="*/ 35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5" h="676">
                    <a:moveTo>
                      <a:pt x="663" y="356"/>
                    </a:moveTo>
                    <a:lnTo>
                      <a:pt x="663" y="356"/>
                    </a:lnTo>
                    <a:cubicBezTo>
                      <a:pt x="653" y="537"/>
                      <a:pt x="497" y="675"/>
                      <a:pt x="317" y="663"/>
                    </a:cubicBezTo>
                    <a:lnTo>
                      <a:pt x="317" y="663"/>
                    </a:lnTo>
                    <a:cubicBezTo>
                      <a:pt x="137" y="653"/>
                      <a:pt x="0" y="499"/>
                      <a:pt x="10" y="318"/>
                    </a:cubicBezTo>
                    <a:lnTo>
                      <a:pt x="10" y="318"/>
                    </a:lnTo>
                    <a:cubicBezTo>
                      <a:pt x="21" y="137"/>
                      <a:pt x="176" y="0"/>
                      <a:pt x="356" y="10"/>
                    </a:cubicBezTo>
                    <a:lnTo>
                      <a:pt x="356" y="10"/>
                    </a:lnTo>
                    <a:cubicBezTo>
                      <a:pt x="536" y="21"/>
                      <a:pt x="674" y="176"/>
                      <a:pt x="663" y="356"/>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96" name="Freeform 15">
                <a:extLst>
                  <a:ext uri="{FF2B5EF4-FFF2-40B4-BE49-F238E27FC236}">
                    <a16:creationId xmlns:a16="http://schemas.microsoft.com/office/drawing/2014/main" id="{86FFDFA2-9ABD-4CB5-BCC7-067361479A84}"/>
                  </a:ext>
                </a:extLst>
              </p:cNvPr>
              <p:cNvSpPr>
                <a:spLocks noChangeArrowheads="1"/>
              </p:cNvSpPr>
              <p:nvPr/>
            </p:nvSpPr>
            <p:spPr bwMode="auto">
              <a:xfrm>
                <a:off x="6687449" y="5907503"/>
                <a:ext cx="161297" cy="581821"/>
              </a:xfrm>
              <a:custGeom>
                <a:avLst/>
                <a:gdLst>
                  <a:gd name="T0" fmla="*/ 0 w 249"/>
                  <a:gd name="T1" fmla="*/ 0 h 891"/>
                  <a:gd name="T2" fmla="*/ 37 w 249"/>
                  <a:gd name="T3" fmla="*/ 877 h 891"/>
                  <a:gd name="T4" fmla="*/ 165 w 249"/>
                  <a:gd name="T5" fmla="*/ 890 h 891"/>
                  <a:gd name="T6" fmla="*/ 248 w 249"/>
                  <a:gd name="T7" fmla="*/ 101 h 891"/>
                  <a:gd name="T8" fmla="*/ 0 w 249"/>
                  <a:gd name="T9" fmla="*/ 0 h 891"/>
                </a:gdLst>
                <a:ahLst/>
                <a:cxnLst>
                  <a:cxn ang="0">
                    <a:pos x="T0" y="T1"/>
                  </a:cxn>
                  <a:cxn ang="0">
                    <a:pos x="T2" y="T3"/>
                  </a:cxn>
                  <a:cxn ang="0">
                    <a:pos x="T4" y="T5"/>
                  </a:cxn>
                  <a:cxn ang="0">
                    <a:pos x="T6" y="T7"/>
                  </a:cxn>
                  <a:cxn ang="0">
                    <a:pos x="T8" y="T9"/>
                  </a:cxn>
                </a:cxnLst>
                <a:rect l="0" t="0" r="r" b="b"/>
                <a:pathLst>
                  <a:path w="249" h="891">
                    <a:moveTo>
                      <a:pt x="0" y="0"/>
                    </a:moveTo>
                    <a:lnTo>
                      <a:pt x="37" y="877"/>
                    </a:lnTo>
                    <a:lnTo>
                      <a:pt x="165" y="890"/>
                    </a:lnTo>
                    <a:lnTo>
                      <a:pt x="248" y="101"/>
                    </a:lnTo>
                    <a:lnTo>
                      <a:pt x="0" y="0"/>
                    </a:ln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97" name="Freeform 16">
                <a:extLst>
                  <a:ext uri="{FF2B5EF4-FFF2-40B4-BE49-F238E27FC236}">
                    <a16:creationId xmlns:a16="http://schemas.microsoft.com/office/drawing/2014/main" id="{1BF3776B-52CC-43EA-AF2C-779D099AD998}"/>
                  </a:ext>
                </a:extLst>
              </p:cNvPr>
              <p:cNvSpPr>
                <a:spLocks noChangeArrowheads="1"/>
              </p:cNvSpPr>
              <p:nvPr/>
            </p:nvSpPr>
            <p:spPr bwMode="auto">
              <a:xfrm>
                <a:off x="6854507" y="5466815"/>
                <a:ext cx="135373" cy="691273"/>
              </a:xfrm>
              <a:custGeom>
                <a:avLst/>
                <a:gdLst>
                  <a:gd name="T0" fmla="*/ 162 w 206"/>
                  <a:gd name="T1" fmla="*/ 601 h 1058"/>
                  <a:gd name="T2" fmla="*/ 162 w 206"/>
                  <a:gd name="T3" fmla="*/ 601 h 1058"/>
                  <a:gd name="T4" fmla="*/ 36 w 206"/>
                  <a:gd name="T5" fmla="*/ 0 h 1058"/>
                  <a:gd name="T6" fmla="*/ 0 w 206"/>
                  <a:gd name="T7" fmla="*/ 411 h 1058"/>
                  <a:gd name="T8" fmla="*/ 0 w 206"/>
                  <a:gd name="T9" fmla="*/ 411 h 1058"/>
                  <a:gd name="T10" fmla="*/ 75 w 206"/>
                  <a:gd name="T11" fmla="*/ 710 h 1058"/>
                  <a:gd name="T12" fmla="*/ 75 w 206"/>
                  <a:gd name="T13" fmla="*/ 710 h 1058"/>
                  <a:gd name="T14" fmla="*/ 55 w 206"/>
                  <a:gd name="T15" fmla="*/ 1056 h 1058"/>
                  <a:gd name="T16" fmla="*/ 55 w 206"/>
                  <a:gd name="T17" fmla="*/ 1057 h 1058"/>
                  <a:gd name="T18" fmla="*/ 55 w 206"/>
                  <a:gd name="T19" fmla="*/ 1057 h 1058"/>
                  <a:gd name="T20" fmla="*/ 162 w 206"/>
                  <a:gd name="T21" fmla="*/ 601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1058">
                    <a:moveTo>
                      <a:pt x="162" y="601"/>
                    </a:moveTo>
                    <a:lnTo>
                      <a:pt x="162" y="601"/>
                    </a:lnTo>
                    <a:cubicBezTo>
                      <a:pt x="119" y="413"/>
                      <a:pt x="36" y="0"/>
                      <a:pt x="36" y="0"/>
                    </a:cubicBezTo>
                    <a:lnTo>
                      <a:pt x="0" y="411"/>
                    </a:lnTo>
                    <a:lnTo>
                      <a:pt x="0" y="411"/>
                    </a:lnTo>
                    <a:cubicBezTo>
                      <a:pt x="41" y="533"/>
                      <a:pt x="77" y="645"/>
                      <a:pt x="75" y="710"/>
                    </a:cubicBezTo>
                    <a:lnTo>
                      <a:pt x="75" y="710"/>
                    </a:lnTo>
                    <a:cubicBezTo>
                      <a:pt x="73" y="817"/>
                      <a:pt x="65" y="937"/>
                      <a:pt x="55" y="1056"/>
                    </a:cubicBezTo>
                    <a:lnTo>
                      <a:pt x="55" y="1057"/>
                    </a:lnTo>
                    <a:lnTo>
                      <a:pt x="55" y="1057"/>
                    </a:lnTo>
                    <a:cubicBezTo>
                      <a:pt x="55" y="1057"/>
                      <a:pt x="205" y="787"/>
                      <a:pt x="162" y="601"/>
                    </a:cubicBez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98" name="Freeform 17">
                <a:extLst>
                  <a:ext uri="{FF2B5EF4-FFF2-40B4-BE49-F238E27FC236}">
                    <a16:creationId xmlns:a16="http://schemas.microsoft.com/office/drawing/2014/main" id="{85FA7BC3-124F-4C14-AF67-4A9F999D5C6D}"/>
                  </a:ext>
                </a:extLst>
              </p:cNvPr>
              <p:cNvSpPr>
                <a:spLocks noChangeArrowheads="1"/>
              </p:cNvSpPr>
              <p:nvPr/>
            </p:nvSpPr>
            <p:spPr bwMode="auto">
              <a:xfrm>
                <a:off x="6638483" y="5368885"/>
                <a:ext cx="253467" cy="717196"/>
              </a:xfrm>
              <a:custGeom>
                <a:avLst/>
                <a:gdLst>
                  <a:gd name="T0" fmla="*/ 261 w 387"/>
                  <a:gd name="T1" fmla="*/ 0 h 1097"/>
                  <a:gd name="T2" fmla="*/ 261 w 387"/>
                  <a:gd name="T3" fmla="*/ 0 h 1097"/>
                  <a:gd name="T4" fmla="*/ 101 w 387"/>
                  <a:gd name="T5" fmla="*/ 354 h 1097"/>
                  <a:gd name="T6" fmla="*/ 101 w 387"/>
                  <a:gd name="T7" fmla="*/ 354 h 1097"/>
                  <a:gd name="T8" fmla="*/ 103 w 387"/>
                  <a:gd name="T9" fmla="*/ 1024 h 1097"/>
                  <a:gd name="T10" fmla="*/ 103 w 387"/>
                  <a:gd name="T11" fmla="*/ 1024 h 1097"/>
                  <a:gd name="T12" fmla="*/ 323 w 387"/>
                  <a:gd name="T13" fmla="*/ 1011 h 1097"/>
                  <a:gd name="T14" fmla="*/ 323 w 387"/>
                  <a:gd name="T15" fmla="*/ 1011 h 1097"/>
                  <a:gd name="T16" fmla="*/ 376 w 387"/>
                  <a:gd name="T17" fmla="*/ 376 h 1097"/>
                  <a:gd name="T18" fmla="*/ 376 w 387"/>
                  <a:gd name="T19" fmla="*/ 376 h 1097"/>
                  <a:gd name="T20" fmla="*/ 261 w 387"/>
                  <a:gd name="T21" fmla="*/ 0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 h="1097">
                    <a:moveTo>
                      <a:pt x="261" y="0"/>
                    </a:moveTo>
                    <a:lnTo>
                      <a:pt x="261" y="0"/>
                    </a:lnTo>
                    <a:cubicBezTo>
                      <a:pt x="261" y="0"/>
                      <a:pt x="159" y="40"/>
                      <a:pt x="101" y="354"/>
                    </a:cubicBezTo>
                    <a:lnTo>
                      <a:pt x="101" y="354"/>
                    </a:lnTo>
                    <a:cubicBezTo>
                      <a:pt x="43" y="669"/>
                      <a:pt x="0" y="983"/>
                      <a:pt x="103" y="1024"/>
                    </a:cubicBezTo>
                    <a:lnTo>
                      <a:pt x="103" y="1024"/>
                    </a:lnTo>
                    <a:cubicBezTo>
                      <a:pt x="207" y="1065"/>
                      <a:pt x="293" y="1096"/>
                      <a:pt x="323" y="1011"/>
                    </a:cubicBezTo>
                    <a:lnTo>
                      <a:pt x="323" y="1011"/>
                    </a:lnTo>
                    <a:cubicBezTo>
                      <a:pt x="353" y="927"/>
                      <a:pt x="372" y="522"/>
                      <a:pt x="376" y="376"/>
                    </a:cubicBezTo>
                    <a:lnTo>
                      <a:pt x="376" y="376"/>
                    </a:lnTo>
                    <a:cubicBezTo>
                      <a:pt x="380" y="231"/>
                      <a:pt x="386" y="29"/>
                      <a:pt x="261" y="0"/>
                    </a:cubicBez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99" name="Freeform 18">
                <a:extLst>
                  <a:ext uri="{FF2B5EF4-FFF2-40B4-BE49-F238E27FC236}">
                    <a16:creationId xmlns:a16="http://schemas.microsoft.com/office/drawing/2014/main" id="{ED9B64E1-74EC-4929-ACDE-017E124AC5DD}"/>
                  </a:ext>
                </a:extLst>
              </p:cNvPr>
              <p:cNvSpPr>
                <a:spLocks noChangeArrowheads="1"/>
              </p:cNvSpPr>
              <p:nvPr/>
            </p:nvSpPr>
            <p:spPr bwMode="auto">
              <a:xfrm>
                <a:off x="7747400" y="6074560"/>
                <a:ext cx="273628" cy="236185"/>
              </a:xfrm>
              <a:custGeom>
                <a:avLst/>
                <a:gdLst>
                  <a:gd name="T0" fmla="*/ 200 w 420"/>
                  <a:gd name="T1" fmla="*/ 32 h 360"/>
                  <a:gd name="T2" fmla="*/ 200 w 420"/>
                  <a:gd name="T3" fmla="*/ 32 h 360"/>
                  <a:gd name="T4" fmla="*/ 295 w 420"/>
                  <a:gd name="T5" fmla="*/ 96 h 360"/>
                  <a:gd name="T6" fmla="*/ 295 w 420"/>
                  <a:gd name="T7" fmla="*/ 96 h 360"/>
                  <a:gd name="T8" fmla="*/ 360 w 420"/>
                  <a:gd name="T9" fmla="*/ 183 h 360"/>
                  <a:gd name="T10" fmla="*/ 360 w 420"/>
                  <a:gd name="T11" fmla="*/ 183 h 360"/>
                  <a:gd name="T12" fmla="*/ 400 w 420"/>
                  <a:gd name="T13" fmla="*/ 347 h 360"/>
                  <a:gd name="T14" fmla="*/ 400 w 420"/>
                  <a:gd name="T15" fmla="*/ 347 h 360"/>
                  <a:gd name="T16" fmla="*/ 251 w 420"/>
                  <a:gd name="T17" fmla="*/ 217 h 360"/>
                  <a:gd name="T18" fmla="*/ 251 w 420"/>
                  <a:gd name="T19" fmla="*/ 217 h 360"/>
                  <a:gd name="T20" fmla="*/ 228 w 420"/>
                  <a:gd name="T21" fmla="*/ 301 h 360"/>
                  <a:gd name="T22" fmla="*/ 228 w 420"/>
                  <a:gd name="T23" fmla="*/ 301 h 360"/>
                  <a:gd name="T24" fmla="*/ 63 w 420"/>
                  <a:gd name="T25" fmla="*/ 57 h 360"/>
                  <a:gd name="T26" fmla="*/ 63 w 420"/>
                  <a:gd name="T27" fmla="*/ 57 h 360"/>
                  <a:gd name="T28" fmla="*/ 200 w 420"/>
                  <a:gd name="T29" fmla="*/ 3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360">
                    <a:moveTo>
                      <a:pt x="200" y="32"/>
                    </a:moveTo>
                    <a:lnTo>
                      <a:pt x="200" y="32"/>
                    </a:lnTo>
                    <a:cubicBezTo>
                      <a:pt x="200" y="32"/>
                      <a:pt x="255" y="52"/>
                      <a:pt x="295" y="96"/>
                    </a:cubicBezTo>
                    <a:lnTo>
                      <a:pt x="295" y="96"/>
                    </a:lnTo>
                    <a:cubicBezTo>
                      <a:pt x="328" y="132"/>
                      <a:pt x="346" y="162"/>
                      <a:pt x="360" y="183"/>
                    </a:cubicBezTo>
                    <a:lnTo>
                      <a:pt x="360" y="183"/>
                    </a:lnTo>
                    <a:cubicBezTo>
                      <a:pt x="393" y="231"/>
                      <a:pt x="419" y="334"/>
                      <a:pt x="400" y="347"/>
                    </a:cubicBezTo>
                    <a:lnTo>
                      <a:pt x="400" y="347"/>
                    </a:lnTo>
                    <a:cubicBezTo>
                      <a:pt x="380" y="359"/>
                      <a:pt x="269" y="174"/>
                      <a:pt x="251" y="217"/>
                    </a:cubicBezTo>
                    <a:lnTo>
                      <a:pt x="251" y="217"/>
                    </a:lnTo>
                    <a:cubicBezTo>
                      <a:pt x="234" y="260"/>
                      <a:pt x="252" y="300"/>
                      <a:pt x="228" y="301"/>
                    </a:cubicBezTo>
                    <a:lnTo>
                      <a:pt x="228" y="301"/>
                    </a:lnTo>
                    <a:cubicBezTo>
                      <a:pt x="205" y="301"/>
                      <a:pt x="125" y="115"/>
                      <a:pt x="63" y="57"/>
                    </a:cubicBezTo>
                    <a:lnTo>
                      <a:pt x="63" y="57"/>
                    </a:lnTo>
                    <a:cubicBezTo>
                      <a:pt x="0" y="0"/>
                      <a:pt x="200" y="32"/>
                      <a:pt x="200" y="32"/>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00" name="Freeform 19">
                <a:extLst>
                  <a:ext uri="{FF2B5EF4-FFF2-40B4-BE49-F238E27FC236}">
                    <a16:creationId xmlns:a16="http://schemas.microsoft.com/office/drawing/2014/main" id="{5BC0FF8A-D2C1-42D7-8B9E-2B59DD59072F}"/>
                  </a:ext>
                </a:extLst>
              </p:cNvPr>
              <p:cNvSpPr>
                <a:spLocks noChangeArrowheads="1"/>
              </p:cNvSpPr>
              <p:nvPr/>
            </p:nvSpPr>
            <p:spPr bwMode="auto">
              <a:xfrm>
                <a:off x="7159819" y="6690944"/>
                <a:ext cx="77767" cy="1264452"/>
              </a:xfrm>
              <a:custGeom>
                <a:avLst/>
                <a:gdLst>
                  <a:gd name="T0" fmla="*/ 0 w 120"/>
                  <a:gd name="T1" fmla="*/ 1933 h 1934"/>
                  <a:gd name="T2" fmla="*/ 0 w 120"/>
                  <a:gd name="T3" fmla="*/ 1933 h 1934"/>
                  <a:gd name="T4" fmla="*/ 70 w 120"/>
                  <a:gd name="T5" fmla="*/ 1926 h 1934"/>
                  <a:gd name="T6" fmla="*/ 119 w 120"/>
                  <a:gd name="T7" fmla="*/ 0 h 1934"/>
                  <a:gd name="T8" fmla="*/ 0 w 120"/>
                  <a:gd name="T9" fmla="*/ 1933 h 1934"/>
                </a:gdLst>
                <a:ahLst/>
                <a:cxnLst>
                  <a:cxn ang="0">
                    <a:pos x="T0" y="T1"/>
                  </a:cxn>
                  <a:cxn ang="0">
                    <a:pos x="T2" y="T3"/>
                  </a:cxn>
                  <a:cxn ang="0">
                    <a:pos x="T4" y="T5"/>
                  </a:cxn>
                  <a:cxn ang="0">
                    <a:pos x="T6" y="T7"/>
                  </a:cxn>
                  <a:cxn ang="0">
                    <a:pos x="T8" y="T9"/>
                  </a:cxn>
                </a:cxnLst>
                <a:rect l="0" t="0" r="r" b="b"/>
                <a:pathLst>
                  <a:path w="120" h="1934">
                    <a:moveTo>
                      <a:pt x="0" y="1933"/>
                    </a:moveTo>
                    <a:lnTo>
                      <a:pt x="0" y="1933"/>
                    </a:lnTo>
                    <a:cubicBezTo>
                      <a:pt x="0" y="1933"/>
                      <a:pt x="31" y="1933"/>
                      <a:pt x="70" y="1926"/>
                    </a:cubicBezTo>
                    <a:lnTo>
                      <a:pt x="119" y="0"/>
                    </a:lnTo>
                    <a:lnTo>
                      <a:pt x="0" y="1933"/>
                    </a:ln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01" name="Freeform 20">
                <a:extLst>
                  <a:ext uri="{FF2B5EF4-FFF2-40B4-BE49-F238E27FC236}">
                    <a16:creationId xmlns:a16="http://schemas.microsoft.com/office/drawing/2014/main" id="{D1329432-BA9E-41FB-8757-8E1EB55F6D55}"/>
                  </a:ext>
                </a:extLst>
              </p:cNvPr>
              <p:cNvSpPr>
                <a:spLocks noChangeArrowheads="1"/>
              </p:cNvSpPr>
              <p:nvPr/>
            </p:nvSpPr>
            <p:spPr bwMode="auto">
              <a:xfrm>
                <a:off x="6471426" y="6457639"/>
                <a:ext cx="601984" cy="818006"/>
              </a:xfrm>
              <a:custGeom>
                <a:avLst/>
                <a:gdLst>
                  <a:gd name="T0" fmla="*/ 867 w 922"/>
                  <a:gd name="T1" fmla="*/ 1250 h 1251"/>
                  <a:gd name="T2" fmla="*/ 799 w 922"/>
                  <a:gd name="T3" fmla="*/ 1162 h 1251"/>
                  <a:gd name="T4" fmla="*/ 82 w 922"/>
                  <a:gd name="T5" fmla="*/ 746 h 1251"/>
                  <a:gd name="T6" fmla="*/ 82 w 922"/>
                  <a:gd name="T7" fmla="*/ 746 h 1251"/>
                  <a:gd name="T8" fmla="*/ 41 w 922"/>
                  <a:gd name="T9" fmla="*/ 667 h 1251"/>
                  <a:gd name="T10" fmla="*/ 41 w 922"/>
                  <a:gd name="T11" fmla="*/ 80 h 1251"/>
                  <a:gd name="T12" fmla="*/ 0 w 922"/>
                  <a:gd name="T13" fmla="*/ 28 h 1251"/>
                  <a:gd name="T14" fmla="*/ 39 w 922"/>
                  <a:gd name="T15" fmla="*/ 5 h 1251"/>
                  <a:gd name="T16" fmla="*/ 39 w 922"/>
                  <a:gd name="T17" fmla="*/ 5 h 1251"/>
                  <a:gd name="T18" fmla="*/ 39 w 922"/>
                  <a:gd name="T19" fmla="*/ 5 h 1251"/>
                  <a:gd name="T20" fmla="*/ 67 w 922"/>
                  <a:gd name="T21" fmla="*/ 7 h 1251"/>
                  <a:gd name="T22" fmla="*/ 879 w 922"/>
                  <a:gd name="T23" fmla="*/ 476 h 1251"/>
                  <a:gd name="T24" fmla="*/ 879 w 922"/>
                  <a:gd name="T25" fmla="*/ 476 h 1251"/>
                  <a:gd name="T26" fmla="*/ 921 w 922"/>
                  <a:gd name="T27" fmla="*/ 556 h 1251"/>
                  <a:gd name="T28" fmla="*/ 920 w 922"/>
                  <a:gd name="T29" fmla="*/ 1195 h 1251"/>
                  <a:gd name="T30" fmla="*/ 920 w 922"/>
                  <a:gd name="T31" fmla="*/ 1195 h 1251"/>
                  <a:gd name="T32" fmla="*/ 905 w 922"/>
                  <a:gd name="T33" fmla="*/ 1228 h 1251"/>
                  <a:gd name="T34" fmla="*/ 867 w 922"/>
                  <a:gd name="T35" fmla="*/ 1250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2" h="1251">
                    <a:moveTo>
                      <a:pt x="867" y="1250"/>
                    </a:moveTo>
                    <a:lnTo>
                      <a:pt x="799" y="1162"/>
                    </a:lnTo>
                    <a:lnTo>
                      <a:pt x="82" y="746"/>
                    </a:lnTo>
                    <a:lnTo>
                      <a:pt x="82" y="746"/>
                    </a:lnTo>
                    <a:cubicBezTo>
                      <a:pt x="59" y="733"/>
                      <a:pt x="40" y="698"/>
                      <a:pt x="41" y="667"/>
                    </a:cubicBezTo>
                    <a:lnTo>
                      <a:pt x="41" y="80"/>
                    </a:lnTo>
                    <a:lnTo>
                      <a:pt x="0" y="28"/>
                    </a:lnTo>
                    <a:lnTo>
                      <a:pt x="39" y="5"/>
                    </a:lnTo>
                    <a:lnTo>
                      <a:pt x="39" y="5"/>
                    </a:lnTo>
                    <a:lnTo>
                      <a:pt x="39" y="5"/>
                    </a:lnTo>
                    <a:cubicBezTo>
                      <a:pt x="46" y="0"/>
                      <a:pt x="56" y="1"/>
                      <a:pt x="67" y="7"/>
                    </a:cubicBezTo>
                    <a:lnTo>
                      <a:pt x="879" y="476"/>
                    </a:lnTo>
                    <a:lnTo>
                      <a:pt x="879" y="476"/>
                    </a:lnTo>
                    <a:cubicBezTo>
                      <a:pt x="902" y="489"/>
                      <a:pt x="921" y="525"/>
                      <a:pt x="921" y="556"/>
                    </a:cubicBezTo>
                    <a:lnTo>
                      <a:pt x="920" y="1195"/>
                    </a:lnTo>
                    <a:lnTo>
                      <a:pt x="920" y="1195"/>
                    </a:lnTo>
                    <a:cubicBezTo>
                      <a:pt x="920" y="1211"/>
                      <a:pt x="914" y="1224"/>
                      <a:pt x="905" y="1228"/>
                    </a:cubicBezTo>
                    <a:lnTo>
                      <a:pt x="867" y="1250"/>
                    </a:ln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02" name="Freeform 21">
                <a:extLst>
                  <a:ext uri="{FF2B5EF4-FFF2-40B4-BE49-F238E27FC236}">
                    <a16:creationId xmlns:a16="http://schemas.microsoft.com/office/drawing/2014/main" id="{711495E0-D566-4327-9E78-F8B2F0003D2C}"/>
                  </a:ext>
                </a:extLst>
              </p:cNvPr>
              <p:cNvSpPr>
                <a:spLocks noChangeArrowheads="1"/>
              </p:cNvSpPr>
              <p:nvPr/>
            </p:nvSpPr>
            <p:spPr bwMode="auto">
              <a:xfrm>
                <a:off x="6471426" y="6457640"/>
                <a:ext cx="596224" cy="596224"/>
              </a:xfrm>
              <a:custGeom>
                <a:avLst/>
                <a:gdLst>
                  <a:gd name="T0" fmla="*/ 372 w 911"/>
                  <a:gd name="T1" fmla="*/ 914 h 915"/>
                  <a:gd name="T2" fmla="*/ 321 w 911"/>
                  <a:gd name="T3" fmla="*/ 884 h 915"/>
                  <a:gd name="T4" fmla="*/ 41 w 911"/>
                  <a:gd name="T5" fmla="*/ 399 h 915"/>
                  <a:gd name="T6" fmla="*/ 41 w 911"/>
                  <a:gd name="T7" fmla="*/ 80 h 915"/>
                  <a:gd name="T8" fmla="*/ 0 w 911"/>
                  <a:gd name="T9" fmla="*/ 28 h 915"/>
                  <a:gd name="T10" fmla="*/ 39 w 911"/>
                  <a:gd name="T11" fmla="*/ 5 h 915"/>
                  <a:gd name="T12" fmla="*/ 39 w 911"/>
                  <a:gd name="T13" fmla="*/ 5 h 915"/>
                  <a:gd name="T14" fmla="*/ 39 w 911"/>
                  <a:gd name="T15" fmla="*/ 5 h 915"/>
                  <a:gd name="T16" fmla="*/ 67 w 911"/>
                  <a:gd name="T17" fmla="*/ 7 h 915"/>
                  <a:gd name="T18" fmla="*/ 879 w 911"/>
                  <a:gd name="T19" fmla="*/ 476 h 915"/>
                  <a:gd name="T20" fmla="*/ 879 w 911"/>
                  <a:gd name="T21" fmla="*/ 476 h 915"/>
                  <a:gd name="T22" fmla="*/ 910 w 911"/>
                  <a:gd name="T23" fmla="*/ 512 h 915"/>
                  <a:gd name="T24" fmla="*/ 372 w 911"/>
                  <a:gd name="T25" fmla="*/ 91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1" h="915">
                    <a:moveTo>
                      <a:pt x="372" y="914"/>
                    </a:moveTo>
                    <a:lnTo>
                      <a:pt x="321" y="884"/>
                    </a:lnTo>
                    <a:lnTo>
                      <a:pt x="41" y="399"/>
                    </a:lnTo>
                    <a:lnTo>
                      <a:pt x="41" y="80"/>
                    </a:lnTo>
                    <a:lnTo>
                      <a:pt x="0" y="28"/>
                    </a:lnTo>
                    <a:lnTo>
                      <a:pt x="39" y="5"/>
                    </a:lnTo>
                    <a:lnTo>
                      <a:pt x="39" y="5"/>
                    </a:lnTo>
                    <a:lnTo>
                      <a:pt x="39" y="5"/>
                    </a:lnTo>
                    <a:cubicBezTo>
                      <a:pt x="46" y="0"/>
                      <a:pt x="56" y="1"/>
                      <a:pt x="67" y="7"/>
                    </a:cubicBezTo>
                    <a:lnTo>
                      <a:pt x="879" y="476"/>
                    </a:lnTo>
                    <a:lnTo>
                      <a:pt x="879" y="476"/>
                    </a:lnTo>
                    <a:cubicBezTo>
                      <a:pt x="891" y="483"/>
                      <a:pt x="902" y="496"/>
                      <a:pt x="910" y="512"/>
                    </a:cubicBezTo>
                    <a:lnTo>
                      <a:pt x="372" y="914"/>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03" name="Freeform 22">
                <a:extLst>
                  <a:ext uri="{FF2B5EF4-FFF2-40B4-BE49-F238E27FC236}">
                    <a16:creationId xmlns:a16="http://schemas.microsoft.com/office/drawing/2014/main" id="{90F6EA5F-9700-4680-9A8F-8A90CBEFE999}"/>
                  </a:ext>
                </a:extLst>
              </p:cNvPr>
              <p:cNvSpPr>
                <a:spLocks noChangeArrowheads="1"/>
              </p:cNvSpPr>
              <p:nvPr/>
            </p:nvSpPr>
            <p:spPr bwMode="auto">
              <a:xfrm>
                <a:off x="6471426" y="6457639"/>
                <a:ext cx="54727" cy="34564"/>
              </a:xfrm>
              <a:custGeom>
                <a:avLst/>
                <a:gdLst>
                  <a:gd name="T0" fmla="*/ 19 w 82"/>
                  <a:gd name="T1" fmla="*/ 51 h 52"/>
                  <a:gd name="T2" fmla="*/ 0 w 82"/>
                  <a:gd name="T3" fmla="*/ 28 h 52"/>
                  <a:gd name="T4" fmla="*/ 39 w 82"/>
                  <a:gd name="T5" fmla="*/ 5 h 52"/>
                  <a:gd name="T6" fmla="*/ 39 w 82"/>
                  <a:gd name="T7" fmla="*/ 5 h 52"/>
                  <a:gd name="T8" fmla="*/ 39 w 82"/>
                  <a:gd name="T9" fmla="*/ 5 h 52"/>
                  <a:gd name="T10" fmla="*/ 67 w 82"/>
                  <a:gd name="T11" fmla="*/ 7 h 52"/>
                  <a:gd name="T12" fmla="*/ 81 w 82"/>
                  <a:gd name="T13" fmla="*/ 15 h 52"/>
                  <a:gd name="T14" fmla="*/ 19 w 82"/>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52">
                    <a:moveTo>
                      <a:pt x="19" y="51"/>
                    </a:moveTo>
                    <a:lnTo>
                      <a:pt x="0" y="28"/>
                    </a:lnTo>
                    <a:lnTo>
                      <a:pt x="39" y="5"/>
                    </a:lnTo>
                    <a:lnTo>
                      <a:pt x="39" y="5"/>
                    </a:lnTo>
                    <a:lnTo>
                      <a:pt x="39" y="5"/>
                    </a:lnTo>
                    <a:cubicBezTo>
                      <a:pt x="46" y="0"/>
                      <a:pt x="56" y="1"/>
                      <a:pt x="67" y="7"/>
                    </a:cubicBezTo>
                    <a:lnTo>
                      <a:pt x="81" y="15"/>
                    </a:lnTo>
                    <a:lnTo>
                      <a:pt x="19" y="51"/>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04" name="Freeform 23">
                <a:extLst>
                  <a:ext uri="{FF2B5EF4-FFF2-40B4-BE49-F238E27FC236}">
                    <a16:creationId xmlns:a16="http://schemas.microsoft.com/office/drawing/2014/main" id="{1722510A-892A-4EC1-8C27-4923654BD3C7}"/>
                  </a:ext>
                </a:extLst>
              </p:cNvPr>
              <p:cNvSpPr>
                <a:spLocks noChangeArrowheads="1"/>
              </p:cNvSpPr>
              <p:nvPr/>
            </p:nvSpPr>
            <p:spPr bwMode="auto">
              <a:xfrm>
                <a:off x="6995642" y="6771594"/>
                <a:ext cx="77769" cy="74888"/>
              </a:xfrm>
              <a:custGeom>
                <a:avLst/>
                <a:gdLst>
                  <a:gd name="T0" fmla="*/ 83 w 118"/>
                  <a:gd name="T1" fmla="*/ 0 h 115"/>
                  <a:gd name="T2" fmla="*/ 83 w 118"/>
                  <a:gd name="T3" fmla="*/ 0 h 115"/>
                  <a:gd name="T4" fmla="*/ 117 w 118"/>
                  <a:gd name="T5" fmla="*/ 69 h 115"/>
                  <a:gd name="T6" fmla="*/ 38 w 118"/>
                  <a:gd name="T7" fmla="*/ 114 h 115"/>
                  <a:gd name="T8" fmla="*/ 0 w 118"/>
                  <a:gd name="T9" fmla="*/ 49 h 115"/>
                  <a:gd name="T10" fmla="*/ 83 w 118"/>
                  <a:gd name="T11" fmla="*/ 0 h 115"/>
                </a:gdLst>
                <a:ahLst/>
                <a:cxnLst>
                  <a:cxn ang="0">
                    <a:pos x="T0" y="T1"/>
                  </a:cxn>
                  <a:cxn ang="0">
                    <a:pos x="T2" y="T3"/>
                  </a:cxn>
                  <a:cxn ang="0">
                    <a:pos x="T4" y="T5"/>
                  </a:cxn>
                  <a:cxn ang="0">
                    <a:pos x="T6" y="T7"/>
                  </a:cxn>
                  <a:cxn ang="0">
                    <a:pos x="T8" y="T9"/>
                  </a:cxn>
                  <a:cxn ang="0">
                    <a:pos x="T10" y="T11"/>
                  </a:cxn>
                </a:cxnLst>
                <a:rect l="0" t="0" r="r" b="b"/>
                <a:pathLst>
                  <a:path w="118" h="115">
                    <a:moveTo>
                      <a:pt x="83" y="0"/>
                    </a:moveTo>
                    <a:lnTo>
                      <a:pt x="83" y="0"/>
                    </a:lnTo>
                    <a:cubicBezTo>
                      <a:pt x="101" y="15"/>
                      <a:pt x="116" y="43"/>
                      <a:pt x="117" y="69"/>
                    </a:cubicBezTo>
                    <a:lnTo>
                      <a:pt x="38" y="114"/>
                    </a:lnTo>
                    <a:lnTo>
                      <a:pt x="0" y="49"/>
                    </a:lnTo>
                    <a:lnTo>
                      <a:pt x="83" y="0"/>
                    </a:ln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05" name="Freeform 24">
                <a:extLst>
                  <a:ext uri="{FF2B5EF4-FFF2-40B4-BE49-F238E27FC236}">
                    <a16:creationId xmlns:a16="http://schemas.microsoft.com/office/drawing/2014/main" id="{48E065F6-DBB5-4E9F-922C-7FA3D73B4A09}"/>
                  </a:ext>
                </a:extLst>
              </p:cNvPr>
              <p:cNvSpPr>
                <a:spLocks noChangeArrowheads="1"/>
              </p:cNvSpPr>
              <p:nvPr/>
            </p:nvSpPr>
            <p:spPr bwMode="auto">
              <a:xfrm>
                <a:off x="6462786" y="6469161"/>
                <a:ext cx="584700" cy="815126"/>
              </a:xfrm>
              <a:custGeom>
                <a:avLst/>
                <a:gdLst>
                  <a:gd name="T0" fmla="*/ 854 w 897"/>
                  <a:gd name="T1" fmla="*/ 482 h 1246"/>
                  <a:gd name="T2" fmla="*/ 42 w 897"/>
                  <a:gd name="T3" fmla="*/ 13 h 1246"/>
                  <a:gd name="T4" fmla="*/ 42 w 897"/>
                  <a:gd name="T5" fmla="*/ 13 h 1246"/>
                  <a:gd name="T6" fmla="*/ 1 w 897"/>
                  <a:gd name="T7" fmla="*/ 45 h 1246"/>
                  <a:gd name="T8" fmla="*/ 0 w 897"/>
                  <a:gd name="T9" fmla="*/ 683 h 1246"/>
                  <a:gd name="T10" fmla="*/ 0 w 897"/>
                  <a:gd name="T11" fmla="*/ 683 h 1246"/>
                  <a:gd name="T12" fmla="*/ 42 w 897"/>
                  <a:gd name="T13" fmla="*/ 762 h 1246"/>
                  <a:gd name="T14" fmla="*/ 854 w 897"/>
                  <a:gd name="T15" fmla="*/ 1232 h 1246"/>
                  <a:gd name="T16" fmla="*/ 854 w 897"/>
                  <a:gd name="T17" fmla="*/ 1232 h 1246"/>
                  <a:gd name="T18" fmla="*/ 895 w 897"/>
                  <a:gd name="T19" fmla="*/ 1201 h 1246"/>
                  <a:gd name="T20" fmla="*/ 896 w 897"/>
                  <a:gd name="T21" fmla="*/ 562 h 1246"/>
                  <a:gd name="T22" fmla="*/ 896 w 897"/>
                  <a:gd name="T23" fmla="*/ 562 h 1246"/>
                  <a:gd name="T24" fmla="*/ 854 w 897"/>
                  <a:gd name="T25" fmla="*/ 482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7" h="1246">
                    <a:moveTo>
                      <a:pt x="854" y="482"/>
                    </a:moveTo>
                    <a:lnTo>
                      <a:pt x="42" y="13"/>
                    </a:lnTo>
                    <a:lnTo>
                      <a:pt x="42" y="13"/>
                    </a:lnTo>
                    <a:cubicBezTo>
                      <a:pt x="19" y="0"/>
                      <a:pt x="1" y="14"/>
                      <a:pt x="1" y="45"/>
                    </a:cubicBezTo>
                    <a:lnTo>
                      <a:pt x="0" y="683"/>
                    </a:lnTo>
                    <a:lnTo>
                      <a:pt x="0" y="683"/>
                    </a:lnTo>
                    <a:cubicBezTo>
                      <a:pt x="0" y="713"/>
                      <a:pt x="19" y="749"/>
                      <a:pt x="42" y="762"/>
                    </a:cubicBezTo>
                    <a:lnTo>
                      <a:pt x="854" y="1232"/>
                    </a:lnTo>
                    <a:lnTo>
                      <a:pt x="854" y="1232"/>
                    </a:lnTo>
                    <a:cubicBezTo>
                      <a:pt x="877" y="1245"/>
                      <a:pt x="895" y="1231"/>
                      <a:pt x="895" y="1201"/>
                    </a:cubicBezTo>
                    <a:lnTo>
                      <a:pt x="896" y="562"/>
                    </a:lnTo>
                    <a:lnTo>
                      <a:pt x="896" y="562"/>
                    </a:lnTo>
                    <a:cubicBezTo>
                      <a:pt x="896" y="531"/>
                      <a:pt x="877" y="496"/>
                      <a:pt x="854" y="482"/>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106" name="Freeform 25">
                <a:extLst>
                  <a:ext uri="{FF2B5EF4-FFF2-40B4-BE49-F238E27FC236}">
                    <a16:creationId xmlns:a16="http://schemas.microsoft.com/office/drawing/2014/main" id="{C69C1493-CD12-47E3-A31B-E3FF4B6F7EF5}"/>
                  </a:ext>
                </a:extLst>
              </p:cNvPr>
              <p:cNvSpPr>
                <a:spLocks noChangeArrowheads="1"/>
              </p:cNvSpPr>
              <p:nvPr/>
            </p:nvSpPr>
            <p:spPr bwMode="auto">
              <a:xfrm>
                <a:off x="6690328" y="6362590"/>
                <a:ext cx="141136" cy="403242"/>
              </a:xfrm>
              <a:custGeom>
                <a:avLst/>
                <a:gdLst>
                  <a:gd name="T0" fmla="*/ 34 w 215"/>
                  <a:gd name="T1" fmla="*/ 174 h 618"/>
                  <a:gd name="T2" fmla="*/ 34 w 215"/>
                  <a:gd name="T3" fmla="*/ 174 h 618"/>
                  <a:gd name="T4" fmla="*/ 5 w 215"/>
                  <a:gd name="T5" fmla="*/ 443 h 618"/>
                  <a:gd name="T6" fmla="*/ 5 w 215"/>
                  <a:gd name="T7" fmla="*/ 443 h 618"/>
                  <a:gd name="T8" fmla="*/ 72 w 215"/>
                  <a:gd name="T9" fmla="*/ 614 h 618"/>
                  <a:gd name="T10" fmla="*/ 72 w 215"/>
                  <a:gd name="T11" fmla="*/ 614 h 618"/>
                  <a:gd name="T12" fmla="*/ 120 w 215"/>
                  <a:gd name="T13" fmla="*/ 377 h 618"/>
                  <a:gd name="T14" fmla="*/ 120 w 215"/>
                  <a:gd name="T15" fmla="*/ 377 h 618"/>
                  <a:gd name="T16" fmla="*/ 192 w 215"/>
                  <a:gd name="T17" fmla="*/ 432 h 618"/>
                  <a:gd name="T18" fmla="*/ 192 w 215"/>
                  <a:gd name="T19" fmla="*/ 432 h 618"/>
                  <a:gd name="T20" fmla="*/ 171 w 215"/>
                  <a:gd name="T21" fmla="*/ 97 h 618"/>
                  <a:gd name="T22" fmla="*/ 171 w 215"/>
                  <a:gd name="T23" fmla="*/ 97 h 618"/>
                  <a:gd name="T24" fmla="*/ 34 w 215"/>
                  <a:gd name="T25" fmla="*/ 17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618">
                    <a:moveTo>
                      <a:pt x="34" y="174"/>
                    </a:moveTo>
                    <a:lnTo>
                      <a:pt x="34" y="174"/>
                    </a:lnTo>
                    <a:cubicBezTo>
                      <a:pt x="34" y="174"/>
                      <a:pt x="0" y="377"/>
                      <a:pt x="5" y="443"/>
                    </a:cubicBezTo>
                    <a:lnTo>
                      <a:pt x="5" y="443"/>
                    </a:lnTo>
                    <a:cubicBezTo>
                      <a:pt x="10" y="508"/>
                      <a:pt x="45" y="617"/>
                      <a:pt x="72" y="614"/>
                    </a:cubicBezTo>
                    <a:lnTo>
                      <a:pt x="72" y="614"/>
                    </a:lnTo>
                    <a:cubicBezTo>
                      <a:pt x="99" y="612"/>
                      <a:pt x="73" y="351"/>
                      <a:pt x="120" y="377"/>
                    </a:cubicBezTo>
                    <a:lnTo>
                      <a:pt x="120" y="377"/>
                    </a:lnTo>
                    <a:cubicBezTo>
                      <a:pt x="166" y="403"/>
                      <a:pt x="171" y="447"/>
                      <a:pt x="192" y="432"/>
                    </a:cubicBezTo>
                    <a:lnTo>
                      <a:pt x="192" y="432"/>
                    </a:lnTo>
                    <a:cubicBezTo>
                      <a:pt x="214" y="416"/>
                      <a:pt x="155" y="194"/>
                      <a:pt x="171" y="97"/>
                    </a:cubicBezTo>
                    <a:lnTo>
                      <a:pt x="171" y="97"/>
                    </a:lnTo>
                    <a:cubicBezTo>
                      <a:pt x="186" y="0"/>
                      <a:pt x="34" y="174"/>
                      <a:pt x="34" y="174"/>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07" name="Freeform 26">
                <a:extLst>
                  <a:ext uri="{FF2B5EF4-FFF2-40B4-BE49-F238E27FC236}">
                    <a16:creationId xmlns:a16="http://schemas.microsoft.com/office/drawing/2014/main" id="{5FE3A309-81A5-4DAD-BF6F-1B6260E95334}"/>
                  </a:ext>
                </a:extLst>
              </p:cNvPr>
              <p:cNvSpPr>
                <a:spLocks noChangeArrowheads="1"/>
              </p:cNvSpPr>
              <p:nvPr/>
            </p:nvSpPr>
            <p:spPr bwMode="auto">
              <a:xfrm>
                <a:off x="7142537" y="4908036"/>
                <a:ext cx="288030" cy="149776"/>
              </a:xfrm>
              <a:custGeom>
                <a:avLst/>
                <a:gdLst>
                  <a:gd name="T0" fmla="*/ 236 w 441"/>
                  <a:gd name="T1" fmla="*/ 172 h 231"/>
                  <a:gd name="T2" fmla="*/ 236 w 441"/>
                  <a:gd name="T3" fmla="*/ 172 h 231"/>
                  <a:gd name="T4" fmla="*/ 434 w 441"/>
                  <a:gd name="T5" fmla="*/ 192 h 231"/>
                  <a:gd name="T6" fmla="*/ 434 w 441"/>
                  <a:gd name="T7" fmla="*/ 192 h 231"/>
                  <a:gd name="T8" fmla="*/ 437 w 441"/>
                  <a:gd name="T9" fmla="*/ 162 h 231"/>
                  <a:gd name="T10" fmla="*/ 437 w 441"/>
                  <a:gd name="T11" fmla="*/ 162 h 231"/>
                  <a:gd name="T12" fmla="*/ 427 w 441"/>
                  <a:gd name="T13" fmla="*/ 58 h 231"/>
                  <a:gd name="T14" fmla="*/ 0 w 441"/>
                  <a:gd name="T15" fmla="*/ 0 h 231"/>
                  <a:gd name="T16" fmla="*/ 0 w 441"/>
                  <a:gd name="T17" fmla="*/ 0 h 231"/>
                  <a:gd name="T18" fmla="*/ 236 w 441"/>
                  <a:gd name="T19" fmla="*/ 17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1" h="231">
                    <a:moveTo>
                      <a:pt x="236" y="172"/>
                    </a:moveTo>
                    <a:lnTo>
                      <a:pt x="236" y="172"/>
                    </a:lnTo>
                    <a:cubicBezTo>
                      <a:pt x="401" y="230"/>
                      <a:pt x="432" y="195"/>
                      <a:pt x="434" y="192"/>
                    </a:cubicBezTo>
                    <a:lnTo>
                      <a:pt x="434" y="192"/>
                    </a:lnTo>
                    <a:cubicBezTo>
                      <a:pt x="435" y="182"/>
                      <a:pt x="437" y="172"/>
                      <a:pt x="437" y="162"/>
                    </a:cubicBezTo>
                    <a:lnTo>
                      <a:pt x="437" y="162"/>
                    </a:lnTo>
                    <a:cubicBezTo>
                      <a:pt x="440" y="126"/>
                      <a:pt x="435" y="91"/>
                      <a:pt x="427" y="58"/>
                    </a:cubicBezTo>
                    <a:lnTo>
                      <a:pt x="0" y="0"/>
                    </a:lnTo>
                    <a:lnTo>
                      <a:pt x="0" y="0"/>
                    </a:lnTo>
                    <a:cubicBezTo>
                      <a:pt x="0" y="0"/>
                      <a:pt x="68" y="112"/>
                      <a:pt x="236" y="172"/>
                    </a:cubicBezTo>
                  </a:path>
                </a:pathLst>
              </a:custGeom>
              <a:solidFill>
                <a:srgbClr val="EA9C9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08" name="Freeform 27">
                <a:extLst>
                  <a:ext uri="{FF2B5EF4-FFF2-40B4-BE49-F238E27FC236}">
                    <a16:creationId xmlns:a16="http://schemas.microsoft.com/office/drawing/2014/main" id="{3FE7A02B-714A-49C5-BCDA-BC3491C2E73C}"/>
                  </a:ext>
                </a:extLst>
              </p:cNvPr>
              <p:cNvSpPr>
                <a:spLocks noChangeArrowheads="1"/>
              </p:cNvSpPr>
              <p:nvPr/>
            </p:nvSpPr>
            <p:spPr bwMode="auto">
              <a:xfrm>
                <a:off x="6935156" y="4674733"/>
                <a:ext cx="601982" cy="561658"/>
              </a:xfrm>
              <a:custGeom>
                <a:avLst/>
                <a:gdLst>
                  <a:gd name="T0" fmla="*/ 765 w 923"/>
                  <a:gd name="T1" fmla="*/ 197 h 859"/>
                  <a:gd name="T2" fmla="*/ 765 w 923"/>
                  <a:gd name="T3" fmla="*/ 197 h 859"/>
                  <a:gd name="T4" fmla="*/ 337 w 923"/>
                  <a:gd name="T5" fmla="*/ 39 h 859"/>
                  <a:gd name="T6" fmla="*/ 337 w 923"/>
                  <a:gd name="T7" fmla="*/ 39 h 859"/>
                  <a:gd name="T8" fmla="*/ 20 w 923"/>
                  <a:gd name="T9" fmla="*/ 413 h 859"/>
                  <a:gd name="T10" fmla="*/ 20 w 923"/>
                  <a:gd name="T11" fmla="*/ 413 h 859"/>
                  <a:gd name="T12" fmla="*/ 171 w 923"/>
                  <a:gd name="T13" fmla="*/ 858 h 859"/>
                  <a:gd name="T14" fmla="*/ 171 w 923"/>
                  <a:gd name="T15" fmla="*/ 858 h 859"/>
                  <a:gd name="T16" fmla="*/ 188 w 923"/>
                  <a:gd name="T17" fmla="*/ 849 h 859"/>
                  <a:gd name="T18" fmla="*/ 188 w 923"/>
                  <a:gd name="T19" fmla="*/ 849 h 859"/>
                  <a:gd name="T20" fmla="*/ 258 w 923"/>
                  <a:gd name="T21" fmla="*/ 785 h 859"/>
                  <a:gd name="T22" fmla="*/ 272 w 923"/>
                  <a:gd name="T23" fmla="*/ 660 h 859"/>
                  <a:gd name="T24" fmla="*/ 272 w 923"/>
                  <a:gd name="T25" fmla="*/ 660 h 859"/>
                  <a:gd name="T26" fmla="*/ 241 w 923"/>
                  <a:gd name="T27" fmla="*/ 626 h 859"/>
                  <a:gd name="T28" fmla="*/ 241 w 923"/>
                  <a:gd name="T29" fmla="*/ 626 h 859"/>
                  <a:gd name="T30" fmla="*/ 194 w 923"/>
                  <a:gd name="T31" fmla="*/ 598 h 859"/>
                  <a:gd name="T32" fmla="*/ 194 w 923"/>
                  <a:gd name="T33" fmla="*/ 598 h 859"/>
                  <a:gd name="T34" fmla="*/ 247 w 923"/>
                  <a:gd name="T35" fmla="*/ 475 h 859"/>
                  <a:gd name="T36" fmla="*/ 247 w 923"/>
                  <a:gd name="T37" fmla="*/ 475 h 859"/>
                  <a:gd name="T38" fmla="*/ 304 w 923"/>
                  <a:gd name="T39" fmla="*/ 434 h 859"/>
                  <a:gd name="T40" fmla="*/ 304 w 923"/>
                  <a:gd name="T41" fmla="*/ 434 h 859"/>
                  <a:gd name="T42" fmla="*/ 343 w 923"/>
                  <a:gd name="T43" fmla="*/ 414 h 859"/>
                  <a:gd name="T44" fmla="*/ 343 w 923"/>
                  <a:gd name="T45" fmla="*/ 414 h 859"/>
                  <a:gd name="T46" fmla="*/ 756 w 923"/>
                  <a:gd name="T47" fmla="*/ 471 h 859"/>
                  <a:gd name="T48" fmla="*/ 756 w 923"/>
                  <a:gd name="T49" fmla="*/ 471 h 859"/>
                  <a:gd name="T50" fmla="*/ 765 w 923"/>
                  <a:gd name="T51" fmla="*/ 197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23" h="859">
                    <a:moveTo>
                      <a:pt x="765" y="197"/>
                    </a:moveTo>
                    <a:lnTo>
                      <a:pt x="765" y="197"/>
                    </a:lnTo>
                    <a:cubicBezTo>
                      <a:pt x="727" y="164"/>
                      <a:pt x="587" y="0"/>
                      <a:pt x="337" y="39"/>
                    </a:cubicBezTo>
                    <a:lnTo>
                      <a:pt x="337" y="39"/>
                    </a:lnTo>
                    <a:cubicBezTo>
                      <a:pt x="181" y="63"/>
                      <a:pt x="48" y="170"/>
                      <a:pt x="20" y="413"/>
                    </a:cubicBezTo>
                    <a:lnTo>
                      <a:pt x="20" y="413"/>
                    </a:lnTo>
                    <a:cubicBezTo>
                      <a:pt x="0" y="577"/>
                      <a:pt x="60" y="738"/>
                      <a:pt x="171" y="858"/>
                    </a:cubicBezTo>
                    <a:lnTo>
                      <a:pt x="171" y="858"/>
                    </a:lnTo>
                    <a:cubicBezTo>
                      <a:pt x="176" y="854"/>
                      <a:pt x="183" y="852"/>
                      <a:pt x="188" y="849"/>
                    </a:cubicBezTo>
                    <a:lnTo>
                      <a:pt x="188" y="849"/>
                    </a:lnTo>
                    <a:cubicBezTo>
                      <a:pt x="251" y="808"/>
                      <a:pt x="258" y="785"/>
                      <a:pt x="258" y="785"/>
                    </a:cubicBezTo>
                    <a:lnTo>
                      <a:pt x="272" y="660"/>
                    </a:lnTo>
                    <a:lnTo>
                      <a:pt x="272" y="660"/>
                    </a:lnTo>
                    <a:cubicBezTo>
                      <a:pt x="271" y="642"/>
                      <a:pt x="258" y="627"/>
                      <a:pt x="241" y="626"/>
                    </a:cubicBezTo>
                    <a:lnTo>
                      <a:pt x="241" y="626"/>
                    </a:lnTo>
                    <a:cubicBezTo>
                      <a:pt x="227" y="625"/>
                      <a:pt x="211" y="618"/>
                      <a:pt x="194" y="598"/>
                    </a:cubicBezTo>
                    <a:lnTo>
                      <a:pt x="194" y="598"/>
                    </a:lnTo>
                    <a:cubicBezTo>
                      <a:pt x="159" y="551"/>
                      <a:pt x="175" y="477"/>
                      <a:pt x="247" y="475"/>
                    </a:cubicBezTo>
                    <a:lnTo>
                      <a:pt x="247" y="475"/>
                    </a:lnTo>
                    <a:cubicBezTo>
                      <a:pt x="284" y="474"/>
                      <a:pt x="299" y="454"/>
                      <a:pt x="304" y="434"/>
                    </a:cubicBezTo>
                    <a:lnTo>
                      <a:pt x="304" y="434"/>
                    </a:lnTo>
                    <a:cubicBezTo>
                      <a:pt x="309" y="417"/>
                      <a:pt x="327" y="408"/>
                      <a:pt x="343" y="414"/>
                    </a:cubicBezTo>
                    <a:lnTo>
                      <a:pt x="343" y="414"/>
                    </a:lnTo>
                    <a:cubicBezTo>
                      <a:pt x="425" y="444"/>
                      <a:pt x="626" y="507"/>
                      <a:pt x="756" y="471"/>
                    </a:cubicBezTo>
                    <a:lnTo>
                      <a:pt x="756" y="471"/>
                    </a:lnTo>
                    <a:cubicBezTo>
                      <a:pt x="922" y="424"/>
                      <a:pt x="804" y="230"/>
                      <a:pt x="765" y="197"/>
                    </a:cubicBez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09" name="Freeform 28">
                <a:extLst>
                  <a:ext uri="{FF2B5EF4-FFF2-40B4-BE49-F238E27FC236}">
                    <a16:creationId xmlns:a16="http://schemas.microsoft.com/office/drawing/2014/main" id="{377645A6-DBAD-4E9D-BAE2-FE90902FD176}"/>
                  </a:ext>
                </a:extLst>
              </p:cNvPr>
              <p:cNvSpPr>
                <a:spLocks noChangeArrowheads="1"/>
              </p:cNvSpPr>
              <p:nvPr/>
            </p:nvSpPr>
            <p:spPr bwMode="auto">
              <a:xfrm>
                <a:off x="7249107" y="5101018"/>
                <a:ext cx="129615" cy="74888"/>
              </a:xfrm>
              <a:custGeom>
                <a:avLst/>
                <a:gdLst>
                  <a:gd name="T0" fmla="*/ 98 w 199"/>
                  <a:gd name="T1" fmla="*/ 28 h 115"/>
                  <a:gd name="T2" fmla="*/ 198 w 199"/>
                  <a:gd name="T3" fmla="*/ 0 h 115"/>
                  <a:gd name="T4" fmla="*/ 198 w 199"/>
                  <a:gd name="T5" fmla="*/ 0 h 115"/>
                  <a:gd name="T6" fmla="*/ 80 w 199"/>
                  <a:gd name="T7" fmla="*/ 94 h 115"/>
                  <a:gd name="T8" fmla="*/ 80 w 199"/>
                  <a:gd name="T9" fmla="*/ 94 h 115"/>
                  <a:gd name="T10" fmla="*/ 0 w 199"/>
                  <a:gd name="T11" fmla="*/ 54 h 115"/>
                  <a:gd name="T12" fmla="*/ 98 w 199"/>
                  <a:gd name="T13" fmla="*/ 28 h 115"/>
                </a:gdLst>
                <a:ahLst/>
                <a:cxnLst>
                  <a:cxn ang="0">
                    <a:pos x="T0" y="T1"/>
                  </a:cxn>
                  <a:cxn ang="0">
                    <a:pos x="T2" y="T3"/>
                  </a:cxn>
                  <a:cxn ang="0">
                    <a:pos x="T4" y="T5"/>
                  </a:cxn>
                  <a:cxn ang="0">
                    <a:pos x="T6" y="T7"/>
                  </a:cxn>
                  <a:cxn ang="0">
                    <a:pos x="T8" y="T9"/>
                  </a:cxn>
                  <a:cxn ang="0">
                    <a:pos x="T10" y="T11"/>
                  </a:cxn>
                  <a:cxn ang="0">
                    <a:pos x="T12" y="T13"/>
                  </a:cxn>
                </a:cxnLst>
                <a:rect l="0" t="0" r="r" b="b"/>
                <a:pathLst>
                  <a:path w="199" h="115">
                    <a:moveTo>
                      <a:pt x="98" y="28"/>
                    </a:moveTo>
                    <a:lnTo>
                      <a:pt x="198" y="0"/>
                    </a:lnTo>
                    <a:lnTo>
                      <a:pt x="198" y="0"/>
                    </a:lnTo>
                    <a:cubicBezTo>
                      <a:pt x="198" y="0"/>
                      <a:pt x="150" y="75"/>
                      <a:pt x="80" y="94"/>
                    </a:cubicBezTo>
                    <a:lnTo>
                      <a:pt x="80" y="94"/>
                    </a:lnTo>
                    <a:cubicBezTo>
                      <a:pt x="10" y="114"/>
                      <a:pt x="0" y="54"/>
                      <a:pt x="0" y="54"/>
                    </a:cubicBezTo>
                    <a:lnTo>
                      <a:pt x="98" y="2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10" name="Freeform 29">
                <a:extLst>
                  <a:ext uri="{FF2B5EF4-FFF2-40B4-BE49-F238E27FC236}">
                    <a16:creationId xmlns:a16="http://schemas.microsoft.com/office/drawing/2014/main" id="{C566961B-7211-4148-BDD3-4C91CB4AEE5E}"/>
                  </a:ext>
                </a:extLst>
              </p:cNvPr>
              <p:cNvSpPr>
                <a:spLocks noChangeArrowheads="1"/>
              </p:cNvSpPr>
              <p:nvPr/>
            </p:nvSpPr>
            <p:spPr bwMode="auto">
              <a:xfrm>
                <a:off x="6768098" y="6607415"/>
                <a:ext cx="57606" cy="46085"/>
              </a:xfrm>
              <a:custGeom>
                <a:avLst/>
                <a:gdLst>
                  <a:gd name="T0" fmla="*/ 85 w 86"/>
                  <a:gd name="T1" fmla="*/ 50 h 70"/>
                  <a:gd name="T2" fmla="*/ 0 w 86"/>
                  <a:gd name="T3" fmla="*/ 0 h 70"/>
                  <a:gd name="T4" fmla="*/ 32 w 86"/>
                  <a:gd name="T5" fmla="*/ 53 h 70"/>
                  <a:gd name="T6" fmla="*/ 75 w 86"/>
                  <a:gd name="T7" fmla="*/ 69 h 70"/>
                  <a:gd name="T8" fmla="*/ 85 w 86"/>
                  <a:gd name="T9" fmla="*/ 50 h 70"/>
                </a:gdLst>
                <a:ahLst/>
                <a:cxnLst>
                  <a:cxn ang="0">
                    <a:pos x="T0" y="T1"/>
                  </a:cxn>
                  <a:cxn ang="0">
                    <a:pos x="T2" y="T3"/>
                  </a:cxn>
                  <a:cxn ang="0">
                    <a:pos x="T4" y="T5"/>
                  </a:cxn>
                  <a:cxn ang="0">
                    <a:pos x="T6" y="T7"/>
                  </a:cxn>
                  <a:cxn ang="0">
                    <a:pos x="T8" y="T9"/>
                  </a:cxn>
                </a:cxnLst>
                <a:rect l="0" t="0" r="r" b="b"/>
                <a:pathLst>
                  <a:path w="86" h="70">
                    <a:moveTo>
                      <a:pt x="85" y="50"/>
                    </a:moveTo>
                    <a:lnTo>
                      <a:pt x="0" y="0"/>
                    </a:lnTo>
                    <a:lnTo>
                      <a:pt x="32" y="53"/>
                    </a:lnTo>
                    <a:lnTo>
                      <a:pt x="75" y="69"/>
                    </a:lnTo>
                    <a:lnTo>
                      <a:pt x="85" y="50"/>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11" name="Freeform 33">
                <a:extLst>
                  <a:ext uri="{FF2B5EF4-FFF2-40B4-BE49-F238E27FC236}">
                    <a16:creationId xmlns:a16="http://schemas.microsoft.com/office/drawing/2014/main" id="{9EBF51F5-869D-4269-AC68-89F2B3447C65}"/>
                  </a:ext>
                </a:extLst>
              </p:cNvPr>
              <p:cNvSpPr>
                <a:spLocks noChangeArrowheads="1"/>
              </p:cNvSpPr>
              <p:nvPr/>
            </p:nvSpPr>
            <p:spPr bwMode="auto">
              <a:xfrm>
                <a:off x="16754105" y="7923714"/>
                <a:ext cx="1295483" cy="748226"/>
              </a:xfrm>
              <a:custGeom>
                <a:avLst/>
                <a:gdLst>
                  <a:gd name="connsiteX0" fmla="*/ 863765 w 1295483"/>
                  <a:gd name="connsiteY0" fmla="*/ 250584 h 748226"/>
                  <a:gd name="connsiteX1" fmla="*/ 1295483 w 1295483"/>
                  <a:gd name="connsiteY1" fmla="*/ 499405 h 748226"/>
                  <a:gd name="connsiteX2" fmla="*/ 863765 w 1295483"/>
                  <a:gd name="connsiteY2" fmla="*/ 748226 h 748226"/>
                  <a:gd name="connsiteX3" fmla="*/ 432045 w 1295483"/>
                  <a:gd name="connsiteY3" fmla="*/ 499405 h 748226"/>
                  <a:gd name="connsiteX4" fmla="*/ 431719 w 1295483"/>
                  <a:gd name="connsiteY4" fmla="*/ 0 h 748226"/>
                  <a:gd name="connsiteX5" fmla="*/ 863439 w 1295483"/>
                  <a:gd name="connsiteY5" fmla="*/ 248820 h 748226"/>
                  <a:gd name="connsiteX6" fmla="*/ 431719 w 1295483"/>
                  <a:gd name="connsiteY6" fmla="*/ 497640 h 748226"/>
                  <a:gd name="connsiteX7" fmla="*/ 0 w 1295483"/>
                  <a:gd name="connsiteY7" fmla="*/ 248820 h 74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5483" h="748226">
                    <a:moveTo>
                      <a:pt x="863765" y="250584"/>
                    </a:moveTo>
                    <a:lnTo>
                      <a:pt x="1295483" y="499405"/>
                    </a:lnTo>
                    <a:lnTo>
                      <a:pt x="863765" y="748226"/>
                    </a:lnTo>
                    <a:lnTo>
                      <a:pt x="432045" y="499405"/>
                    </a:lnTo>
                    <a:close/>
                    <a:moveTo>
                      <a:pt x="431719" y="0"/>
                    </a:moveTo>
                    <a:lnTo>
                      <a:pt x="863439" y="248820"/>
                    </a:lnTo>
                    <a:lnTo>
                      <a:pt x="431719" y="497640"/>
                    </a:lnTo>
                    <a:lnTo>
                      <a:pt x="0" y="248820"/>
                    </a:lnTo>
                    <a:close/>
                  </a:path>
                </a:pathLst>
              </a:custGeom>
              <a:solidFill>
                <a:schemeClr val="bg1">
                  <a:lumMod val="8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12" name="Freeform 32">
                <a:extLst>
                  <a:ext uri="{FF2B5EF4-FFF2-40B4-BE49-F238E27FC236}">
                    <a16:creationId xmlns:a16="http://schemas.microsoft.com/office/drawing/2014/main" id="{F7D1FDE7-A91D-48CF-BF94-FC5F0C55C944}"/>
                  </a:ext>
                </a:extLst>
              </p:cNvPr>
              <p:cNvSpPr>
                <a:spLocks noChangeArrowheads="1"/>
              </p:cNvSpPr>
              <p:nvPr/>
            </p:nvSpPr>
            <p:spPr bwMode="auto">
              <a:xfrm>
                <a:off x="17684444" y="7002018"/>
                <a:ext cx="368679" cy="959140"/>
              </a:xfrm>
              <a:custGeom>
                <a:avLst/>
                <a:gdLst>
                  <a:gd name="T0" fmla="*/ 0 w 563"/>
                  <a:gd name="T1" fmla="*/ 1469 h 1470"/>
                  <a:gd name="T2" fmla="*/ 0 w 563"/>
                  <a:gd name="T3" fmla="*/ 325 h 1470"/>
                  <a:gd name="T4" fmla="*/ 562 w 563"/>
                  <a:gd name="T5" fmla="*/ 0 h 1470"/>
                  <a:gd name="T6" fmla="*/ 562 w 563"/>
                  <a:gd name="T7" fmla="*/ 1144 h 1470"/>
                  <a:gd name="T8" fmla="*/ 0 w 563"/>
                  <a:gd name="T9" fmla="*/ 1469 h 1470"/>
                </a:gdLst>
                <a:ahLst/>
                <a:cxnLst>
                  <a:cxn ang="0">
                    <a:pos x="T0" y="T1"/>
                  </a:cxn>
                  <a:cxn ang="0">
                    <a:pos x="T2" y="T3"/>
                  </a:cxn>
                  <a:cxn ang="0">
                    <a:pos x="T4" y="T5"/>
                  </a:cxn>
                  <a:cxn ang="0">
                    <a:pos x="T6" y="T7"/>
                  </a:cxn>
                  <a:cxn ang="0">
                    <a:pos x="T8" y="T9"/>
                  </a:cxn>
                </a:cxnLst>
                <a:rect l="0" t="0" r="r" b="b"/>
                <a:pathLst>
                  <a:path w="563" h="1470">
                    <a:moveTo>
                      <a:pt x="0" y="1469"/>
                    </a:moveTo>
                    <a:lnTo>
                      <a:pt x="0" y="325"/>
                    </a:lnTo>
                    <a:lnTo>
                      <a:pt x="562" y="0"/>
                    </a:lnTo>
                    <a:lnTo>
                      <a:pt x="562" y="1144"/>
                    </a:lnTo>
                    <a:lnTo>
                      <a:pt x="0" y="1469"/>
                    </a:ln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13" name="Freeform 33">
                <a:extLst>
                  <a:ext uri="{FF2B5EF4-FFF2-40B4-BE49-F238E27FC236}">
                    <a16:creationId xmlns:a16="http://schemas.microsoft.com/office/drawing/2014/main" id="{828FC19C-7A3E-4F34-9ECD-4D485F590F12}"/>
                  </a:ext>
                </a:extLst>
              </p:cNvPr>
              <p:cNvSpPr>
                <a:spLocks noChangeArrowheads="1"/>
              </p:cNvSpPr>
              <p:nvPr/>
            </p:nvSpPr>
            <p:spPr bwMode="auto">
              <a:xfrm>
                <a:off x="17315765" y="7002018"/>
                <a:ext cx="368679" cy="959140"/>
              </a:xfrm>
              <a:custGeom>
                <a:avLst/>
                <a:gdLst>
                  <a:gd name="T0" fmla="*/ 563 w 564"/>
                  <a:gd name="T1" fmla="*/ 325 h 1470"/>
                  <a:gd name="T2" fmla="*/ 0 w 564"/>
                  <a:gd name="T3" fmla="*/ 0 h 1470"/>
                  <a:gd name="T4" fmla="*/ 0 w 564"/>
                  <a:gd name="T5" fmla="*/ 1144 h 1470"/>
                  <a:gd name="T6" fmla="*/ 563 w 564"/>
                  <a:gd name="T7" fmla="*/ 1469 h 1470"/>
                  <a:gd name="T8" fmla="*/ 563 w 564"/>
                  <a:gd name="T9" fmla="*/ 325 h 1470"/>
                </a:gdLst>
                <a:ahLst/>
                <a:cxnLst>
                  <a:cxn ang="0">
                    <a:pos x="T0" y="T1"/>
                  </a:cxn>
                  <a:cxn ang="0">
                    <a:pos x="T2" y="T3"/>
                  </a:cxn>
                  <a:cxn ang="0">
                    <a:pos x="T4" y="T5"/>
                  </a:cxn>
                  <a:cxn ang="0">
                    <a:pos x="T6" y="T7"/>
                  </a:cxn>
                  <a:cxn ang="0">
                    <a:pos x="T8" y="T9"/>
                  </a:cxn>
                </a:cxnLst>
                <a:rect l="0" t="0" r="r" b="b"/>
                <a:pathLst>
                  <a:path w="564" h="1470">
                    <a:moveTo>
                      <a:pt x="563" y="325"/>
                    </a:moveTo>
                    <a:lnTo>
                      <a:pt x="0" y="0"/>
                    </a:lnTo>
                    <a:lnTo>
                      <a:pt x="0" y="1144"/>
                    </a:lnTo>
                    <a:lnTo>
                      <a:pt x="563" y="1469"/>
                    </a:lnTo>
                    <a:lnTo>
                      <a:pt x="563" y="325"/>
                    </a:lnTo>
                  </a:path>
                </a:pathLst>
              </a:custGeom>
              <a:solidFill>
                <a:srgbClr val="B45EF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14" name="Freeform 34">
                <a:extLst>
                  <a:ext uri="{FF2B5EF4-FFF2-40B4-BE49-F238E27FC236}">
                    <a16:creationId xmlns:a16="http://schemas.microsoft.com/office/drawing/2014/main" id="{9D9B434D-1E97-45CC-936E-D9AA11458086}"/>
                  </a:ext>
                </a:extLst>
              </p:cNvPr>
              <p:cNvSpPr>
                <a:spLocks noChangeArrowheads="1"/>
              </p:cNvSpPr>
              <p:nvPr/>
            </p:nvSpPr>
            <p:spPr bwMode="auto">
              <a:xfrm>
                <a:off x="17315765" y="6791755"/>
                <a:ext cx="734476" cy="423405"/>
              </a:xfrm>
              <a:custGeom>
                <a:avLst/>
                <a:gdLst>
                  <a:gd name="T0" fmla="*/ 1125 w 1126"/>
                  <a:gd name="T1" fmla="*/ 324 h 650"/>
                  <a:gd name="T2" fmla="*/ 563 w 1126"/>
                  <a:gd name="T3" fmla="*/ 0 h 650"/>
                  <a:gd name="T4" fmla="*/ 0 w 1126"/>
                  <a:gd name="T5" fmla="*/ 324 h 650"/>
                  <a:gd name="T6" fmla="*/ 563 w 1126"/>
                  <a:gd name="T7" fmla="*/ 649 h 650"/>
                  <a:gd name="T8" fmla="*/ 1125 w 1126"/>
                  <a:gd name="T9" fmla="*/ 324 h 650"/>
                </a:gdLst>
                <a:ahLst/>
                <a:cxnLst>
                  <a:cxn ang="0">
                    <a:pos x="T0" y="T1"/>
                  </a:cxn>
                  <a:cxn ang="0">
                    <a:pos x="T2" y="T3"/>
                  </a:cxn>
                  <a:cxn ang="0">
                    <a:pos x="T4" y="T5"/>
                  </a:cxn>
                  <a:cxn ang="0">
                    <a:pos x="T6" y="T7"/>
                  </a:cxn>
                  <a:cxn ang="0">
                    <a:pos x="T8" y="T9"/>
                  </a:cxn>
                </a:cxnLst>
                <a:rect l="0" t="0" r="r" b="b"/>
                <a:pathLst>
                  <a:path w="1126" h="650">
                    <a:moveTo>
                      <a:pt x="1125" y="324"/>
                    </a:moveTo>
                    <a:lnTo>
                      <a:pt x="563" y="0"/>
                    </a:lnTo>
                    <a:lnTo>
                      <a:pt x="0" y="324"/>
                    </a:lnTo>
                    <a:lnTo>
                      <a:pt x="563" y="649"/>
                    </a:lnTo>
                    <a:lnTo>
                      <a:pt x="1125" y="324"/>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115" name="Freeform 35">
                <a:extLst>
                  <a:ext uri="{FF2B5EF4-FFF2-40B4-BE49-F238E27FC236}">
                    <a16:creationId xmlns:a16="http://schemas.microsoft.com/office/drawing/2014/main" id="{F365C214-30E1-416A-9C44-F858F3D13921}"/>
                  </a:ext>
                </a:extLst>
              </p:cNvPr>
              <p:cNvSpPr>
                <a:spLocks noChangeArrowheads="1"/>
              </p:cNvSpPr>
              <p:nvPr/>
            </p:nvSpPr>
            <p:spPr bwMode="auto">
              <a:xfrm>
                <a:off x="17684444" y="7820023"/>
                <a:ext cx="368679" cy="354276"/>
              </a:xfrm>
              <a:custGeom>
                <a:avLst/>
                <a:gdLst>
                  <a:gd name="T0" fmla="*/ 562 w 563"/>
                  <a:gd name="T1" fmla="*/ 324 h 541"/>
                  <a:gd name="T2" fmla="*/ 0 w 563"/>
                  <a:gd name="T3" fmla="*/ 0 h 541"/>
                  <a:gd name="T4" fmla="*/ 0 w 563"/>
                  <a:gd name="T5" fmla="*/ 216 h 541"/>
                  <a:gd name="T6" fmla="*/ 562 w 563"/>
                  <a:gd name="T7" fmla="*/ 540 h 541"/>
                  <a:gd name="T8" fmla="*/ 562 w 563"/>
                  <a:gd name="T9" fmla="*/ 324 h 541"/>
                </a:gdLst>
                <a:ahLst/>
                <a:cxnLst>
                  <a:cxn ang="0">
                    <a:pos x="T0" y="T1"/>
                  </a:cxn>
                  <a:cxn ang="0">
                    <a:pos x="T2" y="T3"/>
                  </a:cxn>
                  <a:cxn ang="0">
                    <a:pos x="T4" y="T5"/>
                  </a:cxn>
                  <a:cxn ang="0">
                    <a:pos x="T6" y="T7"/>
                  </a:cxn>
                  <a:cxn ang="0">
                    <a:pos x="T8" y="T9"/>
                  </a:cxn>
                </a:cxnLst>
                <a:rect l="0" t="0" r="r" b="b"/>
                <a:pathLst>
                  <a:path w="563" h="541">
                    <a:moveTo>
                      <a:pt x="562" y="324"/>
                    </a:moveTo>
                    <a:lnTo>
                      <a:pt x="0" y="0"/>
                    </a:lnTo>
                    <a:lnTo>
                      <a:pt x="0" y="216"/>
                    </a:lnTo>
                    <a:lnTo>
                      <a:pt x="562" y="540"/>
                    </a:lnTo>
                    <a:lnTo>
                      <a:pt x="562" y="324"/>
                    </a:lnTo>
                  </a:path>
                </a:pathLst>
              </a:custGeom>
              <a:solidFill>
                <a:srgbClr val="95D3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16" name="Freeform 36">
                <a:extLst>
                  <a:ext uri="{FF2B5EF4-FFF2-40B4-BE49-F238E27FC236}">
                    <a16:creationId xmlns:a16="http://schemas.microsoft.com/office/drawing/2014/main" id="{B9A93D8D-D230-4844-BC9C-3382A6B978D4}"/>
                  </a:ext>
                </a:extLst>
              </p:cNvPr>
              <p:cNvSpPr>
                <a:spLocks noChangeArrowheads="1"/>
              </p:cNvSpPr>
              <p:nvPr/>
            </p:nvSpPr>
            <p:spPr bwMode="auto">
              <a:xfrm>
                <a:off x="17315765" y="6832079"/>
                <a:ext cx="368679" cy="1342221"/>
              </a:xfrm>
              <a:custGeom>
                <a:avLst/>
                <a:gdLst>
                  <a:gd name="T0" fmla="*/ 0 w 564"/>
                  <a:gd name="T1" fmla="*/ 2055 h 2056"/>
                  <a:gd name="T2" fmla="*/ 0 w 564"/>
                  <a:gd name="T3" fmla="*/ 325 h 2056"/>
                  <a:gd name="T4" fmla="*/ 563 w 564"/>
                  <a:gd name="T5" fmla="*/ 0 h 2056"/>
                  <a:gd name="T6" fmla="*/ 563 w 564"/>
                  <a:gd name="T7" fmla="*/ 1731 h 2056"/>
                  <a:gd name="T8" fmla="*/ 0 w 564"/>
                  <a:gd name="T9" fmla="*/ 2055 h 2056"/>
                </a:gdLst>
                <a:ahLst/>
                <a:cxnLst>
                  <a:cxn ang="0">
                    <a:pos x="T0" y="T1"/>
                  </a:cxn>
                  <a:cxn ang="0">
                    <a:pos x="T2" y="T3"/>
                  </a:cxn>
                  <a:cxn ang="0">
                    <a:pos x="T4" y="T5"/>
                  </a:cxn>
                  <a:cxn ang="0">
                    <a:pos x="T6" y="T7"/>
                  </a:cxn>
                  <a:cxn ang="0">
                    <a:pos x="T8" y="T9"/>
                  </a:cxn>
                </a:cxnLst>
                <a:rect l="0" t="0" r="r" b="b"/>
                <a:pathLst>
                  <a:path w="564" h="2056">
                    <a:moveTo>
                      <a:pt x="0" y="2055"/>
                    </a:moveTo>
                    <a:lnTo>
                      <a:pt x="0" y="325"/>
                    </a:lnTo>
                    <a:lnTo>
                      <a:pt x="563" y="0"/>
                    </a:lnTo>
                    <a:lnTo>
                      <a:pt x="563" y="1731"/>
                    </a:lnTo>
                    <a:lnTo>
                      <a:pt x="0" y="2055"/>
                    </a:lnTo>
                  </a:path>
                </a:pathLst>
              </a:custGeom>
              <a:solidFill>
                <a:srgbClr val="C13D1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17" name="Freeform 37">
                <a:extLst>
                  <a:ext uri="{FF2B5EF4-FFF2-40B4-BE49-F238E27FC236}">
                    <a16:creationId xmlns:a16="http://schemas.microsoft.com/office/drawing/2014/main" id="{7037935B-28B9-4B78-85F4-665BDC5072FD}"/>
                  </a:ext>
                </a:extLst>
              </p:cNvPr>
              <p:cNvSpPr>
                <a:spLocks noChangeArrowheads="1"/>
              </p:cNvSpPr>
              <p:nvPr/>
            </p:nvSpPr>
            <p:spPr bwMode="auto">
              <a:xfrm>
                <a:off x="16949966" y="6832079"/>
                <a:ext cx="368679" cy="1342221"/>
              </a:xfrm>
              <a:custGeom>
                <a:avLst/>
                <a:gdLst>
                  <a:gd name="T0" fmla="*/ 562 w 563"/>
                  <a:gd name="T1" fmla="*/ 325 h 2056"/>
                  <a:gd name="T2" fmla="*/ 0 w 563"/>
                  <a:gd name="T3" fmla="*/ 0 h 2056"/>
                  <a:gd name="T4" fmla="*/ 0 w 563"/>
                  <a:gd name="T5" fmla="*/ 1731 h 2056"/>
                  <a:gd name="T6" fmla="*/ 562 w 563"/>
                  <a:gd name="T7" fmla="*/ 2055 h 2056"/>
                  <a:gd name="T8" fmla="*/ 562 w 563"/>
                  <a:gd name="T9" fmla="*/ 325 h 2056"/>
                </a:gdLst>
                <a:ahLst/>
                <a:cxnLst>
                  <a:cxn ang="0">
                    <a:pos x="T0" y="T1"/>
                  </a:cxn>
                  <a:cxn ang="0">
                    <a:pos x="T2" y="T3"/>
                  </a:cxn>
                  <a:cxn ang="0">
                    <a:pos x="T4" y="T5"/>
                  </a:cxn>
                  <a:cxn ang="0">
                    <a:pos x="T6" y="T7"/>
                  </a:cxn>
                  <a:cxn ang="0">
                    <a:pos x="T8" y="T9"/>
                  </a:cxn>
                </a:cxnLst>
                <a:rect l="0" t="0" r="r" b="b"/>
                <a:pathLst>
                  <a:path w="563" h="2056">
                    <a:moveTo>
                      <a:pt x="562" y="325"/>
                    </a:moveTo>
                    <a:lnTo>
                      <a:pt x="0" y="0"/>
                    </a:lnTo>
                    <a:lnTo>
                      <a:pt x="0" y="1731"/>
                    </a:lnTo>
                    <a:lnTo>
                      <a:pt x="562" y="2055"/>
                    </a:lnTo>
                    <a:lnTo>
                      <a:pt x="562" y="325"/>
                    </a:lnTo>
                  </a:path>
                </a:pathLst>
              </a:custGeom>
              <a:solidFill>
                <a:srgbClr val="DB512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18" name="Freeform 38">
                <a:extLst>
                  <a:ext uri="{FF2B5EF4-FFF2-40B4-BE49-F238E27FC236}">
                    <a16:creationId xmlns:a16="http://schemas.microsoft.com/office/drawing/2014/main" id="{54E3DD74-6826-4C82-85FF-3A1795297146}"/>
                  </a:ext>
                </a:extLst>
              </p:cNvPr>
              <p:cNvSpPr>
                <a:spLocks noChangeArrowheads="1"/>
              </p:cNvSpPr>
              <p:nvPr/>
            </p:nvSpPr>
            <p:spPr bwMode="auto">
              <a:xfrm>
                <a:off x="16949967" y="6618936"/>
                <a:ext cx="734478" cy="426285"/>
              </a:xfrm>
              <a:custGeom>
                <a:avLst/>
                <a:gdLst>
                  <a:gd name="T0" fmla="*/ 1125 w 1126"/>
                  <a:gd name="T1" fmla="*/ 325 h 651"/>
                  <a:gd name="T2" fmla="*/ 562 w 1126"/>
                  <a:gd name="T3" fmla="*/ 0 h 651"/>
                  <a:gd name="T4" fmla="*/ 0 w 1126"/>
                  <a:gd name="T5" fmla="*/ 325 h 651"/>
                  <a:gd name="T6" fmla="*/ 562 w 1126"/>
                  <a:gd name="T7" fmla="*/ 650 h 651"/>
                  <a:gd name="T8" fmla="*/ 1125 w 1126"/>
                  <a:gd name="T9" fmla="*/ 325 h 651"/>
                </a:gdLst>
                <a:ahLst/>
                <a:cxnLst>
                  <a:cxn ang="0">
                    <a:pos x="T0" y="T1"/>
                  </a:cxn>
                  <a:cxn ang="0">
                    <a:pos x="T2" y="T3"/>
                  </a:cxn>
                  <a:cxn ang="0">
                    <a:pos x="T4" y="T5"/>
                  </a:cxn>
                  <a:cxn ang="0">
                    <a:pos x="T6" y="T7"/>
                  </a:cxn>
                  <a:cxn ang="0">
                    <a:pos x="T8" y="T9"/>
                  </a:cxn>
                </a:cxnLst>
                <a:rect l="0" t="0" r="r" b="b"/>
                <a:pathLst>
                  <a:path w="1126" h="651">
                    <a:moveTo>
                      <a:pt x="1125" y="325"/>
                    </a:moveTo>
                    <a:lnTo>
                      <a:pt x="562" y="0"/>
                    </a:lnTo>
                    <a:lnTo>
                      <a:pt x="0" y="325"/>
                    </a:lnTo>
                    <a:lnTo>
                      <a:pt x="562" y="650"/>
                    </a:lnTo>
                    <a:lnTo>
                      <a:pt x="1125" y="325"/>
                    </a:lnTo>
                  </a:path>
                </a:pathLst>
              </a:custGeom>
              <a:solidFill>
                <a:srgbClr val="EF602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19" name="Freeform 39">
                <a:extLst>
                  <a:ext uri="{FF2B5EF4-FFF2-40B4-BE49-F238E27FC236}">
                    <a16:creationId xmlns:a16="http://schemas.microsoft.com/office/drawing/2014/main" id="{1D0A5428-8A85-45C4-8EE2-A57CB64CE601}"/>
                  </a:ext>
                </a:extLst>
              </p:cNvPr>
              <p:cNvSpPr>
                <a:spLocks noChangeArrowheads="1"/>
              </p:cNvSpPr>
              <p:nvPr/>
            </p:nvSpPr>
            <p:spPr bwMode="auto">
              <a:xfrm>
                <a:off x="17315765" y="6832079"/>
                <a:ext cx="368679" cy="1342221"/>
              </a:xfrm>
              <a:custGeom>
                <a:avLst/>
                <a:gdLst>
                  <a:gd name="T0" fmla="*/ 0 w 564"/>
                  <a:gd name="T1" fmla="*/ 2055 h 2056"/>
                  <a:gd name="T2" fmla="*/ 0 w 564"/>
                  <a:gd name="T3" fmla="*/ 325 h 2056"/>
                  <a:gd name="T4" fmla="*/ 563 w 564"/>
                  <a:gd name="T5" fmla="*/ 0 h 2056"/>
                  <a:gd name="T6" fmla="*/ 563 w 564"/>
                  <a:gd name="T7" fmla="*/ 1731 h 2056"/>
                  <a:gd name="T8" fmla="*/ 0 w 564"/>
                  <a:gd name="T9" fmla="*/ 2055 h 2056"/>
                </a:gdLst>
                <a:ahLst/>
                <a:cxnLst>
                  <a:cxn ang="0">
                    <a:pos x="T0" y="T1"/>
                  </a:cxn>
                  <a:cxn ang="0">
                    <a:pos x="T2" y="T3"/>
                  </a:cxn>
                  <a:cxn ang="0">
                    <a:pos x="T4" y="T5"/>
                  </a:cxn>
                  <a:cxn ang="0">
                    <a:pos x="T6" y="T7"/>
                  </a:cxn>
                  <a:cxn ang="0">
                    <a:pos x="T8" y="T9"/>
                  </a:cxn>
                </a:cxnLst>
                <a:rect l="0" t="0" r="r" b="b"/>
                <a:pathLst>
                  <a:path w="564" h="2056">
                    <a:moveTo>
                      <a:pt x="0" y="2055"/>
                    </a:moveTo>
                    <a:lnTo>
                      <a:pt x="0" y="325"/>
                    </a:lnTo>
                    <a:lnTo>
                      <a:pt x="563" y="0"/>
                    </a:lnTo>
                    <a:lnTo>
                      <a:pt x="563" y="1731"/>
                    </a:lnTo>
                    <a:lnTo>
                      <a:pt x="0" y="2055"/>
                    </a:ln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20" name="Freeform 40">
                <a:extLst>
                  <a:ext uri="{FF2B5EF4-FFF2-40B4-BE49-F238E27FC236}">
                    <a16:creationId xmlns:a16="http://schemas.microsoft.com/office/drawing/2014/main" id="{1B9AE4ED-6BD6-4A14-9B86-8860BF1C6084}"/>
                  </a:ext>
                </a:extLst>
              </p:cNvPr>
              <p:cNvSpPr>
                <a:spLocks noChangeArrowheads="1"/>
              </p:cNvSpPr>
              <p:nvPr/>
            </p:nvSpPr>
            <p:spPr bwMode="auto">
              <a:xfrm>
                <a:off x="16949966" y="6832079"/>
                <a:ext cx="368679" cy="1342221"/>
              </a:xfrm>
              <a:custGeom>
                <a:avLst/>
                <a:gdLst>
                  <a:gd name="T0" fmla="*/ 562 w 563"/>
                  <a:gd name="T1" fmla="*/ 325 h 2056"/>
                  <a:gd name="T2" fmla="*/ 0 w 563"/>
                  <a:gd name="T3" fmla="*/ 0 h 2056"/>
                  <a:gd name="T4" fmla="*/ 0 w 563"/>
                  <a:gd name="T5" fmla="*/ 1731 h 2056"/>
                  <a:gd name="T6" fmla="*/ 562 w 563"/>
                  <a:gd name="T7" fmla="*/ 2055 h 2056"/>
                  <a:gd name="T8" fmla="*/ 562 w 563"/>
                  <a:gd name="T9" fmla="*/ 325 h 2056"/>
                </a:gdLst>
                <a:ahLst/>
                <a:cxnLst>
                  <a:cxn ang="0">
                    <a:pos x="T0" y="T1"/>
                  </a:cxn>
                  <a:cxn ang="0">
                    <a:pos x="T2" y="T3"/>
                  </a:cxn>
                  <a:cxn ang="0">
                    <a:pos x="T4" y="T5"/>
                  </a:cxn>
                  <a:cxn ang="0">
                    <a:pos x="T6" y="T7"/>
                  </a:cxn>
                  <a:cxn ang="0">
                    <a:pos x="T8" y="T9"/>
                  </a:cxn>
                </a:cxnLst>
                <a:rect l="0" t="0" r="r" b="b"/>
                <a:pathLst>
                  <a:path w="563" h="2056">
                    <a:moveTo>
                      <a:pt x="562" y="325"/>
                    </a:moveTo>
                    <a:lnTo>
                      <a:pt x="0" y="0"/>
                    </a:lnTo>
                    <a:lnTo>
                      <a:pt x="0" y="1731"/>
                    </a:lnTo>
                    <a:lnTo>
                      <a:pt x="562" y="2055"/>
                    </a:lnTo>
                    <a:lnTo>
                      <a:pt x="562" y="325"/>
                    </a:ln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21" name="Freeform 41">
                <a:extLst>
                  <a:ext uri="{FF2B5EF4-FFF2-40B4-BE49-F238E27FC236}">
                    <a16:creationId xmlns:a16="http://schemas.microsoft.com/office/drawing/2014/main" id="{14B7575B-B0CA-4A4C-BCCD-8E7F70CEF12B}"/>
                  </a:ext>
                </a:extLst>
              </p:cNvPr>
              <p:cNvSpPr>
                <a:spLocks noChangeArrowheads="1"/>
              </p:cNvSpPr>
              <p:nvPr/>
            </p:nvSpPr>
            <p:spPr bwMode="auto">
              <a:xfrm>
                <a:off x="16949967" y="6618936"/>
                <a:ext cx="734478" cy="426285"/>
              </a:xfrm>
              <a:custGeom>
                <a:avLst/>
                <a:gdLst>
                  <a:gd name="T0" fmla="*/ 1125 w 1126"/>
                  <a:gd name="T1" fmla="*/ 325 h 651"/>
                  <a:gd name="T2" fmla="*/ 562 w 1126"/>
                  <a:gd name="T3" fmla="*/ 0 h 651"/>
                  <a:gd name="T4" fmla="*/ 0 w 1126"/>
                  <a:gd name="T5" fmla="*/ 325 h 651"/>
                  <a:gd name="T6" fmla="*/ 562 w 1126"/>
                  <a:gd name="T7" fmla="*/ 650 h 651"/>
                  <a:gd name="T8" fmla="*/ 1125 w 1126"/>
                  <a:gd name="T9" fmla="*/ 325 h 651"/>
                </a:gdLst>
                <a:ahLst/>
                <a:cxnLst>
                  <a:cxn ang="0">
                    <a:pos x="T0" y="T1"/>
                  </a:cxn>
                  <a:cxn ang="0">
                    <a:pos x="T2" y="T3"/>
                  </a:cxn>
                  <a:cxn ang="0">
                    <a:pos x="T4" y="T5"/>
                  </a:cxn>
                  <a:cxn ang="0">
                    <a:pos x="T6" y="T7"/>
                  </a:cxn>
                  <a:cxn ang="0">
                    <a:pos x="T8" y="T9"/>
                  </a:cxn>
                </a:cxnLst>
                <a:rect l="0" t="0" r="r" b="b"/>
                <a:pathLst>
                  <a:path w="1126" h="651">
                    <a:moveTo>
                      <a:pt x="1125" y="325"/>
                    </a:moveTo>
                    <a:lnTo>
                      <a:pt x="562" y="0"/>
                    </a:lnTo>
                    <a:lnTo>
                      <a:pt x="0" y="325"/>
                    </a:lnTo>
                    <a:lnTo>
                      <a:pt x="562" y="650"/>
                    </a:lnTo>
                    <a:lnTo>
                      <a:pt x="1125" y="325"/>
                    </a:ln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122" name="Freeform 42">
                <a:extLst>
                  <a:ext uri="{FF2B5EF4-FFF2-40B4-BE49-F238E27FC236}">
                    <a16:creationId xmlns:a16="http://schemas.microsoft.com/office/drawing/2014/main" id="{EB04B38E-13C1-4233-80D0-41FD3088B1CD}"/>
                  </a:ext>
                </a:extLst>
              </p:cNvPr>
              <p:cNvSpPr>
                <a:spLocks noChangeArrowheads="1"/>
              </p:cNvSpPr>
              <p:nvPr/>
            </p:nvSpPr>
            <p:spPr bwMode="auto">
              <a:xfrm>
                <a:off x="17684444" y="7537753"/>
                <a:ext cx="368679" cy="849688"/>
              </a:xfrm>
              <a:custGeom>
                <a:avLst/>
                <a:gdLst>
                  <a:gd name="T0" fmla="*/ 0 w 563"/>
                  <a:gd name="T1" fmla="*/ 1298 h 1299"/>
                  <a:gd name="T2" fmla="*/ 0 w 563"/>
                  <a:gd name="T3" fmla="*/ 324 h 1299"/>
                  <a:gd name="T4" fmla="*/ 562 w 563"/>
                  <a:gd name="T5" fmla="*/ 0 h 1299"/>
                  <a:gd name="T6" fmla="*/ 562 w 563"/>
                  <a:gd name="T7" fmla="*/ 973 h 1299"/>
                  <a:gd name="T8" fmla="*/ 0 w 563"/>
                  <a:gd name="T9" fmla="*/ 1298 h 1299"/>
                </a:gdLst>
                <a:ahLst/>
                <a:cxnLst>
                  <a:cxn ang="0">
                    <a:pos x="T0" y="T1"/>
                  </a:cxn>
                  <a:cxn ang="0">
                    <a:pos x="T2" y="T3"/>
                  </a:cxn>
                  <a:cxn ang="0">
                    <a:pos x="T4" y="T5"/>
                  </a:cxn>
                  <a:cxn ang="0">
                    <a:pos x="T6" y="T7"/>
                  </a:cxn>
                  <a:cxn ang="0">
                    <a:pos x="T8" y="T9"/>
                  </a:cxn>
                </a:cxnLst>
                <a:rect l="0" t="0" r="r" b="b"/>
                <a:pathLst>
                  <a:path w="563" h="1299">
                    <a:moveTo>
                      <a:pt x="0" y="1298"/>
                    </a:moveTo>
                    <a:lnTo>
                      <a:pt x="0" y="324"/>
                    </a:lnTo>
                    <a:lnTo>
                      <a:pt x="562" y="0"/>
                    </a:lnTo>
                    <a:lnTo>
                      <a:pt x="562" y="973"/>
                    </a:lnTo>
                    <a:lnTo>
                      <a:pt x="0" y="1298"/>
                    </a:ln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23" name="Freeform 43">
                <a:extLst>
                  <a:ext uri="{FF2B5EF4-FFF2-40B4-BE49-F238E27FC236}">
                    <a16:creationId xmlns:a16="http://schemas.microsoft.com/office/drawing/2014/main" id="{AC91B014-00DD-4E06-B0CD-47EDBC4260EA}"/>
                  </a:ext>
                </a:extLst>
              </p:cNvPr>
              <p:cNvSpPr>
                <a:spLocks noChangeArrowheads="1"/>
              </p:cNvSpPr>
              <p:nvPr/>
            </p:nvSpPr>
            <p:spPr bwMode="auto">
              <a:xfrm>
                <a:off x="17315765" y="7537753"/>
                <a:ext cx="368679" cy="849688"/>
              </a:xfrm>
              <a:custGeom>
                <a:avLst/>
                <a:gdLst>
                  <a:gd name="T0" fmla="*/ 563 w 564"/>
                  <a:gd name="T1" fmla="*/ 324 h 1299"/>
                  <a:gd name="T2" fmla="*/ 0 w 564"/>
                  <a:gd name="T3" fmla="*/ 0 h 1299"/>
                  <a:gd name="T4" fmla="*/ 0 w 564"/>
                  <a:gd name="T5" fmla="*/ 973 h 1299"/>
                  <a:gd name="T6" fmla="*/ 563 w 564"/>
                  <a:gd name="T7" fmla="*/ 1298 h 1299"/>
                  <a:gd name="T8" fmla="*/ 563 w 564"/>
                  <a:gd name="T9" fmla="*/ 324 h 1299"/>
                </a:gdLst>
                <a:ahLst/>
                <a:cxnLst>
                  <a:cxn ang="0">
                    <a:pos x="T0" y="T1"/>
                  </a:cxn>
                  <a:cxn ang="0">
                    <a:pos x="T2" y="T3"/>
                  </a:cxn>
                  <a:cxn ang="0">
                    <a:pos x="T4" y="T5"/>
                  </a:cxn>
                  <a:cxn ang="0">
                    <a:pos x="T6" y="T7"/>
                  </a:cxn>
                  <a:cxn ang="0">
                    <a:pos x="T8" y="T9"/>
                  </a:cxn>
                </a:cxnLst>
                <a:rect l="0" t="0" r="r" b="b"/>
                <a:pathLst>
                  <a:path w="564" h="1299">
                    <a:moveTo>
                      <a:pt x="563" y="324"/>
                    </a:moveTo>
                    <a:lnTo>
                      <a:pt x="0" y="0"/>
                    </a:lnTo>
                    <a:lnTo>
                      <a:pt x="0" y="973"/>
                    </a:lnTo>
                    <a:lnTo>
                      <a:pt x="563" y="1298"/>
                    </a:lnTo>
                    <a:lnTo>
                      <a:pt x="563" y="324"/>
                    </a:ln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24" name="Freeform 44">
                <a:extLst>
                  <a:ext uri="{FF2B5EF4-FFF2-40B4-BE49-F238E27FC236}">
                    <a16:creationId xmlns:a16="http://schemas.microsoft.com/office/drawing/2014/main" id="{B168F5E9-B4E5-4134-8959-B18611C0248E}"/>
                  </a:ext>
                </a:extLst>
              </p:cNvPr>
              <p:cNvSpPr>
                <a:spLocks noChangeArrowheads="1"/>
              </p:cNvSpPr>
              <p:nvPr/>
            </p:nvSpPr>
            <p:spPr bwMode="auto">
              <a:xfrm>
                <a:off x="17315765" y="7324611"/>
                <a:ext cx="734476" cy="423404"/>
              </a:xfrm>
              <a:custGeom>
                <a:avLst/>
                <a:gdLst>
                  <a:gd name="T0" fmla="*/ 1125 w 1126"/>
                  <a:gd name="T1" fmla="*/ 325 h 650"/>
                  <a:gd name="T2" fmla="*/ 563 w 1126"/>
                  <a:gd name="T3" fmla="*/ 0 h 650"/>
                  <a:gd name="T4" fmla="*/ 0 w 1126"/>
                  <a:gd name="T5" fmla="*/ 325 h 650"/>
                  <a:gd name="T6" fmla="*/ 563 w 1126"/>
                  <a:gd name="T7" fmla="*/ 649 h 650"/>
                  <a:gd name="T8" fmla="*/ 1125 w 1126"/>
                  <a:gd name="T9" fmla="*/ 325 h 650"/>
                </a:gdLst>
                <a:ahLst/>
                <a:cxnLst>
                  <a:cxn ang="0">
                    <a:pos x="T0" y="T1"/>
                  </a:cxn>
                  <a:cxn ang="0">
                    <a:pos x="T2" y="T3"/>
                  </a:cxn>
                  <a:cxn ang="0">
                    <a:pos x="T4" y="T5"/>
                  </a:cxn>
                  <a:cxn ang="0">
                    <a:pos x="T6" y="T7"/>
                  </a:cxn>
                  <a:cxn ang="0">
                    <a:pos x="T8" y="T9"/>
                  </a:cxn>
                </a:cxnLst>
                <a:rect l="0" t="0" r="r" b="b"/>
                <a:pathLst>
                  <a:path w="1126" h="650">
                    <a:moveTo>
                      <a:pt x="1125" y="325"/>
                    </a:moveTo>
                    <a:lnTo>
                      <a:pt x="563" y="0"/>
                    </a:lnTo>
                    <a:lnTo>
                      <a:pt x="0" y="325"/>
                    </a:lnTo>
                    <a:lnTo>
                      <a:pt x="563" y="649"/>
                    </a:lnTo>
                    <a:lnTo>
                      <a:pt x="1125" y="325"/>
                    </a:ln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125" name="Freeform 45">
                <a:extLst>
                  <a:ext uri="{FF2B5EF4-FFF2-40B4-BE49-F238E27FC236}">
                    <a16:creationId xmlns:a16="http://schemas.microsoft.com/office/drawing/2014/main" id="{3E135512-4F63-434E-A55C-A312C91D7EB2}"/>
                  </a:ext>
                </a:extLst>
              </p:cNvPr>
              <p:cNvSpPr>
                <a:spLocks noChangeArrowheads="1"/>
              </p:cNvSpPr>
              <p:nvPr/>
            </p:nvSpPr>
            <p:spPr bwMode="auto">
              <a:xfrm>
                <a:off x="14256885" y="3018558"/>
                <a:ext cx="60485" cy="1281735"/>
              </a:xfrm>
              <a:custGeom>
                <a:avLst/>
                <a:gdLst>
                  <a:gd name="T0" fmla="*/ 45 w 92"/>
                  <a:gd name="T1" fmla="*/ 1963 h 1964"/>
                  <a:gd name="T2" fmla="*/ 45 w 92"/>
                  <a:gd name="T3" fmla="*/ 1963 h 1964"/>
                  <a:gd name="T4" fmla="*/ 0 w 92"/>
                  <a:gd name="T5" fmla="*/ 1917 h 1964"/>
                  <a:gd name="T6" fmla="*/ 0 w 92"/>
                  <a:gd name="T7" fmla="*/ 46 h 1964"/>
                  <a:gd name="T8" fmla="*/ 0 w 92"/>
                  <a:gd name="T9" fmla="*/ 46 h 1964"/>
                  <a:gd name="T10" fmla="*/ 45 w 92"/>
                  <a:gd name="T11" fmla="*/ 0 h 1964"/>
                  <a:gd name="T12" fmla="*/ 45 w 92"/>
                  <a:gd name="T13" fmla="*/ 0 h 1964"/>
                  <a:gd name="T14" fmla="*/ 91 w 92"/>
                  <a:gd name="T15" fmla="*/ 46 h 1964"/>
                  <a:gd name="T16" fmla="*/ 91 w 92"/>
                  <a:gd name="T17" fmla="*/ 1917 h 1964"/>
                  <a:gd name="T18" fmla="*/ 91 w 92"/>
                  <a:gd name="T19" fmla="*/ 1917 h 1964"/>
                  <a:gd name="T20" fmla="*/ 45 w 92"/>
                  <a:gd name="T21" fmla="*/ 1963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964">
                    <a:moveTo>
                      <a:pt x="45" y="1963"/>
                    </a:moveTo>
                    <a:lnTo>
                      <a:pt x="45" y="1963"/>
                    </a:lnTo>
                    <a:cubicBezTo>
                      <a:pt x="20" y="1963"/>
                      <a:pt x="0" y="1942"/>
                      <a:pt x="0" y="1917"/>
                    </a:cubicBezTo>
                    <a:lnTo>
                      <a:pt x="0" y="46"/>
                    </a:lnTo>
                    <a:lnTo>
                      <a:pt x="0" y="46"/>
                    </a:lnTo>
                    <a:cubicBezTo>
                      <a:pt x="0" y="21"/>
                      <a:pt x="20" y="0"/>
                      <a:pt x="45" y="0"/>
                    </a:cubicBezTo>
                    <a:lnTo>
                      <a:pt x="45" y="0"/>
                    </a:lnTo>
                    <a:cubicBezTo>
                      <a:pt x="70" y="0"/>
                      <a:pt x="91" y="21"/>
                      <a:pt x="91" y="46"/>
                    </a:cubicBezTo>
                    <a:lnTo>
                      <a:pt x="91" y="1917"/>
                    </a:lnTo>
                    <a:lnTo>
                      <a:pt x="91" y="1917"/>
                    </a:lnTo>
                    <a:cubicBezTo>
                      <a:pt x="91" y="1942"/>
                      <a:pt x="70" y="1963"/>
                      <a:pt x="45" y="1963"/>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126" name="Freeform 48">
                <a:extLst>
                  <a:ext uri="{FF2B5EF4-FFF2-40B4-BE49-F238E27FC236}">
                    <a16:creationId xmlns:a16="http://schemas.microsoft.com/office/drawing/2014/main" id="{84C388D1-5D8D-4596-AFCC-69E6A2A410FE}"/>
                  </a:ext>
                </a:extLst>
              </p:cNvPr>
              <p:cNvSpPr>
                <a:spLocks noChangeArrowheads="1"/>
              </p:cNvSpPr>
              <p:nvPr/>
            </p:nvSpPr>
            <p:spPr bwMode="auto">
              <a:xfrm>
                <a:off x="14178021" y="2972473"/>
                <a:ext cx="213585" cy="520392"/>
              </a:xfrm>
              <a:custGeom>
                <a:avLst/>
                <a:gdLst>
                  <a:gd name="connsiteX0" fmla="*/ 1095 w 213585"/>
                  <a:gd name="connsiteY0" fmla="*/ 0 h 520392"/>
                  <a:gd name="connsiteX1" fmla="*/ 213585 w 213585"/>
                  <a:gd name="connsiteY1" fmla="*/ 0 h 520392"/>
                  <a:gd name="connsiteX2" fmla="*/ 213585 w 213585"/>
                  <a:gd name="connsiteY2" fmla="*/ 457318 h 520392"/>
                  <a:gd name="connsiteX3" fmla="*/ 211451 w 213585"/>
                  <a:gd name="connsiteY3" fmla="*/ 457318 h 520392"/>
                  <a:gd name="connsiteX4" fmla="*/ 211962 w 213585"/>
                  <a:gd name="connsiteY4" fmla="*/ 458836 h 520392"/>
                  <a:gd name="connsiteX5" fmla="*/ 181170 w 213585"/>
                  <a:gd name="connsiteY5" fmla="*/ 502245 h 520392"/>
                  <a:gd name="connsiteX6" fmla="*/ 31281 w 213585"/>
                  <a:gd name="connsiteY6" fmla="*/ 502245 h 520392"/>
                  <a:gd name="connsiteX7" fmla="*/ 0 w 213585"/>
                  <a:gd name="connsiteY7" fmla="*/ 458836 h 520392"/>
                  <a:gd name="connsiteX8" fmla="*/ 1095 w 213585"/>
                  <a:gd name="connsiteY8" fmla="*/ 455630 h 52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85" h="520392">
                    <a:moveTo>
                      <a:pt x="1095" y="0"/>
                    </a:moveTo>
                    <a:lnTo>
                      <a:pt x="213585" y="0"/>
                    </a:lnTo>
                    <a:lnTo>
                      <a:pt x="213585" y="457318"/>
                    </a:lnTo>
                    <a:lnTo>
                      <a:pt x="211451" y="457318"/>
                    </a:lnTo>
                    <a:lnTo>
                      <a:pt x="211962" y="458836"/>
                    </a:lnTo>
                    <a:cubicBezTo>
                      <a:pt x="211962" y="474450"/>
                      <a:pt x="201698" y="490146"/>
                      <a:pt x="181170" y="502245"/>
                    </a:cubicBezTo>
                    <a:cubicBezTo>
                      <a:pt x="140113" y="526442"/>
                      <a:pt x="72989" y="526442"/>
                      <a:pt x="31281" y="502245"/>
                    </a:cubicBezTo>
                    <a:cubicBezTo>
                      <a:pt x="10427" y="490146"/>
                      <a:pt x="0" y="474450"/>
                      <a:pt x="0" y="458836"/>
                    </a:cubicBezTo>
                    <a:lnTo>
                      <a:pt x="1095" y="455630"/>
                    </a:ln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127" name="Freeform 49">
                <a:extLst>
                  <a:ext uri="{FF2B5EF4-FFF2-40B4-BE49-F238E27FC236}">
                    <a16:creationId xmlns:a16="http://schemas.microsoft.com/office/drawing/2014/main" id="{1BF07173-AEFF-446D-9C50-F258C7DF0BDF}"/>
                  </a:ext>
                </a:extLst>
              </p:cNvPr>
              <p:cNvSpPr>
                <a:spLocks noChangeArrowheads="1"/>
              </p:cNvSpPr>
              <p:nvPr/>
            </p:nvSpPr>
            <p:spPr bwMode="auto">
              <a:xfrm>
                <a:off x="14179116" y="3018559"/>
                <a:ext cx="213142" cy="213142"/>
              </a:xfrm>
              <a:custGeom>
                <a:avLst/>
                <a:gdLst>
                  <a:gd name="T0" fmla="*/ 0 w 327"/>
                  <a:gd name="T1" fmla="*/ 44 h 326"/>
                  <a:gd name="T2" fmla="*/ 0 w 327"/>
                  <a:gd name="T3" fmla="*/ 281 h 326"/>
                  <a:gd name="T4" fmla="*/ 0 w 327"/>
                  <a:gd name="T5" fmla="*/ 281 h 326"/>
                  <a:gd name="T6" fmla="*/ 326 w 327"/>
                  <a:gd name="T7" fmla="*/ 281 h 326"/>
                  <a:gd name="T8" fmla="*/ 326 w 327"/>
                  <a:gd name="T9" fmla="*/ 44 h 326"/>
                  <a:gd name="T10" fmla="*/ 326 w 327"/>
                  <a:gd name="T11" fmla="*/ 44 h 326"/>
                  <a:gd name="T12" fmla="*/ 0 w 327"/>
                  <a:gd name="T13" fmla="*/ 44 h 326"/>
                </a:gdLst>
                <a:ahLst/>
                <a:cxnLst>
                  <a:cxn ang="0">
                    <a:pos x="T0" y="T1"/>
                  </a:cxn>
                  <a:cxn ang="0">
                    <a:pos x="T2" y="T3"/>
                  </a:cxn>
                  <a:cxn ang="0">
                    <a:pos x="T4" y="T5"/>
                  </a:cxn>
                  <a:cxn ang="0">
                    <a:pos x="T6" y="T7"/>
                  </a:cxn>
                  <a:cxn ang="0">
                    <a:pos x="T8" y="T9"/>
                  </a:cxn>
                  <a:cxn ang="0">
                    <a:pos x="T10" y="T11"/>
                  </a:cxn>
                  <a:cxn ang="0">
                    <a:pos x="T12" y="T13"/>
                  </a:cxn>
                </a:cxnLst>
                <a:rect l="0" t="0" r="r" b="b"/>
                <a:pathLst>
                  <a:path w="327" h="326">
                    <a:moveTo>
                      <a:pt x="0" y="44"/>
                    </a:moveTo>
                    <a:lnTo>
                      <a:pt x="0" y="281"/>
                    </a:lnTo>
                    <a:lnTo>
                      <a:pt x="0" y="281"/>
                    </a:lnTo>
                    <a:cubicBezTo>
                      <a:pt x="96" y="325"/>
                      <a:pt x="230" y="325"/>
                      <a:pt x="326" y="281"/>
                    </a:cubicBezTo>
                    <a:lnTo>
                      <a:pt x="326" y="44"/>
                    </a:lnTo>
                    <a:lnTo>
                      <a:pt x="326" y="44"/>
                    </a:lnTo>
                    <a:cubicBezTo>
                      <a:pt x="230" y="0"/>
                      <a:pt x="96" y="0"/>
                      <a:pt x="0" y="44"/>
                    </a:cubicBez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28" name="Freeform 50">
                <a:extLst>
                  <a:ext uri="{FF2B5EF4-FFF2-40B4-BE49-F238E27FC236}">
                    <a16:creationId xmlns:a16="http://schemas.microsoft.com/office/drawing/2014/main" id="{C96F6287-139C-425D-BE60-9BD59ED5CBFF}"/>
                  </a:ext>
                </a:extLst>
              </p:cNvPr>
              <p:cNvSpPr>
                <a:spLocks noChangeArrowheads="1"/>
              </p:cNvSpPr>
              <p:nvPr/>
            </p:nvSpPr>
            <p:spPr bwMode="auto">
              <a:xfrm>
                <a:off x="14112368" y="2333047"/>
                <a:ext cx="345482" cy="819071"/>
              </a:xfrm>
              <a:custGeom>
                <a:avLst/>
                <a:gdLst>
                  <a:gd name="connsiteX0" fmla="*/ 501 w 345482"/>
                  <a:gd name="connsiteY0" fmla="*/ 0 h 819071"/>
                  <a:gd name="connsiteX1" fmla="*/ 345482 w 345482"/>
                  <a:gd name="connsiteY1" fmla="*/ 0 h 819071"/>
                  <a:gd name="connsiteX2" fmla="*/ 345482 w 345482"/>
                  <a:gd name="connsiteY2" fmla="*/ 719422 h 819071"/>
                  <a:gd name="connsiteX3" fmla="*/ 343023 w 345482"/>
                  <a:gd name="connsiteY3" fmla="*/ 719422 h 819071"/>
                  <a:gd name="connsiteX4" fmla="*/ 343106 w 345482"/>
                  <a:gd name="connsiteY4" fmla="*/ 719666 h 819071"/>
                  <a:gd name="connsiteX5" fmla="*/ 292764 w 345482"/>
                  <a:gd name="connsiteY5" fmla="*/ 789666 h 819071"/>
                  <a:gd name="connsiteX6" fmla="*/ 50341 w 345482"/>
                  <a:gd name="connsiteY6" fmla="*/ 789666 h 819071"/>
                  <a:gd name="connsiteX7" fmla="*/ 0 w 345482"/>
                  <a:gd name="connsiteY7" fmla="*/ 719666 h 819071"/>
                  <a:gd name="connsiteX8" fmla="*/ 501 w 345482"/>
                  <a:gd name="connsiteY8" fmla="*/ 718175 h 81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82" h="819071">
                    <a:moveTo>
                      <a:pt x="501" y="0"/>
                    </a:moveTo>
                    <a:lnTo>
                      <a:pt x="345482" y="0"/>
                    </a:lnTo>
                    <a:lnTo>
                      <a:pt x="345482" y="719422"/>
                    </a:lnTo>
                    <a:lnTo>
                      <a:pt x="343023" y="719422"/>
                    </a:lnTo>
                    <a:lnTo>
                      <a:pt x="343106" y="719666"/>
                    </a:lnTo>
                    <a:cubicBezTo>
                      <a:pt x="343106" y="745069"/>
                      <a:pt x="326325" y="770390"/>
                      <a:pt x="292764" y="789666"/>
                    </a:cubicBezTo>
                    <a:cubicBezTo>
                      <a:pt x="225642" y="828873"/>
                      <a:pt x="117464" y="828873"/>
                      <a:pt x="50341" y="789666"/>
                    </a:cubicBezTo>
                    <a:cubicBezTo>
                      <a:pt x="16780" y="770390"/>
                      <a:pt x="0" y="745069"/>
                      <a:pt x="0" y="719666"/>
                    </a:cubicBezTo>
                    <a:lnTo>
                      <a:pt x="501" y="718175"/>
                    </a:ln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129" name="Freeform 51">
                <a:extLst>
                  <a:ext uri="{FF2B5EF4-FFF2-40B4-BE49-F238E27FC236}">
                    <a16:creationId xmlns:a16="http://schemas.microsoft.com/office/drawing/2014/main" id="{2DFC5326-A95E-4428-B79C-FB8FCC9A1DFC}"/>
                  </a:ext>
                </a:extLst>
              </p:cNvPr>
              <p:cNvSpPr>
                <a:spLocks noChangeArrowheads="1"/>
              </p:cNvSpPr>
              <p:nvPr/>
            </p:nvSpPr>
            <p:spPr bwMode="auto">
              <a:xfrm>
                <a:off x="15446448" y="3689670"/>
                <a:ext cx="60487" cy="1281734"/>
              </a:xfrm>
              <a:custGeom>
                <a:avLst/>
                <a:gdLst>
                  <a:gd name="T0" fmla="*/ 46 w 92"/>
                  <a:gd name="T1" fmla="*/ 1962 h 1963"/>
                  <a:gd name="T2" fmla="*/ 46 w 92"/>
                  <a:gd name="T3" fmla="*/ 1962 h 1963"/>
                  <a:gd name="T4" fmla="*/ 0 w 92"/>
                  <a:gd name="T5" fmla="*/ 1917 h 1963"/>
                  <a:gd name="T6" fmla="*/ 0 w 92"/>
                  <a:gd name="T7" fmla="*/ 46 h 1963"/>
                  <a:gd name="T8" fmla="*/ 0 w 92"/>
                  <a:gd name="T9" fmla="*/ 46 h 1963"/>
                  <a:gd name="T10" fmla="*/ 46 w 92"/>
                  <a:gd name="T11" fmla="*/ 0 h 1963"/>
                  <a:gd name="T12" fmla="*/ 46 w 92"/>
                  <a:gd name="T13" fmla="*/ 0 h 1963"/>
                  <a:gd name="T14" fmla="*/ 91 w 92"/>
                  <a:gd name="T15" fmla="*/ 46 h 1963"/>
                  <a:gd name="T16" fmla="*/ 91 w 92"/>
                  <a:gd name="T17" fmla="*/ 1917 h 1963"/>
                  <a:gd name="T18" fmla="*/ 91 w 92"/>
                  <a:gd name="T19" fmla="*/ 1917 h 1963"/>
                  <a:gd name="T20" fmla="*/ 46 w 92"/>
                  <a:gd name="T21" fmla="*/ 1962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963">
                    <a:moveTo>
                      <a:pt x="46" y="1962"/>
                    </a:moveTo>
                    <a:lnTo>
                      <a:pt x="46" y="1962"/>
                    </a:lnTo>
                    <a:cubicBezTo>
                      <a:pt x="21" y="1962"/>
                      <a:pt x="0" y="1942"/>
                      <a:pt x="0" y="1917"/>
                    </a:cubicBezTo>
                    <a:lnTo>
                      <a:pt x="0" y="46"/>
                    </a:lnTo>
                    <a:lnTo>
                      <a:pt x="0" y="46"/>
                    </a:lnTo>
                    <a:cubicBezTo>
                      <a:pt x="0" y="21"/>
                      <a:pt x="21" y="0"/>
                      <a:pt x="46" y="0"/>
                    </a:cubicBezTo>
                    <a:lnTo>
                      <a:pt x="46" y="0"/>
                    </a:lnTo>
                    <a:cubicBezTo>
                      <a:pt x="70" y="0"/>
                      <a:pt x="91" y="21"/>
                      <a:pt x="91" y="46"/>
                    </a:cubicBezTo>
                    <a:lnTo>
                      <a:pt x="91" y="1917"/>
                    </a:lnTo>
                    <a:lnTo>
                      <a:pt x="91" y="1917"/>
                    </a:lnTo>
                    <a:cubicBezTo>
                      <a:pt x="91" y="1942"/>
                      <a:pt x="70" y="1962"/>
                      <a:pt x="46" y="1962"/>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130" name="Freeform 52">
                <a:extLst>
                  <a:ext uri="{FF2B5EF4-FFF2-40B4-BE49-F238E27FC236}">
                    <a16:creationId xmlns:a16="http://schemas.microsoft.com/office/drawing/2014/main" id="{EDD21A57-44CE-48CD-8497-7B6FCBE585C8}"/>
                  </a:ext>
                </a:extLst>
              </p:cNvPr>
              <p:cNvSpPr>
                <a:spLocks noChangeArrowheads="1"/>
              </p:cNvSpPr>
              <p:nvPr/>
            </p:nvSpPr>
            <p:spPr bwMode="auto">
              <a:xfrm>
                <a:off x="15370466" y="3643583"/>
                <a:ext cx="213583" cy="517544"/>
              </a:xfrm>
              <a:custGeom>
                <a:avLst/>
                <a:gdLst>
                  <a:gd name="connsiteX0" fmla="*/ 1095 w 213583"/>
                  <a:gd name="connsiteY0" fmla="*/ 0 h 517544"/>
                  <a:gd name="connsiteX1" fmla="*/ 213583 w 213583"/>
                  <a:gd name="connsiteY1" fmla="*/ 0 h 517544"/>
                  <a:gd name="connsiteX2" fmla="*/ 213583 w 213583"/>
                  <a:gd name="connsiteY2" fmla="*/ 457316 h 517544"/>
                  <a:gd name="connsiteX3" fmla="*/ 211421 w 213583"/>
                  <a:gd name="connsiteY3" fmla="*/ 457316 h 517544"/>
                  <a:gd name="connsiteX4" fmla="*/ 203979 w 213583"/>
                  <a:gd name="connsiteY4" fmla="*/ 479186 h 517544"/>
                  <a:gd name="connsiteX5" fmla="*/ 180518 w 213583"/>
                  <a:gd name="connsiteY5" fmla="*/ 499484 h 517544"/>
                  <a:gd name="connsiteX6" fmla="*/ 31281 w 213583"/>
                  <a:gd name="connsiteY6" fmla="*/ 499484 h 517544"/>
                  <a:gd name="connsiteX7" fmla="*/ 0 w 213583"/>
                  <a:gd name="connsiteY7" fmla="*/ 456203 h 517544"/>
                  <a:gd name="connsiteX8" fmla="*/ 1095 w 213583"/>
                  <a:gd name="connsiteY8" fmla="*/ 452985 h 51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83" h="517544">
                    <a:moveTo>
                      <a:pt x="1095" y="0"/>
                    </a:moveTo>
                    <a:lnTo>
                      <a:pt x="213583" y="0"/>
                    </a:lnTo>
                    <a:lnTo>
                      <a:pt x="213583" y="457316"/>
                    </a:lnTo>
                    <a:lnTo>
                      <a:pt x="211421" y="457316"/>
                    </a:lnTo>
                    <a:lnTo>
                      <a:pt x="203979" y="479186"/>
                    </a:lnTo>
                    <a:cubicBezTo>
                      <a:pt x="198765" y="486549"/>
                      <a:pt x="190945" y="493464"/>
                      <a:pt x="180518" y="499484"/>
                    </a:cubicBezTo>
                    <a:cubicBezTo>
                      <a:pt x="139462" y="523565"/>
                      <a:pt x="72338" y="523565"/>
                      <a:pt x="31281" y="499484"/>
                    </a:cubicBezTo>
                    <a:cubicBezTo>
                      <a:pt x="10427" y="487444"/>
                      <a:pt x="0" y="471823"/>
                      <a:pt x="0" y="456203"/>
                    </a:cubicBezTo>
                    <a:lnTo>
                      <a:pt x="1095" y="452985"/>
                    </a:ln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131" name="Freeform 55">
                <a:extLst>
                  <a:ext uri="{FF2B5EF4-FFF2-40B4-BE49-F238E27FC236}">
                    <a16:creationId xmlns:a16="http://schemas.microsoft.com/office/drawing/2014/main" id="{2D64E522-A99B-45FB-856C-A1193A5297A5}"/>
                  </a:ext>
                </a:extLst>
              </p:cNvPr>
              <p:cNvSpPr>
                <a:spLocks noChangeArrowheads="1"/>
              </p:cNvSpPr>
              <p:nvPr/>
            </p:nvSpPr>
            <p:spPr bwMode="auto">
              <a:xfrm>
                <a:off x="15371561" y="3689670"/>
                <a:ext cx="213142" cy="213142"/>
              </a:xfrm>
              <a:custGeom>
                <a:avLst/>
                <a:gdLst>
                  <a:gd name="T0" fmla="*/ 0 w 326"/>
                  <a:gd name="T1" fmla="*/ 44 h 325"/>
                  <a:gd name="T2" fmla="*/ 0 w 326"/>
                  <a:gd name="T3" fmla="*/ 281 h 325"/>
                  <a:gd name="T4" fmla="*/ 0 w 326"/>
                  <a:gd name="T5" fmla="*/ 281 h 325"/>
                  <a:gd name="T6" fmla="*/ 325 w 326"/>
                  <a:gd name="T7" fmla="*/ 281 h 325"/>
                  <a:gd name="T8" fmla="*/ 325 w 326"/>
                  <a:gd name="T9" fmla="*/ 44 h 325"/>
                  <a:gd name="T10" fmla="*/ 325 w 326"/>
                  <a:gd name="T11" fmla="*/ 44 h 325"/>
                  <a:gd name="T12" fmla="*/ 0 w 326"/>
                  <a:gd name="T13" fmla="*/ 44 h 325"/>
                </a:gdLst>
                <a:ahLst/>
                <a:cxnLst>
                  <a:cxn ang="0">
                    <a:pos x="T0" y="T1"/>
                  </a:cxn>
                  <a:cxn ang="0">
                    <a:pos x="T2" y="T3"/>
                  </a:cxn>
                  <a:cxn ang="0">
                    <a:pos x="T4" y="T5"/>
                  </a:cxn>
                  <a:cxn ang="0">
                    <a:pos x="T6" y="T7"/>
                  </a:cxn>
                  <a:cxn ang="0">
                    <a:pos x="T8" y="T9"/>
                  </a:cxn>
                  <a:cxn ang="0">
                    <a:pos x="T10" y="T11"/>
                  </a:cxn>
                  <a:cxn ang="0">
                    <a:pos x="T12" y="T13"/>
                  </a:cxn>
                </a:cxnLst>
                <a:rect l="0" t="0" r="r" b="b"/>
                <a:pathLst>
                  <a:path w="326" h="325">
                    <a:moveTo>
                      <a:pt x="0" y="44"/>
                    </a:moveTo>
                    <a:lnTo>
                      <a:pt x="0" y="281"/>
                    </a:lnTo>
                    <a:lnTo>
                      <a:pt x="0" y="281"/>
                    </a:lnTo>
                    <a:cubicBezTo>
                      <a:pt x="95" y="324"/>
                      <a:pt x="230" y="324"/>
                      <a:pt x="325" y="281"/>
                    </a:cubicBezTo>
                    <a:lnTo>
                      <a:pt x="325" y="44"/>
                    </a:lnTo>
                    <a:lnTo>
                      <a:pt x="325" y="44"/>
                    </a:lnTo>
                    <a:cubicBezTo>
                      <a:pt x="230" y="0"/>
                      <a:pt x="95" y="0"/>
                      <a:pt x="0" y="44"/>
                    </a:cubicBez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32" name="Freeform 54">
                <a:extLst>
                  <a:ext uri="{FF2B5EF4-FFF2-40B4-BE49-F238E27FC236}">
                    <a16:creationId xmlns:a16="http://schemas.microsoft.com/office/drawing/2014/main" id="{10E58AAD-5070-4F61-B192-22A64BDFDA88}"/>
                  </a:ext>
                </a:extLst>
              </p:cNvPr>
              <p:cNvSpPr>
                <a:spLocks noChangeArrowheads="1"/>
              </p:cNvSpPr>
              <p:nvPr/>
            </p:nvSpPr>
            <p:spPr bwMode="auto">
              <a:xfrm>
                <a:off x="15304813" y="3004158"/>
                <a:ext cx="345482" cy="819203"/>
              </a:xfrm>
              <a:custGeom>
                <a:avLst/>
                <a:gdLst>
                  <a:gd name="connsiteX0" fmla="*/ 501 w 345482"/>
                  <a:gd name="connsiteY0" fmla="*/ 0 h 819203"/>
                  <a:gd name="connsiteX1" fmla="*/ 345482 w 345482"/>
                  <a:gd name="connsiteY1" fmla="*/ 0 h 819203"/>
                  <a:gd name="connsiteX2" fmla="*/ 345482 w 345482"/>
                  <a:gd name="connsiteY2" fmla="*/ 716542 h 819203"/>
                  <a:gd name="connsiteX3" fmla="*/ 342032 w 345482"/>
                  <a:gd name="connsiteY3" fmla="*/ 716542 h 819203"/>
                  <a:gd name="connsiteX4" fmla="*/ 343106 w 345482"/>
                  <a:gd name="connsiteY4" fmla="*/ 719747 h 819203"/>
                  <a:gd name="connsiteX5" fmla="*/ 292764 w 345482"/>
                  <a:gd name="connsiteY5" fmla="*/ 790202 h 819203"/>
                  <a:gd name="connsiteX6" fmla="*/ 50341 w 345482"/>
                  <a:gd name="connsiteY6" fmla="*/ 790202 h 819203"/>
                  <a:gd name="connsiteX7" fmla="*/ 0 w 345482"/>
                  <a:gd name="connsiteY7" fmla="*/ 719747 h 819203"/>
                  <a:gd name="connsiteX8" fmla="*/ 1073 w 345482"/>
                  <a:gd name="connsiteY8" fmla="*/ 716542 h 819203"/>
                  <a:gd name="connsiteX9" fmla="*/ 501 w 345482"/>
                  <a:gd name="connsiteY9" fmla="*/ 716542 h 819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82" h="819203">
                    <a:moveTo>
                      <a:pt x="501" y="0"/>
                    </a:moveTo>
                    <a:lnTo>
                      <a:pt x="345482" y="0"/>
                    </a:lnTo>
                    <a:lnTo>
                      <a:pt x="345482" y="716542"/>
                    </a:lnTo>
                    <a:lnTo>
                      <a:pt x="342032" y="716542"/>
                    </a:lnTo>
                    <a:lnTo>
                      <a:pt x="343106" y="719747"/>
                    </a:lnTo>
                    <a:cubicBezTo>
                      <a:pt x="343105" y="745307"/>
                      <a:pt x="326325" y="770868"/>
                      <a:pt x="292764" y="790202"/>
                    </a:cubicBezTo>
                    <a:cubicBezTo>
                      <a:pt x="225642" y="828871"/>
                      <a:pt x="116812" y="828871"/>
                      <a:pt x="50341" y="790202"/>
                    </a:cubicBezTo>
                    <a:cubicBezTo>
                      <a:pt x="16780" y="770868"/>
                      <a:pt x="0" y="745307"/>
                      <a:pt x="0" y="719747"/>
                    </a:cubicBezTo>
                    <a:lnTo>
                      <a:pt x="1073" y="716542"/>
                    </a:lnTo>
                    <a:lnTo>
                      <a:pt x="501" y="716542"/>
                    </a:ln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133" name="Freeform 55">
                <a:extLst>
                  <a:ext uri="{FF2B5EF4-FFF2-40B4-BE49-F238E27FC236}">
                    <a16:creationId xmlns:a16="http://schemas.microsoft.com/office/drawing/2014/main" id="{050E0635-0C50-4C09-9610-D5ED8EE22D8F}"/>
                  </a:ext>
                </a:extLst>
              </p:cNvPr>
              <p:cNvSpPr>
                <a:spLocks noChangeArrowheads="1"/>
              </p:cNvSpPr>
              <p:nvPr/>
            </p:nvSpPr>
            <p:spPr bwMode="auto">
              <a:xfrm>
                <a:off x="13286221" y="326624"/>
                <a:ext cx="3945361" cy="3869324"/>
              </a:xfrm>
              <a:custGeom>
                <a:avLst/>
                <a:gdLst>
                  <a:gd name="connsiteX0" fmla="*/ 1228925 w 3945361"/>
                  <a:gd name="connsiteY0" fmla="*/ 698 h 3869324"/>
                  <a:gd name="connsiteX1" fmla="*/ 1491817 w 3945361"/>
                  <a:gd name="connsiteY1" fmla="*/ 51774 h 3869324"/>
                  <a:gd name="connsiteX2" fmla="*/ 1504408 w 3945361"/>
                  <a:gd name="connsiteY2" fmla="*/ 57687 h 3869324"/>
                  <a:gd name="connsiteX3" fmla="*/ 1507544 w 3945361"/>
                  <a:gd name="connsiteY3" fmla="*/ 58822 h 3869324"/>
                  <a:gd name="connsiteX4" fmla="*/ 1516877 w 3945361"/>
                  <a:gd name="connsiteY4" fmla="*/ 63542 h 3869324"/>
                  <a:gd name="connsiteX5" fmla="*/ 1563353 w 3945361"/>
                  <a:gd name="connsiteY5" fmla="*/ 85368 h 3869324"/>
                  <a:gd name="connsiteX6" fmla="*/ 1561810 w 3945361"/>
                  <a:gd name="connsiteY6" fmla="*/ 86269 h 3869324"/>
                  <a:gd name="connsiteX7" fmla="*/ 1603733 w 3945361"/>
                  <a:gd name="connsiteY7" fmla="*/ 107472 h 3869324"/>
                  <a:gd name="connsiteX8" fmla="*/ 2376653 w 3945361"/>
                  <a:gd name="connsiteY8" fmla="*/ 1348418 h 3869324"/>
                  <a:gd name="connsiteX9" fmla="*/ 2508386 w 3945361"/>
                  <a:gd name="connsiteY9" fmla="*/ 1375932 h 3869324"/>
                  <a:gd name="connsiteX10" fmla="*/ 2574281 w 3945361"/>
                  <a:gd name="connsiteY10" fmla="*/ 1402017 h 3869324"/>
                  <a:gd name="connsiteX11" fmla="*/ 2575067 w 3945361"/>
                  <a:gd name="connsiteY11" fmla="*/ 1401558 h 3869324"/>
                  <a:gd name="connsiteX12" fmla="*/ 2649509 w 3945361"/>
                  <a:gd name="connsiteY12" fmla="*/ 1440077 h 3869324"/>
                  <a:gd name="connsiteX13" fmla="*/ 2677427 w 3945361"/>
                  <a:gd name="connsiteY13" fmla="*/ 1459440 h 3869324"/>
                  <a:gd name="connsiteX14" fmla="*/ 2768983 w 3945361"/>
                  <a:gd name="connsiteY14" fmla="*/ 1521376 h 3869324"/>
                  <a:gd name="connsiteX15" fmla="*/ 2777370 w 3945361"/>
                  <a:gd name="connsiteY15" fmla="*/ 1528756 h 3869324"/>
                  <a:gd name="connsiteX16" fmla="*/ 2788150 w 3945361"/>
                  <a:gd name="connsiteY16" fmla="*/ 1536233 h 3869324"/>
                  <a:gd name="connsiteX17" fmla="*/ 2824413 w 3945361"/>
                  <a:gd name="connsiteY17" fmla="*/ 1570156 h 3869324"/>
                  <a:gd name="connsiteX18" fmla="*/ 2881003 w 3945361"/>
                  <a:gd name="connsiteY18" fmla="*/ 1619957 h 3869324"/>
                  <a:gd name="connsiteX19" fmla="*/ 2900198 w 3945361"/>
                  <a:gd name="connsiteY19" fmla="*/ 1641050 h 3869324"/>
                  <a:gd name="connsiteX20" fmla="*/ 2917241 w 3945361"/>
                  <a:gd name="connsiteY20" fmla="*/ 1656993 h 3869324"/>
                  <a:gd name="connsiteX21" fmla="*/ 2943943 w 3945361"/>
                  <a:gd name="connsiteY21" fmla="*/ 1689122 h 3869324"/>
                  <a:gd name="connsiteX22" fmla="*/ 2984754 w 3945361"/>
                  <a:gd name="connsiteY22" fmla="*/ 1733969 h 3869324"/>
                  <a:gd name="connsiteX23" fmla="*/ 3013929 w 3945361"/>
                  <a:gd name="connsiteY23" fmla="*/ 1773329 h 3869324"/>
                  <a:gd name="connsiteX24" fmla="*/ 3034087 w 3945361"/>
                  <a:gd name="connsiteY24" fmla="*/ 1797584 h 3869324"/>
                  <a:gd name="connsiteX25" fmla="*/ 3050595 w 3945361"/>
                  <a:gd name="connsiteY25" fmla="*/ 1822796 h 3869324"/>
                  <a:gd name="connsiteX26" fmla="*/ 3078521 w 3945361"/>
                  <a:gd name="connsiteY26" fmla="*/ 1860472 h 3869324"/>
                  <a:gd name="connsiteX27" fmla="*/ 3116645 w 3945361"/>
                  <a:gd name="connsiteY27" fmla="*/ 1923676 h 3869324"/>
                  <a:gd name="connsiteX28" fmla="*/ 3135997 w 3945361"/>
                  <a:gd name="connsiteY28" fmla="*/ 1953232 h 3869324"/>
                  <a:gd name="connsiteX29" fmla="*/ 3134872 w 3945361"/>
                  <a:gd name="connsiteY29" fmla="*/ 1953893 h 3869324"/>
                  <a:gd name="connsiteX30" fmla="*/ 3160589 w 3945361"/>
                  <a:gd name="connsiteY30" fmla="*/ 1996527 h 3869324"/>
                  <a:gd name="connsiteX31" fmla="*/ 3319446 w 3945361"/>
                  <a:gd name="connsiteY31" fmla="*/ 2432614 h 3869324"/>
                  <a:gd name="connsiteX32" fmla="*/ 3479518 w 3945361"/>
                  <a:gd name="connsiteY32" fmla="*/ 2491396 h 3869324"/>
                  <a:gd name="connsiteX33" fmla="*/ 3945361 w 3945361"/>
                  <a:gd name="connsiteY33" fmla="*/ 3298664 h 3869324"/>
                  <a:gd name="connsiteX34" fmla="*/ 3808973 w 3945361"/>
                  <a:gd name="connsiteY34" fmla="*/ 3600491 h 3869324"/>
                  <a:gd name="connsiteX35" fmla="*/ 3798425 w 3945361"/>
                  <a:gd name="connsiteY35" fmla="*/ 3604458 h 3869324"/>
                  <a:gd name="connsiteX36" fmla="*/ 3348264 w 3945361"/>
                  <a:gd name="connsiteY36" fmla="*/ 3869324 h 3869324"/>
                  <a:gd name="connsiteX37" fmla="*/ 3282814 w 3945361"/>
                  <a:gd name="connsiteY37" fmla="*/ 3427379 h 3869324"/>
                  <a:gd name="connsiteX38" fmla="*/ 1168598 w 3945361"/>
                  <a:gd name="connsiteY38" fmla="*/ 1918601 h 3869324"/>
                  <a:gd name="connsiteX39" fmla="*/ 559886 w 3945361"/>
                  <a:gd name="connsiteY39" fmla="*/ 995075 h 3869324"/>
                  <a:gd name="connsiteX40" fmla="*/ 552753 w 3945361"/>
                  <a:gd name="connsiteY40" fmla="*/ 909487 h 3869324"/>
                  <a:gd name="connsiteX41" fmla="*/ 497341 w 3945361"/>
                  <a:gd name="connsiteY41" fmla="*/ 926665 h 3869324"/>
                  <a:gd name="connsiteX42" fmla="*/ 286061 w 3945361"/>
                  <a:gd name="connsiteY42" fmla="*/ 991901 h 3869324"/>
                  <a:gd name="connsiteX43" fmla="*/ 0 w 3945361"/>
                  <a:gd name="connsiteY43" fmla="*/ 860448 h 3869324"/>
                  <a:gd name="connsiteX44" fmla="*/ 736704 w 3945361"/>
                  <a:gd name="connsiteY44" fmla="*/ 436658 h 3869324"/>
                  <a:gd name="connsiteX45" fmla="*/ 736699 w 3945361"/>
                  <a:gd name="connsiteY45" fmla="*/ 436733 h 3869324"/>
                  <a:gd name="connsiteX46" fmla="*/ 756547 w 3945361"/>
                  <a:gd name="connsiteY46" fmla="*/ 424954 h 3869324"/>
                  <a:gd name="connsiteX47" fmla="*/ 614553 w 3945361"/>
                  <a:gd name="connsiteY47" fmla="*/ 312555 h 3869324"/>
                  <a:gd name="connsiteX48" fmla="*/ 615315 w 3945361"/>
                  <a:gd name="connsiteY48" fmla="*/ 312106 h 3869324"/>
                  <a:gd name="connsiteX49" fmla="*/ 613106 w 3945361"/>
                  <a:gd name="connsiteY49" fmla="*/ 310358 h 3869324"/>
                  <a:gd name="connsiteX50" fmla="*/ 1047113 w 3945361"/>
                  <a:gd name="connsiteY50" fmla="*/ 54718 h 3869324"/>
                  <a:gd name="connsiteX51" fmla="*/ 1057555 w 3945361"/>
                  <a:gd name="connsiteY51" fmla="*/ 48848 h 3869324"/>
                  <a:gd name="connsiteX52" fmla="*/ 1064735 w 3945361"/>
                  <a:gd name="connsiteY52" fmla="*/ 44283 h 3869324"/>
                  <a:gd name="connsiteX53" fmla="*/ 1064735 w 3945361"/>
                  <a:gd name="connsiteY53" fmla="*/ 44935 h 3869324"/>
                  <a:gd name="connsiteX54" fmla="*/ 1228925 w 3945361"/>
                  <a:gd name="connsiteY54" fmla="*/ 698 h 386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945361" h="3869324">
                    <a:moveTo>
                      <a:pt x="1228925" y="698"/>
                    </a:moveTo>
                    <a:cubicBezTo>
                      <a:pt x="1308996" y="-3709"/>
                      <a:pt x="1397715" y="12691"/>
                      <a:pt x="1491817" y="51774"/>
                    </a:cubicBezTo>
                    <a:lnTo>
                      <a:pt x="1504408" y="57687"/>
                    </a:lnTo>
                    <a:lnTo>
                      <a:pt x="1507544" y="58822"/>
                    </a:lnTo>
                    <a:lnTo>
                      <a:pt x="1516877" y="63542"/>
                    </a:lnTo>
                    <a:lnTo>
                      <a:pt x="1563353" y="85368"/>
                    </a:lnTo>
                    <a:lnTo>
                      <a:pt x="1561810" y="86269"/>
                    </a:lnTo>
                    <a:lnTo>
                      <a:pt x="1603733" y="107472"/>
                    </a:lnTo>
                    <a:cubicBezTo>
                      <a:pt x="2003587" y="338027"/>
                      <a:pt x="2332225" y="875553"/>
                      <a:pt x="2376653" y="1348418"/>
                    </a:cubicBezTo>
                    <a:cubicBezTo>
                      <a:pt x="2418468" y="1351684"/>
                      <a:pt x="2462569" y="1360665"/>
                      <a:pt x="2508386" y="1375932"/>
                    </a:cubicBezTo>
                    <a:lnTo>
                      <a:pt x="2574281" y="1402017"/>
                    </a:lnTo>
                    <a:lnTo>
                      <a:pt x="2575067" y="1401558"/>
                    </a:lnTo>
                    <a:cubicBezTo>
                      <a:pt x="2599228" y="1412657"/>
                      <a:pt x="2624042" y="1425714"/>
                      <a:pt x="2649509" y="1440077"/>
                    </a:cubicBezTo>
                    <a:lnTo>
                      <a:pt x="2677427" y="1459440"/>
                    </a:lnTo>
                    <a:lnTo>
                      <a:pt x="2768983" y="1521376"/>
                    </a:lnTo>
                    <a:lnTo>
                      <a:pt x="2777370" y="1528756"/>
                    </a:lnTo>
                    <a:lnTo>
                      <a:pt x="2788150" y="1536233"/>
                    </a:lnTo>
                    <a:lnTo>
                      <a:pt x="2824413" y="1570156"/>
                    </a:lnTo>
                    <a:lnTo>
                      <a:pt x="2881003" y="1619957"/>
                    </a:lnTo>
                    <a:lnTo>
                      <a:pt x="2900198" y="1641050"/>
                    </a:lnTo>
                    <a:lnTo>
                      <a:pt x="2917241" y="1656993"/>
                    </a:lnTo>
                    <a:lnTo>
                      <a:pt x="2943943" y="1689122"/>
                    </a:lnTo>
                    <a:lnTo>
                      <a:pt x="2984754" y="1733969"/>
                    </a:lnTo>
                    <a:lnTo>
                      <a:pt x="3013929" y="1773329"/>
                    </a:lnTo>
                    <a:lnTo>
                      <a:pt x="3034087" y="1797584"/>
                    </a:lnTo>
                    <a:lnTo>
                      <a:pt x="3050595" y="1822796"/>
                    </a:lnTo>
                    <a:lnTo>
                      <a:pt x="3078521" y="1860472"/>
                    </a:lnTo>
                    <a:lnTo>
                      <a:pt x="3116645" y="1923676"/>
                    </a:lnTo>
                    <a:lnTo>
                      <a:pt x="3135997" y="1953232"/>
                    </a:lnTo>
                    <a:lnTo>
                      <a:pt x="3134872" y="1953893"/>
                    </a:lnTo>
                    <a:lnTo>
                      <a:pt x="3160589" y="1996527"/>
                    </a:lnTo>
                    <a:cubicBezTo>
                      <a:pt x="3236235" y="2136379"/>
                      <a:pt x="3291760" y="2286150"/>
                      <a:pt x="3319446" y="2432614"/>
                    </a:cubicBezTo>
                    <a:cubicBezTo>
                      <a:pt x="3369101" y="2439798"/>
                      <a:pt x="3423329" y="2458739"/>
                      <a:pt x="3479518" y="2491396"/>
                    </a:cubicBezTo>
                    <a:cubicBezTo>
                      <a:pt x="3736941" y="2639656"/>
                      <a:pt x="3945361" y="3001490"/>
                      <a:pt x="3945361" y="3298664"/>
                    </a:cubicBezTo>
                    <a:cubicBezTo>
                      <a:pt x="3945361" y="3447251"/>
                      <a:pt x="3893257" y="3551752"/>
                      <a:pt x="3808973" y="3600491"/>
                    </a:cubicBezTo>
                    <a:lnTo>
                      <a:pt x="3798425" y="3604458"/>
                    </a:lnTo>
                    <a:lnTo>
                      <a:pt x="3348264" y="3869324"/>
                    </a:lnTo>
                    <a:lnTo>
                      <a:pt x="3282814" y="3427379"/>
                    </a:lnTo>
                    <a:lnTo>
                      <a:pt x="1168598" y="1918601"/>
                    </a:lnTo>
                    <a:cubicBezTo>
                      <a:pt x="868463" y="1745439"/>
                      <a:pt x="617850" y="1354756"/>
                      <a:pt x="559886" y="995075"/>
                    </a:cubicBezTo>
                    <a:lnTo>
                      <a:pt x="552753" y="909487"/>
                    </a:lnTo>
                    <a:lnTo>
                      <a:pt x="497341" y="926665"/>
                    </a:lnTo>
                    <a:cubicBezTo>
                      <a:pt x="391701" y="959365"/>
                      <a:pt x="286061" y="991901"/>
                      <a:pt x="286061" y="991901"/>
                    </a:cubicBezTo>
                    <a:lnTo>
                      <a:pt x="0" y="860448"/>
                    </a:lnTo>
                    <a:lnTo>
                      <a:pt x="736704" y="436658"/>
                    </a:lnTo>
                    <a:lnTo>
                      <a:pt x="736699" y="436733"/>
                    </a:lnTo>
                    <a:lnTo>
                      <a:pt x="756547" y="424954"/>
                    </a:lnTo>
                    <a:lnTo>
                      <a:pt x="614553" y="312555"/>
                    </a:lnTo>
                    <a:lnTo>
                      <a:pt x="615315" y="312106"/>
                    </a:lnTo>
                    <a:lnTo>
                      <a:pt x="613106" y="310358"/>
                    </a:lnTo>
                    <a:lnTo>
                      <a:pt x="1047113" y="54718"/>
                    </a:lnTo>
                    <a:cubicBezTo>
                      <a:pt x="1050376" y="52761"/>
                      <a:pt x="1054292" y="50805"/>
                      <a:pt x="1057555" y="48848"/>
                    </a:cubicBezTo>
                    <a:lnTo>
                      <a:pt x="1064735" y="44283"/>
                    </a:lnTo>
                    <a:lnTo>
                      <a:pt x="1064735" y="44935"/>
                    </a:lnTo>
                    <a:cubicBezTo>
                      <a:pt x="1113683" y="19013"/>
                      <a:pt x="1168872" y="4003"/>
                      <a:pt x="1228925" y="698"/>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134" name="Freeform 56">
                <a:extLst>
                  <a:ext uri="{FF2B5EF4-FFF2-40B4-BE49-F238E27FC236}">
                    <a16:creationId xmlns:a16="http://schemas.microsoft.com/office/drawing/2014/main" id="{FCFBE629-35F6-487A-8EC2-4273C3DF8A19}"/>
                  </a:ext>
                </a:extLst>
              </p:cNvPr>
              <p:cNvSpPr>
                <a:spLocks noChangeArrowheads="1"/>
              </p:cNvSpPr>
              <p:nvPr/>
            </p:nvSpPr>
            <p:spPr bwMode="auto">
              <a:xfrm>
                <a:off x="14104228" y="345638"/>
                <a:ext cx="2384237" cy="2375596"/>
              </a:xfrm>
              <a:custGeom>
                <a:avLst/>
                <a:gdLst>
                  <a:gd name="connsiteX0" fmla="*/ 2236666 w 2384237"/>
                  <a:gd name="connsiteY0" fmla="*/ 1808829 h 2375596"/>
                  <a:gd name="connsiteX1" fmla="*/ 2384237 w 2384237"/>
                  <a:gd name="connsiteY1" fmla="*/ 2064788 h 2375596"/>
                  <a:gd name="connsiteX2" fmla="*/ 1857942 w 2384237"/>
                  <a:gd name="connsiteY2" fmla="*/ 2375596 h 2375596"/>
                  <a:gd name="connsiteX3" fmla="*/ 1656174 w 2384237"/>
                  <a:gd name="connsiteY3" fmla="*/ 2150979 h 2375596"/>
                  <a:gd name="connsiteX4" fmla="*/ 577449 w 2384237"/>
                  <a:gd name="connsiteY4" fmla="*/ 0 h 2375596"/>
                  <a:gd name="connsiteX5" fmla="*/ 784755 w 2384237"/>
                  <a:gd name="connsiteY5" fmla="*/ 86762 h 2375596"/>
                  <a:gd name="connsiteX6" fmla="*/ 918163 w 2384237"/>
                  <a:gd name="connsiteY6" fmla="*/ 177438 h 2375596"/>
                  <a:gd name="connsiteX7" fmla="*/ 324365 w 2384237"/>
                  <a:gd name="connsiteY7" fmla="*/ 526444 h 2375596"/>
                  <a:gd name="connsiteX8" fmla="*/ 0 w 2384237"/>
                  <a:gd name="connsiteY8" fmla="*/ 339220 h 237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4237" h="2375596">
                    <a:moveTo>
                      <a:pt x="2236666" y="1808829"/>
                    </a:moveTo>
                    <a:cubicBezTo>
                      <a:pt x="2292821" y="1889796"/>
                      <a:pt x="2343100" y="1975986"/>
                      <a:pt x="2384237" y="2064788"/>
                    </a:cubicBezTo>
                    <a:lnTo>
                      <a:pt x="1857942" y="2375596"/>
                    </a:lnTo>
                    <a:lnTo>
                      <a:pt x="1656174" y="2150979"/>
                    </a:lnTo>
                    <a:close/>
                    <a:moveTo>
                      <a:pt x="577449" y="0"/>
                    </a:moveTo>
                    <a:cubicBezTo>
                      <a:pt x="643499" y="17613"/>
                      <a:pt x="712819" y="45664"/>
                      <a:pt x="784755" y="86762"/>
                    </a:cubicBezTo>
                    <a:cubicBezTo>
                      <a:pt x="830532" y="113508"/>
                      <a:pt x="875002" y="143516"/>
                      <a:pt x="918163" y="177438"/>
                    </a:cubicBezTo>
                    <a:lnTo>
                      <a:pt x="324365" y="526444"/>
                    </a:lnTo>
                    <a:lnTo>
                      <a:pt x="0" y="339220"/>
                    </a:lnTo>
                    <a:close/>
                  </a:path>
                </a:pathLst>
              </a:custGeom>
              <a:solidFill>
                <a:schemeClr val="accent2">
                  <a:lumMod val="60000"/>
                  <a:lumOff val="4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35" name="Freeform 64">
                <a:extLst>
                  <a:ext uri="{FF2B5EF4-FFF2-40B4-BE49-F238E27FC236}">
                    <a16:creationId xmlns:a16="http://schemas.microsoft.com/office/drawing/2014/main" id="{AB1BE987-ED20-4102-9C22-4172C395C610}"/>
                  </a:ext>
                </a:extLst>
              </p:cNvPr>
              <p:cNvSpPr>
                <a:spLocks noChangeArrowheads="1"/>
              </p:cNvSpPr>
              <p:nvPr/>
            </p:nvSpPr>
            <p:spPr bwMode="auto">
              <a:xfrm>
                <a:off x="13099002" y="455089"/>
                <a:ext cx="3675266" cy="3856726"/>
              </a:xfrm>
              <a:custGeom>
                <a:avLst/>
                <a:gdLst>
                  <a:gd name="T0" fmla="*/ 4915 w 5629"/>
                  <a:gd name="T1" fmla="*/ 4029 h 5905"/>
                  <a:gd name="T2" fmla="*/ 4915 w 5629"/>
                  <a:gd name="T3" fmla="*/ 4029 h 5905"/>
                  <a:gd name="T4" fmla="*/ 4671 w 5629"/>
                  <a:gd name="T5" fmla="*/ 3939 h 5905"/>
                  <a:gd name="T6" fmla="*/ 4671 w 5629"/>
                  <a:gd name="T7" fmla="*/ 3939 h 5905"/>
                  <a:gd name="T8" fmla="*/ 3646 w 5629"/>
                  <a:gd name="T9" fmla="*/ 2421 h 5905"/>
                  <a:gd name="T10" fmla="*/ 3646 w 5629"/>
                  <a:gd name="T11" fmla="*/ 2421 h 5905"/>
                  <a:gd name="T12" fmla="*/ 3227 w 5629"/>
                  <a:gd name="T13" fmla="*/ 2279 h 5905"/>
                  <a:gd name="T14" fmla="*/ 3227 w 5629"/>
                  <a:gd name="T15" fmla="*/ 2279 h 5905"/>
                  <a:gd name="T16" fmla="*/ 2044 w 5629"/>
                  <a:gd name="T17" fmla="*/ 380 h 5905"/>
                  <a:gd name="T18" fmla="*/ 2044 w 5629"/>
                  <a:gd name="T19" fmla="*/ 380 h 5905"/>
                  <a:gd name="T20" fmla="*/ 854 w 5629"/>
                  <a:gd name="T21" fmla="*/ 1067 h 5905"/>
                  <a:gd name="T22" fmla="*/ 854 w 5629"/>
                  <a:gd name="T23" fmla="*/ 1067 h 5905"/>
                  <a:gd name="T24" fmla="*/ 857 w 5629"/>
                  <a:gd name="T25" fmla="*/ 1144 h 5905"/>
                  <a:gd name="T26" fmla="*/ 857 w 5629"/>
                  <a:gd name="T27" fmla="*/ 1144 h 5905"/>
                  <a:gd name="T28" fmla="*/ 0 w 5629"/>
                  <a:gd name="T29" fmla="*/ 1742 h 5905"/>
                  <a:gd name="T30" fmla="*/ 0 w 5629"/>
                  <a:gd name="T31" fmla="*/ 1742 h 5905"/>
                  <a:gd name="T32" fmla="*/ 950 w 5629"/>
                  <a:gd name="T33" fmla="*/ 3388 h 5905"/>
                  <a:gd name="T34" fmla="*/ 4915 w 5629"/>
                  <a:gd name="T35" fmla="*/ 5677 h 5905"/>
                  <a:gd name="T36" fmla="*/ 4915 w 5629"/>
                  <a:gd name="T37" fmla="*/ 5677 h 5905"/>
                  <a:gd name="T38" fmla="*/ 5628 w 5629"/>
                  <a:gd name="T39" fmla="*/ 5265 h 5905"/>
                  <a:gd name="T40" fmla="*/ 5628 w 5629"/>
                  <a:gd name="T41" fmla="*/ 5265 h 5905"/>
                  <a:gd name="T42" fmla="*/ 4915 w 5629"/>
                  <a:gd name="T43" fmla="*/ 4029 h 5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29" h="5905">
                    <a:moveTo>
                      <a:pt x="4915" y="4029"/>
                    </a:moveTo>
                    <a:lnTo>
                      <a:pt x="4915" y="4029"/>
                    </a:lnTo>
                    <a:cubicBezTo>
                      <a:pt x="4829" y="3979"/>
                      <a:pt x="4747" y="3950"/>
                      <a:pt x="4671" y="3939"/>
                    </a:cubicBezTo>
                    <a:lnTo>
                      <a:pt x="4671" y="3939"/>
                    </a:lnTo>
                    <a:cubicBezTo>
                      <a:pt x="4557" y="3341"/>
                      <a:pt x="4141" y="2707"/>
                      <a:pt x="3646" y="2421"/>
                    </a:cubicBezTo>
                    <a:lnTo>
                      <a:pt x="3646" y="2421"/>
                    </a:lnTo>
                    <a:cubicBezTo>
                      <a:pt x="3497" y="2335"/>
                      <a:pt x="3356" y="2289"/>
                      <a:pt x="3227" y="2279"/>
                    </a:cubicBezTo>
                    <a:lnTo>
                      <a:pt x="3227" y="2279"/>
                    </a:lnTo>
                    <a:cubicBezTo>
                      <a:pt x="3159" y="1555"/>
                      <a:pt x="2656" y="733"/>
                      <a:pt x="2044" y="380"/>
                    </a:cubicBezTo>
                    <a:lnTo>
                      <a:pt x="2044" y="380"/>
                    </a:lnTo>
                    <a:cubicBezTo>
                      <a:pt x="1387" y="0"/>
                      <a:pt x="854" y="308"/>
                      <a:pt x="854" y="1067"/>
                    </a:cubicBezTo>
                    <a:lnTo>
                      <a:pt x="854" y="1067"/>
                    </a:lnTo>
                    <a:cubicBezTo>
                      <a:pt x="854" y="1092"/>
                      <a:pt x="855" y="1118"/>
                      <a:pt x="857" y="1144"/>
                    </a:cubicBezTo>
                    <a:lnTo>
                      <a:pt x="857" y="1144"/>
                    </a:lnTo>
                    <a:cubicBezTo>
                      <a:pt x="375" y="921"/>
                      <a:pt x="0" y="1173"/>
                      <a:pt x="0" y="1742"/>
                    </a:cubicBezTo>
                    <a:lnTo>
                      <a:pt x="0" y="1742"/>
                    </a:lnTo>
                    <a:cubicBezTo>
                      <a:pt x="0" y="2348"/>
                      <a:pt x="425" y="3085"/>
                      <a:pt x="950" y="3388"/>
                    </a:cubicBezTo>
                    <a:lnTo>
                      <a:pt x="4915" y="5677"/>
                    </a:lnTo>
                    <a:lnTo>
                      <a:pt x="4915" y="5677"/>
                    </a:lnTo>
                    <a:cubicBezTo>
                      <a:pt x="5309" y="5904"/>
                      <a:pt x="5628" y="5720"/>
                      <a:pt x="5628" y="5265"/>
                    </a:cubicBezTo>
                    <a:lnTo>
                      <a:pt x="5628" y="5265"/>
                    </a:lnTo>
                    <a:cubicBezTo>
                      <a:pt x="5628" y="4810"/>
                      <a:pt x="5309" y="4257"/>
                      <a:pt x="4915" y="4029"/>
                    </a:cubicBezTo>
                  </a:path>
                </a:pathLst>
              </a:custGeom>
              <a:solidFill>
                <a:schemeClr val="accent2">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136" name="Freeform 58">
                <a:extLst>
                  <a:ext uri="{FF2B5EF4-FFF2-40B4-BE49-F238E27FC236}">
                    <a16:creationId xmlns:a16="http://schemas.microsoft.com/office/drawing/2014/main" id="{863D40AC-451C-4737-BE79-CBAEA61EA1B3}"/>
                  </a:ext>
                </a:extLst>
              </p:cNvPr>
              <p:cNvSpPr>
                <a:spLocks noChangeArrowheads="1"/>
              </p:cNvSpPr>
              <p:nvPr/>
            </p:nvSpPr>
            <p:spPr bwMode="auto">
              <a:xfrm>
                <a:off x="13240135" y="558351"/>
                <a:ext cx="3570922" cy="3582873"/>
              </a:xfrm>
              <a:custGeom>
                <a:avLst/>
                <a:gdLst>
                  <a:gd name="connsiteX0" fmla="*/ 232326 w 3570922"/>
                  <a:gd name="connsiteY0" fmla="*/ 556197 h 3582873"/>
                  <a:gd name="connsiteX1" fmla="*/ 415035 w 3570922"/>
                  <a:gd name="connsiteY1" fmla="*/ 592467 h 3582873"/>
                  <a:gd name="connsiteX2" fmla="*/ 415035 w 3570922"/>
                  <a:gd name="connsiteY2" fmla="*/ 594424 h 3582873"/>
                  <a:gd name="connsiteX3" fmla="*/ 416992 w 3570922"/>
                  <a:gd name="connsiteY3" fmla="*/ 644639 h 3582873"/>
                  <a:gd name="connsiteX4" fmla="*/ 0 w 3570922"/>
                  <a:gd name="connsiteY4" fmla="*/ 662247 h 3582873"/>
                  <a:gd name="connsiteX5" fmla="*/ 232326 w 3570922"/>
                  <a:gd name="connsiteY5" fmla="*/ 556197 h 3582873"/>
                  <a:gd name="connsiteX6" fmla="*/ 861169 w 3570922"/>
                  <a:gd name="connsiteY6" fmla="*/ 541 h 3582873"/>
                  <a:gd name="connsiteX7" fmla="*/ 1230740 w 3570922"/>
                  <a:gd name="connsiteY7" fmla="*/ 106286 h 3582873"/>
                  <a:gd name="connsiteX8" fmla="*/ 2002530 w 3570922"/>
                  <a:gd name="connsiteY8" fmla="*/ 1347457 h 3582873"/>
                  <a:gd name="connsiteX9" fmla="*/ 2276117 w 3570922"/>
                  <a:gd name="connsiteY9" fmla="*/ 1439566 h 3582873"/>
                  <a:gd name="connsiteX10" fmla="*/ 2945394 w 3570922"/>
                  <a:gd name="connsiteY10" fmla="*/ 2431196 h 3582873"/>
                  <a:gd name="connsiteX11" fmla="*/ 3104061 w 3570922"/>
                  <a:gd name="connsiteY11" fmla="*/ 2489989 h 3582873"/>
                  <a:gd name="connsiteX12" fmla="*/ 3570922 w 3570922"/>
                  <a:gd name="connsiteY12" fmla="*/ 3298057 h 3582873"/>
                  <a:gd name="connsiteX13" fmla="*/ 3457961 w 3570922"/>
                  <a:gd name="connsiteY13" fmla="*/ 3582873 h 3582873"/>
                  <a:gd name="connsiteX14" fmla="*/ 3532398 w 3570922"/>
                  <a:gd name="connsiteY14" fmla="*/ 3334639 h 3582873"/>
                  <a:gd name="connsiteX15" fmla="*/ 3066843 w 3570922"/>
                  <a:gd name="connsiteY15" fmla="*/ 2527224 h 3582873"/>
                  <a:gd name="connsiteX16" fmla="*/ 2907522 w 3570922"/>
                  <a:gd name="connsiteY16" fmla="*/ 2468431 h 3582873"/>
                  <a:gd name="connsiteX17" fmla="*/ 2238246 w 3570922"/>
                  <a:gd name="connsiteY17" fmla="*/ 1476801 h 3582873"/>
                  <a:gd name="connsiteX18" fmla="*/ 1964659 w 3570922"/>
                  <a:gd name="connsiteY18" fmla="*/ 1384039 h 3582873"/>
                  <a:gd name="connsiteX19" fmla="*/ 1192216 w 3570922"/>
                  <a:gd name="connsiteY19" fmla="*/ 143521 h 3582873"/>
                  <a:gd name="connsiteX20" fmla="*/ 587582 w 3570922"/>
                  <a:gd name="connsiteY20" fmla="*/ 128496 h 3582873"/>
                  <a:gd name="connsiteX21" fmla="*/ 861169 w 3570922"/>
                  <a:gd name="connsiteY21" fmla="*/ 541 h 358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70922" h="3582873">
                    <a:moveTo>
                      <a:pt x="232326" y="556197"/>
                    </a:moveTo>
                    <a:cubicBezTo>
                      <a:pt x="288732" y="555264"/>
                      <a:pt x="350186" y="567034"/>
                      <a:pt x="415035" y="592467"/>
                    </a:cubicBezTo>
                    <a:cubicBezTo>
                      <a:pt x="415035" y="592467"/>
                      <a:pt x="415035" y="593119"/>
                      <a:pt x="415035" y="594424"/>
                    </a:cubicBezTo>
                    <a:cubicBezTo>
                      <a:pt x="415035" y="610727"/>
                      <a:pt x="415687" y="627683"/>
                      <a:pt x="416992" y="644639"/>
                    </a:cubicBezTo>
                    <a:cubicBezTo>
                      <a:pt x="248629" y="567686"/>
                      <a:pt x="101148" y="578120"/>
                      <a:pt x="0" y="662247"/>
                    </a:cubicBezTo>
                    <a:cubicBezTo>
                      <a:pt x="58324" y="594587"/>
                      <a:pt x="138315" y="557751"/>
                      <a:pt x="232326" y="556197"/>
                    </a:cubicBezTo>
                    <a:close/>
                    <a:moveTo>
                      <a:pt x="861169" y="541"/>
                    </a:moveTo>
                    <a:cubicBezTo>
                      <a:pt x="971029" y="-4766"/>
                      <a:pt x="1096885" y="28876"/>
                      <a:pt x="1230740" y="106286"/>
                    </a:cubicBezTo>
                    <a:cubicBezTo>
                      <a:pt x="1629041" y="336883"/>
                      <a:pt x="1958129" y="873853"/>
                      <a:pt x="2002530" y="1347457"/>
                    </a:cubicBezTo>
                    <a:cubicBezTo>
                      <a:pt x="2086108" y="1353990"/>
                      <a:pt x="2178827" y="1383386"/>
                      <a:pt x="2276117" y="1439566"/>
                    </a:cubicBezTo>
                    <a:cubicBezTo>
                      <a:pt x="2599329" y="1627048"/>
                      <a:pt x="2870957" y="2040554"/>
                      <a:pt x="2945394" y="2431196"/>
                    </a:cubicBezTo>
                    <a:cubicBezTo>
                      <a:pt x="2995018" y="2439035"/>
                      <a:pt x="3048560" y="2457979"/>
                      <a:pt x="3104061" y="2489989"/>
                    </a:cubicBezTo>
                    <a:cubicBezTo>
                      <a:pt x="3361977" y="2638929"/>
                      <a:pt x="3570922" y="3000175"/>
                      <a:pt x="3570922" y="3298057"/>
                    </a:cubicBezTo>
                    <a:cubicBezTo>
                      <a:pt x="3570922" y="3431319"/>
                      <a:pt x="3527827" y="3528653"/>
                      <a:pt x="3457961" y="3582873"/>
                    </a:cubicBezTo>
                    <a:cubicBezTo>
                      <a:pt x="3504974" y="3525387"/>
                      <a:pt x="3532398" y="3441771"/>
                      <a:pt x="3532398" y="3334639"/>
                    </a:cubicBezTo>
                    <a:cubicBezTo>
                      <a:pt x="3532398" y="3037411"/>
                      <a:pt x="3324106" y="2676164"/>
                      <a:pt x="3066843" y="2527224"/>
                    </a:cubicBezTo>
                    <a:cubicBezTo>
                      <a:pt x="3010689" y="2494561"/>
                      <a:pt x="2957147" y="2475617"/>
                      <a:pt x="2907522" y="2468431"/>
                    </a:cubicBezTo>
                    <a:cubicBezTo>
                      <a:pt x="2833086" y="2077789"/>
                      <a:pt x="2561458" y="1663630"/>
                      <a:pt x="2238246" y="1476801"/>
                    </a:cubicBezTo>
                    <a:cubicBezTo>
                      <a:pt x="2140956" y="1420621"/>
                      <a:pt x="2048890" y="1390572"/>
                      <a:pt x="1964659" y="1384039"/>
                    </a:cubicBezTo>
                    <a:cubicBezTo>
                      <a:pt x="1920258" y="911088"/>
                      <a:pt x="1591823" y="374118"/>
                      <a:pt x="1192216" y="143521"/>
                    </a:cubicBezTo>
                    <a:cubicBezTo>
                      <a:pt x="948012" y="1766"/>
                      <a:pt x="729926" y="6339"/>
                      <a:pt x="587582" y="128496"/>
                    </a:cubicBezTo>
                    <a:cubicBezTo>
                      <a:pt x="657448" y="50107"/>
                      <a:pt x="751310" y="5849"/>
                      <a:pt x="861169" y="541"/>
                    </a:cubicBezTo>
                    <a:close/>
                  </a:path>
                </a:pathLst>
              </a:custGeom>
              <a:solidFill>
                <a:schemeClr val="bg1"/>
              </a:solidFill>
              <a:ln>
                <a:noFill/>
              </a:ln>
              <a:effectLst/>
            </p:spPr>
            <p:txBody>
              <a:bodyPr wrap="square" anchor="ctr">
                <a:noAutofit/>
              </a:bodyPr>
              <a:lstStyle/>
              <a:p>
                <a:endParaRPr lang="en-US" sz="6532" dirty="0">
                  <a:latin typeface="Lato Light" panose="020F0502020204030203" pitchFamily="34" charset="0"/>
                </a:endParaRPr>
              </a:p>
            </p:txBody>
          </p:sp>
          <p:sp>
            <p:nvSpPr>
              <p:cNvPr id="137" name="Freeform 67">
                <a:extLst>
                  <a:ext uri="{FF2B5EF4-FFF2-40B4-BE49-F238E27FC236}">
                    <a16:creationId xmlns:a16="http://schemas.microsoft.com/office/drawing/2014/main" id="{9BE212D2-10F3-4BEE-86A6-81BCED967149}"/>
                  </a:ext>
                </a:extLst>
              </p:cNvPr>
              <p:cNvSpPr>
                <a:spLocks noChangeArrowheads="1"/>
              </p:cNvSpPr>
              <p:nvPr/>
            </p:nvSpPr>
            <p:spPr bwMode="auto">
              <a:xfrm>
                <a:off x="13228616" y="699915"/>
                <a:ext cx="3416039" cy="3410278"/>
              </a:xfrm>
              <a:custGeom>
                <a:avLst/>
                <a:gdLst>
                  <a:gd name="T0" fmla="*/ 574 w 5231"/>
                  <a:gd name="T1" fmla="*/ 949 h 5220"/>
                  <a:gd name="T2" fmla="*/ 871 w 5231"/>
                  <a:gd name="T3" fmla="*/ 1087 h 5220"/>
                  <a:gd name="T4" fmla="*/ 856 w 5231"/>
                  <a:gd name="T5" fmla="*/ 759 h 5220"/>
                  <a:gd name="T6" fmla="*/ 856 w 5231"/>
                  <a:gd name="T7" fmla="*/ 759 h 5220"/>
                  <a:gd name="T8" fmla="*/ 854 w 5231"/>
                  <a:gd name="T9" fmla="*/ 691 h 5220"/>
                  <a:gd name="T10" fmla="*/ 854 w 5231"/>
                  <a:gd name="T11" fmla="*/ 691 h 5220"/>
                  <a:gd name="T12" fmla="*/ 1103 w 5231"/>
                  <a:gd name="T13" fmla="*/ 93 h 5220"/>
                  <a:gd name="T14" fmla="*/ 1103 w 5231"/>
                  <a:gd name="T15" fmla="*/ 93 h 5220"/>
                  <a:gd name="T16" fmla="*/ 1746 w 5231"/>
                  <a:gd name="T17" fmla="*/ 176 h 5220"/>
                  <a:gd name="T18" fmla="*/ 1746 w 5231"/>
                  <a:gd name="T19" fmla="*/ 176 h 5220"/>
                  <a:gd name="T20" fmla="*/ 2829 w 5231"/>
                  <a:gd name="T21" fmla="*/ 1922 h 5220"/>
                  <a:gd name="T22" fmla="*/ 2845 w 5231"/>
                  <a:gd name="T23" fmla="*/ 2089 h 5220"/>
                  <a:gd name="T24" fmla="*/ 3013 w 5231"/>
                  <a:gd name="T25" fmla="*/ 2101 h 5220"/>
                  <a:gd name="T26" fmla="*/ 3013 w 5231"/>
                  <a:gd name="T27" fmla="*/ 2101 h 5220"/>
                  <a:gd name="T28" fmla="*/ 3347 w 5231"/>
                  <a:gd name="T29" fmla="*/ 2218 h 5220"/>
                  <a:gd name="T30" fmla="*/ 3347 w 5231"/>
                  <a:gd name="T31" fmla="*/ 2218 h 5220"/>
                  <a:gd name="T32" fmla="*/ 4276 w 5231"/>
                  <a:gd name="T33" fmla="*/ 3600 h 5220"/>
                  <a:gd name="T34" fmla="*/ 4302 w 5231"/>
                  <a:gd name="T35" fmla="*/ 3738 h 5220"/>
                  <a:gd name="T36" fmla="*/ 4441 w 5231"/>
                  <a:gd name="T37" fmla="*/ 3760 h 5220"/>
                  <a:gd name="T38" fmla="*/ 4441 w 5231"/>
                  <a:gd name="T39" fmla="*/ 3760 h 5220"/>
                  <a:gd name="T40" fmla="*/ 4616 w 5231"/>
                  <a:gd name="T41" fmla="*/ 3825 h 5220"/>
                  <a:gd name="T42" fmla="*/ 4616 w 5231"/>
                  <a:gd name="T43" fmla="*/ 3825 h 5220"/>
                  <a:gd name="T44" fmla="*/ 5230 w 5231"/>
                  <a:gd name="T45" fmla="*/ 4889 h 5220"/>
                  <a:gd name="T46" fmla="*/ 5230 w 5231"/>
                  <a:gd name="T47" fmla="*/ 4889 h 5220"/>
                  <a:gd name="T48" fmla="*/ 5121 w 5231"/>
                  <a:gd name="T49" fmla="*/ 5179 h 5220"/>
                  <a:gd name="T50" fmla="*/ 5121 w 5231"/>
                  <a:gd name="T51" fmla="*/ 5179 h 5220"/>
                  <a:gd name="T52" fmla="*/ 4815 w 5231"/>
                  <a:gd name="T53" fmla="*/ 5129 h 5220"/>
                  <a:gd name="T54" fmla="*/ 851 w 5231"/>
                  <a:gd name="T55" fmla="*/ 2840 h 5220"/>
                  <a:gd name="T56" fmla="*/ 851 w 5231"/>
                  <a:gd name="T57" fmla="*/ 2840 h 5220"/>
                  <a:gd name="T58" fmla="*/ 0 w 5231"/>
                  <a:gd name="T59" fmla="*/ 1366 h 5220"/>
                  <a:gd name="T60" fmla="*/ 0 w 5231"/>
                  <a:gd name="T61" fmla="*/ 1366 h 5220"/>
                  <a:gd name="T62" fmla="*/ 170 w 5231"/>
                  <a:gd name="T63" fmla="*/ 929 h 5220"/>
                  <a:gd name="T64" fmla="*/ 170 w 5231"/>
                  <a:gd name="T65" fmla="*/ 929 h 5220"/>
                  <a:gd name="T66" fmla="*/ 327 w 5231"/>
                  <a:gd name="T67" fmla="*/ 887 h 5220"/>
                  <a:gd name="T68" fmla="*/ 327 w 5231"/>
                  <a:gd name="T69" fmla="*/ 887 h 5220"/>
                  <a:gd name="T70" fmla="*/ 574 w 5231"/>
                  <a:gd name="T71" fmla="*/ 949 h 5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31" h="5220">
                    <a:moveTo>
                      <a:pt x="574" y="949"/>
                    </a:moveTo>
                    <a:lnTo>
                      <a:pt x="871" y="1087"/>
                    </a:lnTo>
                    <a:lnTo>
                      <a:pt x="856" y="759"/>
                    </a:lnTo>
                    <a:lnTo>
                      <a:pt x="856" y="759"/>
                    </a:lnTo>
                    <a:cubicBezTo>
                      <a:pt x="855" y="736"/>
                      <a:pt x="854" y="714"/>
                      <a:pt x="854" y="691"/>
                    </a:cubicBezTo>
                    <a:lnTo>
                      <a:pt x="854" y="691"/>
                    </a:lnTo>
                    <a:cubicBezTo>
                      <a:pt x="854" y="398"/>
                      <a:pt x="943" y="186"/>
                      <a:pt x="1103" y="93"/>
                    </a:cubicBezTo>
                    <a:lnTo>
                      <a:pt x="1103" y="93"/>
                    </a:lnTo>
                    <a:cubicBezTo>
                      <a:pt x="1264" y="0"/>
                      <a:pt x="1492" y="29"/>
                      <a:pt x="1746" y="176"/>
                    </a:cubicBezTo>
                    <a:lnTo>
                      <a:pt x="1746" y="176"/>
                    </a:lnTo>
                    <a:cubicBezTo>
                      <a:pt x="2291" y="491"/>
                      <a:pt x="2767" y="1257"/>
                      <a:pt x="2829" y="1922"/>
                    </a:cubicBezTo>
                    <a:lnTo>
                      <a:pt x="2845" y="2089"/>
                    </a:lnTo>
                    <a:lnTo>
                      <a:pt x="3013" y="2101"/>
                    </a:lnTo>
                    <a:lnTo>
                      <a:pt x="3013" y="2101"/>
                    </a:lnTo>
                    <a:cubicBezTo>
                      <a:pt x="3116" y="2110"/>
                      <a:pt x="3228" y="2148"/>
                      <a:pt x="3347" y="2218"/>
                    </a:cubicBezTo>
                    <a:lnTo>
                      <a:pt x="3347" y="2218"/>
                    </a:lnTo>
                    <a:cubicBezTo>
                      <a:pt x="3781" y="2468"/>
                      <a:pt x="4171" y="3049"/>
                      <a:pt x="4276" y="3600"/>
                    </a:cubicBezTo>
                    <a:lnTo>
                      <a:pt x="4302" y="3738"/>
                    </a:lnTo>
                    <a:lnTo>
                      <a:pt x="4441" y="3760"/>
                    </a:lnTo>
                    <a:lnTo>
                      <a:pt x="4441" y="3760"/>
                    </a:lnTo>
                    <a:cubicBezTo>
                      <a:pt x="4496" y="3768"/>
                      <a:pt x="4555" y="3790"/>
                      <a:pt x="4616" y="3825"/>
                    </a:cubicBezTo>
                    <a:lnTo>
                      <a:pt x="4616" y="3825"/>
                    </a:lnTo>
                    <a:cubicBezTo>
                      <a:pt x="4949" y="4018"/>
                      <a:pt x="5230" y="4505"/>
                      <a:pt x="5230" y="4889"/>
                    </a:cubicBezTo>
                    <a:lnTo>
                      <a:pt x="5230" y="4889"/>
                    </a:lnTo>
                    <a:cubicBezTo>
                      <a:pt x="5230" y="5033"/>
                      <a:pt x="5191" y="5139"/>
                      <a:pt x="5121" y="5179"/>
                    </a:cubicBezTo>
                    <a:lnTo>
                      <a:pt x="5121" y="5179"/>
                    </a:lnTo>
                    <a:cubicBezTo>
                      <a:pt x="5051" y="5219"/>
                      <a:pt x="4940" y="5200"/>
                      <a:pt x="4815" y="5129"/>
                    </a:cubicBezTo>
                    <a:lnTo>
                      <a:pt x="851" y="2840"/>
                    </a:lnTo>
                    <a:lnTo>
                      <a:pt x="851" y="2840"/>
                    </a:lnTo>
                    <a:cubicBezTo>
                      <a:pt x="390" y="2574"/>
                      <a:pt x="0" y="1899"/>
                      <a:pt x="0" y="1366"/>
                    </a:cubicBezTo>
                    <a:lnTo>
                      <a:pt x="0" y="1366"/>
                    </a:lnTo>
                    <a:cubicBezTo>
                      <a:pt x="0" y="1157"/>
                      <a:pt x="62" y="998"/>
                      <a:pt x="170" y="929"/>
                    </a:cubicBezTo>
                    <a:lnTo>
                      <a:pt x="170" y="929"/>
                    </a:lnTo>
                    <a:cubicBezTo>
                      <a:pt x="213" y="901"/>
                      <a:pt x="267" y="887"/>
                      <a:pt x="327" y="887"/>
                    </a:cubicBezTo>
                    <a:lnTo>
                      <a:pt x="327" y="887"/>
                    </a:lnTo>
                    <a:cubicBezTo>
                      <a:pt x="401" y="887"/>
                      <a:pt x="484" y="908"/>
                      <a:pt x="574" y="949"/>
                    </a:cubicBez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38" name="Freeform 60">
                <a:extLst>
                  <a:ext uri="{FF2B5EF4-FFF2-40B4-BE49-F238E27FC236}">
                    <a16:creationId xmlns:a16="http://schemas.microsoft.com/office/drawing/2014/main" id="{54AA5D60-7658-4C9B-92CD-930A90B30192}"/>
                  </a:ext>
                </a:extLst>
              </p:cNvPr>
              <p:cNvSpPr>
                <a:spLocks noChangeArrowheads="1"/>
              </p:cNvSpPr>
              <p:nvPr/>
            </p:nvSpPr>
            <p:spPr bwMode="auto">
              <a:xfrm>
                <a:off x="14400346" y="1985294"/>
                <a:ext cx="766265" cy="957723"/>
              </a:xfrm>
              <a:custGeom>
                <a:avLst/>
                <a:gdLst>
                  <a:gd name="connsiteX0" fmla="*/ 368972 w 766265"/>
                  <a:gd name="connsiteY0" fmla="*/ 207 h 957723"/>
                  <a:gd name="connsiteX1" fmla="*/ 412710 w 766265"/>
                  <a:gd name="connsiteY1" fmla="*/ 36556 h 957723"/>
                  <a:gd name="connsiteX2" fmla="*/ 759672 w 766265"/>
                  <a:gd name="connsiteY2" fmla="*/ 671010 h 957723"/>
                  <a:gd name="connsiteX3" fmla="*/ 754619 w 766265"/>
                  <a:gd name="connsiteY3" fmla="*/ 709470 h 957723"/>
                  <a:gd name="connsiteX4" fmla="*/ 753720 w 766265"/>
                  <a:gd name="connsiteY4" fmla="*/ 709232 h 957723"/>
                  <a:gd name="connsiteX5" fmla="*/ 688918 w 766265"/>
                  <a:gd name="connsiteY5" fmla="*/ 741706 h 957723"/>
                  <a:gd name="connsiteX6" fmla="*/ 655029 w 766265"/>
                  <a:gd name="connsiteY6" fmla="*/ 655752 h 957723"/>
                  <a:gd name="connsiteX7" fmla="*/ 575675 w 766265"/>
                  <a:gd name="connsiteY7" fmla="*/ 609233 h 957723"/>
                  <a:gd name="connsiteX8" fmla="*/ 574650 w 766265"/>
                  <a:gd name="connsiteY8" fmla="*/ 902355 h 957723"/>
                  <a:gd name="connsiteX9" fmla="*/ 566050 w 766265"/>
                  <a:gd name="connsiteY9" fmla="*/ 923458 h 957723"/>
                  <a:gd name="connsiteX10" fmla="*/ 563891 w 766265"/>
                  <a:gd name="connsiteY10" fmla="*/ 923306 h 957723"/>
                  <a:gd name="connsiteX11" fmla="*/ 495965 w 766265"/>
                  <a:gd name="connsiteY11" fmla="*/ 957723 h 957723"/>
                  <a:gd name="connsiteX12" fmla="*/ 496455 w 766265"/>
                  <a:gd name="connsiteY12" fmla="*/ 893295 h 957723"/>
                  <a:gd name="connsiteX13" fmla="*/ 220798 w 766265"/>
                  <a:gd name="connsiteY13" fmla="*/ 730917 h 957723"/>
                  <a:gd name="connsiteX14" fmla="*/ 190655 w 766265"/>
                  <a:gd name="connsiteY14" fmla="*/ 676607 h 957723"/>
                  <a:gd name="connsiteX15" fmla="*/ 191680 w 766265"/>
                  <a:gd name="connsiteY15" fmla="*/ 383365 h 957723"/>
                  <a:gd name="connsiteX16" fmla="*/ 26543 w 766265"/>
                  <a:gd name="connsiteY16" fmla="*/ 285899 h 957723"/>
                  <a:gd name="connsiteX17" fmla="*/ 6287 w 766265"/>
                  <a:gd name="connsiteY17" fmla="*/ 227806 h 957723"/>
                  <a:gd name="connsiteX18" fmla="*/ 305473 w 766265"/>
                  <a:gd name="connsiteY18" fmla="*/ 35075 h 957723"/>
                  <a:gd name="connsiteX19" fmla="*/ 288583 w 766265"/>
                  <a:gd name="connsiteY19" fmla="*/ 34759 h 957723"/>
                  <a:gd name="connsiteX20" fmla="*/ 355716 w 766265"/>
                  <a:gd name="connsiteY20" fmla="*/ 2115 h 957723"/>
                  <a:gd name="connsiteX21" fmla="*/ 355739 w 766265"/>
                  <a:gd name="connsiteY21" fmla="*/ 2694 h 957723"/>
                  <a:gd name="connsiteX22" fmla="*/ 355863 w 766265"/>
                  <a:gd name="connsiteY22" fmla="*/ 2614 h 957723"/>
                  <a:gd name="connsiteX23" fmla="*/ 368972 w 766265"/>
                  <a:gd name="connsiteY23" fmla="*/ 207 h 95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6265" h="957723">
                    <a:moveTo>
                      <a:pt x="368972" y="207"/>
                    </a:moveTo>
                    <a:cubicBezTo>
                      <a:pt x="383551" y="2043"/>
                      <a:pt x="401438" y="15995"/>
                      <a:pt x="412710" y="36556"/>
                    </a:cubicBezTo>
                    <a:lnTo>
                      <a:pt x="759672" y="671010"/>
                    </a:lnTo>
                    <a:cubicBezTo>
                      <a:pt x="770944" y="691082"/>
                      <a:pt x="766778" y="707848"/>
                      <a:pt x="754619" y="709470"/>
                    </a:cubicBezTo>
                    <a:lnTo>
                      <a:pt x="753720" y="709232"/>
                    </a:lnTo>
                    <a:lnTo>
                      <a:pt x="688918" y="741706"/>
                    </a:lnTo>
                    <a:lnTo>
                      <a:pt x="655029" y="655752"/>
                    </a:lnTo>
                    <a:lnTo>
                      <a:pt x="575675" y="609233"/>
                    </a:lnTo>
                    <a:lnTo>
                      <a:pt x="574650" y="902355"/>
                    </a:lnTo>
                    <a:cubicBezTo>
                      <a:pt x="574650" y="912498"/>
                      <a:pt x="571374" y="919859"/>
                      <a:pt x="566050" y="923458"/>
                    </a:cubicBezTo>
                    <a:lnTo>
                      <a:pt x="563891" y="923306"/>
                    </a:lnTo>
                    <a:lnTo>
                      <a:pt x="495965" y="957723"/>
                    </a:lnTo>
                    <a:lnTo>
                      <a:pt x="496455" y="893295"/>
                    </a:lnTo>
                    <a:lnTo>
                      <a:pt x="220798" y="730917"/>
                    </a:lnTo>
                    <a:cubicBezTo>
                      <a:pt x="204416" y="721757"/>
                      <a:pt x="190655" y="696892"/>
                      <a:pt x="190655" y="676607"/>
                    </a:cubicBezTo>
                    <a:lnTo>
                      <a:pt x="191680" y="383365"/>
                    </a:lnTo>
                    <a:lnTo>
                      <a:pt x="26543" y="285899"/>
                    </a:lnTo>
                    <a:cubicBezTo>
                      <a:pt x="3673" y="272192"/>
                      <a:pt x="-8088" y="236945"/>
                      <a:pt x="6287" y="227806"/>
                    </a:cubicBezTo>
                    <a:lnTo>
                      <a:pt x="305473" y="35075"/>
                    </a:lnTo>
                    <a:lnTo>
                      <a:pt x="288583" y="34759"/>
                    </a:lnTo>
                    <a:lnTo>
                      <a:pt x="355716" y="2115"/>
                    </a:lnTo>
                    <a:lnTo>
                      <a:pt x="355739" y="2694"/>
                    </a:lnTo>
                    <a:lnTo>
                      <a:pt x="355863" y="2614"/>
                    </a:lnTo>
                    <a:cubicBezTo>
                      <a:pt x="359620" y="330"/>
                      <a:pt x="364112" y="-405"/>
                      <a:pt x="368972" y="207"/>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139" name="Freeform 61">
                <a:extLst>
                  <a:ext uri="{FF2B5EF4-FFF2-40B4-BE49-F238E27FC236}">
                    <a16:creationId xmlns:a16="http://schemas.microsoft.com/office/drawing/2014/main" id="{38A11ECA-C258-4578-9EE2-AE7AF220FBE5}"/>
                  </a:ext>
                </a:extLst>
              </p:cNvPr>
              <p:cNvSpPr>
                <a:spLocks noChangeArrowheads="1"/>
              </p:cNvSpPr>
              <p:nvPr/>
            </p:nvSpPr>
            <p:spPr bwMode="auto">
              <a:xfrm>
                <a:off x="14331437" y="2020187"/>
                <a:ext cx="766046" cy="925374"/>
              </a:xfrm>
              <a:custGeom>
                <a:avLst/>
                <a:gdLst>
                  <a:gd name="connsiteX0" fmla="*/ 368753 w 766046"/>
                  <a:gd name="connsiteY0" fmla="*/ 146 h 925374"/>
                  <a:gd name="connsiteX1" fmla="*/ 412491 w 766046"/>
                  <a:gd name="connsiteY1" fmla="*/ 36188 h 925374"/>
                  <a:gd name="connsiteX2" fmla="*/ 759453 w 766046"/>
                  <a:gd name="connsiteY2" fmla="*/ 670071 h 925374"/>
                  <a:gd name="connsiteX3" fmla="*/ 739851 w 766046"/>
                  <a:gd name="connsiteY3" fmla="*/ 705287 h 925374"/>
                  <a:gd name="connsiteX4" fmla="*/ 575457 w 766046"/>
                  <a:gd name="connsiteY4" fmla="*/ 608526 h 925374"/>
                  <a:gd name="connsiteX5" fmla="*/ 574430 w 766046"/>
                  <a:gd name="connsiteY5" fmla="*/ 902058 h 925374"/>
                  <a:gd name="connsiteX6" fmla="*/ 544942 w 766046"/>
                  <a:gd name="connsiteY6" fmla="*/ 921014 h 925374"/>
                  <a:gd name="connsiteX7" fmla="*/ 220578 w 766046"/>
                  <a:gd name="connsiteY7" fmla="*/ 730797 h 925374"/>
                  <a:gd name="connsiteX8" fmla="*/ 191090 w 766046"/>
                  <a:gd name="connsiteY8" fmla="*/ 675889 h 925374"/>
                  <a:gd name="connsiteX9" fmla="*/ 191604 w 766046"/>
                  <a:gd name="connsiteY9" fmla="*/ 382590 h 925374"/>
                  <a:gd name="connsiteX10" fmla="*/ 26324 w 766046"/>
                  <a:gd name="connsiteY10" fmla="*/ 285307 h 925374"/>
                  <a:gd name="connsiteX11" fmla="*/ 6721 w 766046"/>
                  <a:gd name="connsiteY11" fmla="*/ 227266 h 925374"/>
                  <a:gd name="connsiteX12" fmla="*/ 355644 w 766046"/>
                  <a:gd name="connsiteY12" fmla="*/ 2928 h 925374"/>
                  <a:gd name="connsiteX13" fmla="*/ 368753 w 766046"/>
                  <a:gd name="connsiteY13" fmla="*/ 146 h 92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6046" h="925374">
                    <a:moveTo>
                      <a:pt x="368753" y="146"/>
                    </a:moveTo>
                    <a:cubicBezTo>
                      <a:pt x="383332" y="1705"/>
                      <a:pt x="401219" y="15645"/>
                      <a:pt x="412491" y="36188"/>
                    </a:cubicBezTo>
                    <a:lnTo>
                      <a:pt x="759453" y="670071"/>
                    </a:lnTo>
                    <a:cubicBezTo>
                      <a:pt x="774482" y="696809"/>
                      <a:pt x="762067" y="718330"/>
                      <a:pt x="739851" y="705287"/>
                    </a:cubicBezTo>
                    <a:lnTo>
                      <a:pt x="575457" y="608526"/>
                    </a:lnTo>
                    <a:lnTo>
                      <a:pt x="574430" y="902058"/>
                    </a:lnTo>
                    <a:cubicBezTo>
                      <a:pt x="574430" y="922321"/>
                      <a:pt x="561325" y="931472"/>
                      <a:pt x="544942" y="921014"/>
                    </a:cubicBezTo>
                    <a:lnTo>
                      <a:pt x="220578" y="730797"/>
                    </a:lnTo>
                    <a:cubicBezTo>
                      <a:pt x="203541" y="720992"/>
                      <a:pt x="190435" y="696153"/>
                      <a:pt x="191090" y="675889"/>
                    </a:cubicBezTo>
                    <a:lnTo>
                      <a:pt x="191604" y="382590"/>
                    </a:lnTo>
                    <a:lnTo>
                      <a:pt x="26324" y="285307"/>
                    </a:lnTo>
                    <a:cubicBezTo>
                      <a:pt x="3454" y="272264"/>
                      <a:pt x="-8307" y="237048"/>
                      <a:pt x="6721" y="227266"/>
                    </a:cubicBezTo>
                    <a:lnTo>
                      <a:pt x="355644" y="2928"/>
                    </a:lnTo>
                    <a:cubicBezTo>
                      <a:pt x="359401" y="483"/>
                      <a:pt x="363893" y="-373"/>
                      <a:pt x="368753" y="146"/>
                    </a:cubicBezTo>
                    <a:close/>
                  </a:path>
                </a:pathLst>
              </a:custGeom>
              <a:solidFill>
                <a:schemeClr val="accent2">
                  <a:lumMod val="60000"/>
                  <a:lumOff val="4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40" name="Freeform 62">
                <a:extLst>
                  <a:ext uri="{FF2B5EF4-FFF2-40B4-BE49-F238E27FC236}">
                    <a16:creationId xmlns:a16="http://schemas.microsoft.com/office/drawing/2014/main" id="{87615FF9-3BB8-41D8-8E71-F70087F3EC8B}"/>
                  </a:ext>
                </a:extLst>
              </p:cNvPr>
              <p:cNvSpPr>
                <a:spLocks noChangeArrowheads="1"/>
              </p:cNvSpPr>
              <p:nvPr/>
            </p:nvSpPr>
            <p:spPr bwMode="auto">
              <a:xfrm>
                <a:off x="14187757" y="3289171"/>
                <a:ext cx="1258042" cy="765428"/>
              </a:xfrm>
              <a:custGeom>
                <a:avLst/>
                <a:gdLst>
                  <a:gd name="connsiteX0" fmla="*/ 1201862 w 1258042"/>
                  <a:gd name="connsiteY0" fmla="*/ 682370 h 765428"/>
                  <a:gd name="connsiteX1" fmla="*/ 1224919 w 1258042"/>
                  <a:gd name="connsiteY1" fmla="*/ 684573 h 765428"/>
                  <a:gd name="connsiteX2" fmla="*/ 1258042 w 1258042"/>
                  <a:gd name="connsiteY2" fmla="*/ 742025 h 765428"/>
                  <a:gd name="connsiteX3" fmla="*/ 1224919 w 1258042"/>
                  <a:gd name="connsiteY3" fmla="*/ 760958 h 765428"/>
                  <a:gd name="connsiteX4" fmla="*/ 1192445 w 1258042"/>
                  <a:gd name="connsiteY4" fmla="*/ 704159 h 765428"/>
                  <a:gd name="connsiteX5" fmla="*/ 1201862 w 1258042"/>
                  <a:gd name="connsiteY5" fmla="*/ 682370 h 765428"/>
                  <a:gd name="connsiteX6" fmla="*/ 9661 w 1258042"/>
                  <a:gd name="connsiteY6" fmla="*/ 2211 h 765428"/>
                  <a:gd name="connsiteX7" fmla="*/ 32474 w 1258042"/>
                  <a:gd name="connsiteY7" fmla="*/ 4169 h 765428"/>
                  <a:gd name="connsiteX8" fmla="*/ 65597 w 1258042"/>
                  <a:gd name="connsiteY8" fmla="*/ 61621 h 765428"/>
                  <a:gd name="connsiteX9" fmla="*/ 32474 w 1258042"/>
                  <a:gd name="connsiteY9" fmla="*/ 80555 h 765428"/>
                  <a:gd name="connsiteX10" fmla="*/ 0 w 1258042"/>
                  <a:gd name="connsiteY10" fmla="*/ 23755 h 765428"/>
                  <a:gd name="connsiteX11" fmla="*/ 9661 w 1258042"/>
                  <a:gd name="connsiteY11" fmla="*/ 2211 h 76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8042" h="765428">
                    <a:moveTo>
                      <a:pt x="1201862" y="682370"/>
                    </a:moveTo>
                    <a:cubicBezTo>
                      <a:pt x="1207708" y="678860"/>
                      <a:pt x="1215826" y="679350"/>
                      <a:pt x="1224919" y="684573"/>
                    </a:cubicBezTo>
                    <a:cubicBezTo>
                      <a:pt x="1243753" y="695019"/>
                      <a:pt x="1258042" y="721134"/>
                      <a:pt x="1258042" y="742025"/>
                    </a:cubicBezTo>
                    <a:cubicBezTo>
                      <a:pt x="1258042" y="762917"/>
                      <a:pt x="1243753" y="771404"/>
                      <a:pt x="1224919" y="760958"/>
                    </a:cubicBezTo>
                    <a:cubicBezTo>
                      <a:pt x="1206733" y="750513"/>
                      <a:pt x="1192445" y="724398"/>
                      <a:pt x="1192445" y="704159"/>
                    </a:cubicBezTo>
                    <a:cubicBezTo>
                      <a:pt x="1192445" y="693387"/>
                      <a:pt x="1196017" y="685879"/>
                      <a:pt x="1201862" y="682370"/>
                    </a:cubicBezTo>
                    <a:close/>
                    <a:moveTo>
                      <a:pt x="9661" y="2211"/>
                    </a:moveTo>
                    <a:cubicBezTo>
                      <a:pt x="15588" y="-1217"/>
                      <a:pt x="23706" y="-727"/>
                      <a:pt x="32474" y="4169"/>
                    </a:cubicBezTo>
                    <a:cubicBezTo>
                      <a:pt x="51308" y="15268"/>
                      <a:pt x="65597" y="40730"/>
                      <a:pt x="65597" y="61621"/>
                    </a:cubicBezTo>
                    <a:cubicBezTo>
                      <a:pt x="65597" y="82513"/>
                      <a:pt x="51308" y="91653"/>
                      <a:pt x="32474" y="80555"/>
                    </a:cubicBezTo>
                    <a:cubicBezTo>
                      <a:pt x="14938" y="70109"/>
                      <a:pt x="0" y="44647"/>
                      <a:pt x="0" y="23755"/>
                    </a:cubicBezTo>
                    <a:cubicBezTo>
                      <a:pt x="0" y="12983"/>
                      <a:pt x="3735" y="5638"/>
                      <a:pt x="9661" y="2211"/>
                    </a:cubicBezTo>
                    <a:close/>
                  </a:path>
                </a:pathLst>
              </a:custGeom>
              <a:solidFill>
                <a:schemeClr val="accent2">
                  <a:lumMod val="60000"/>
                  <a:lumOff val="4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41" name="Freeform 77">
                <a:extLst>
                  <a:ext uri="{FF2B5EF4-FFF2-40B4-BE49-F238E27FC236}">
                    <a16:creationId xmlns:a16="http://schemas.microsoft.com/office/drawing/2014/main" id="{A653C954-5EFA-4A5B-B22F-3EB19A546526}"/>
                  </a:ext>
                </a:extLst>
              </p:cNvPr>
              <p:cNvSpPr>
                <a:spLocks noChangeArrowheads="1"/>
              </p:cNvSpPr>
              <p:nvPr/>
            </p:nvSpPr>
            <p:spPr bwMode="auto">
              <a:xfrm>
                <a:off x="11745261" y="7120109"/>
                <a:ext cx="2724766" cy="1564005"/>
              </a:xfrm>
              <a:custGeom>
                <a:avLst/>
                <a:gdLst>
                  <a:gd name="T0" fmla="*/ 2400 w 4173"/>
                  <a:gd name="T1" fmla="*/ 2344 h 2393"/>
                  <a:gd name="T2" fmla="*/ 85 w 4173"/>
                  <a:gd name="T3" fmla="*/ 1023 h 2393"/>
                  <a:gd name="T4" fmla="*/ 85 w 4173"/>
                  <a:gd name="T5" fmla="*/ 1023 h 2393"/>
                  <a:gd name="T6" fmla="*/ 108 w 4173"/>
                  <a:gd name="T7" fmla="*/ 832 h 2393"/>
                  <a:gd name="T8" fmla="*/ 1440 w 4173"/>
                  <a:gd name="T9" fmla="*/ 62 h 2393"/>
                  <a:gd name="T10" fmla="*/ 1440 w 4173"/>
                  <a:gd name="T11" fmla="*/ 62 h 2393"/>
                  <a:gd name="T12" fmla="*/ 1771 w 4173"/>
                  <a:gd name="T13" fmla="*/ 48 h 2393"/>
                  <a:gd name="T14" fmla="*/ 4087 w 4173"/>
                  <a:gd name="T15" fmla="*/ 1369 h 2393"/>
                  <a:gd name="T16" fmla="*/ 4087 w 4173"/>
                  <a:gd name="T17" fmla="*/ 1369 h 2393"/>
                  <a:gd name="T18" fmla="*/ 4064 w 4173"/>
                  <a:gd name="T19" fmla="*/ 1560 h 2393"/>
                  <a:gd name="T20" fmla="*/ 2731 w 4173"/>
                  <a:gd name="T21" fmla="*/ 2330 h 2393"/>
                  <a:gd name="T22" fmla="*/ 2731 w 4173"/>
                  <a:gd name="T23" fmla="*/ 2330 h 2393"/>
                  <a:gd name="T24" fmla="*/ 2400 w 4173"/>
                  <a:gd name="T25" fmla="*/ 2344 h 2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73" h="2393">
                    <a:moveTo>
                      <a:pt x="2400" y="2344"/>
                    </a:moveTo>
                    <a:lnTo>
                      <a:pt x="85" y="1023"/>
                    </a:lnTo>
                    <a:lnTo>
                      <a:pt x="85" y="1023"/>
                    </a:lnTo>
                    <a:cubicBezTo>
                      <a:pt x="0" y="973"/>
                      <a:pt x="10" y="888"/>
                      <a:pt x="108" y="832"/>
                    </a:cubicBezTo>
                    <a:lnTo>
                      <a:pt x="1440" y="62"/>
                    </a:lnTo>
                    <a:lnTo>
                      <a:pt x="1440" y="62"/>
                    </a:lnTo>
                    <a:cubicBezTo>
                      <a:pt x="1538" y="5"/>
                      <a:pt x="1686" y="0"/>
                      <a:pt x="1771" y="48"/>
                    </a:cubicBezTo>
                    <a:lnTo>
                      <a:pt x="4087" y="1369"/>
                    </a:lnTo>
                    <a:lnTo>
                      <a:pt x="4087" y="1369"/>
                    </a:lnTo>
                    <a:cubicBezTo>
                      <a:pt x="4172" y="1418"/>
                      <a:pt x="4162" y="1504"/>
                      <a:pt x="4064" y="1560"/>
                    </a:cubicBezTo>
                    <a:lnTo>
                      <a:pt x="2731" y="2330"/>
                    </a:lnTo>
                    <a:lnTo>
                      <a:pt x="2731" y="2330"/>
                    </a:lnTo>
                    <a:cubicBezTo>
                      <a:pt x="2633" y="2387"/>
                      <a:pt x="2485" y="2392"/>
                      <a:pt x="2400" y="2344"/>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142" name="Freeform 78">
                <a:extLst>
                  <a:ext uri="{FF2B5EF4-FFF2-40B4-BE49-F238E27FC236}">
                    <a16:creationId xmlns:a16="http://schemas.microsoft.com/office/drawing/2014/main" id="{0995CC40-F9C5-4D3F-B50F-0006E7356CDC}"/>
                  </a:ext>
                </a:extLst>
              </p:cNvPr>
              <p:cNvSpPr>
                <a:spLocks noChangeArrowheads="1"/>
              </p:cNvSpPr>
              <p:nvPr/>
            </p:nvSpPr>
            <p:spPr bwMode="auto">
              <a:xfrm>
                <a:off x="11664613" y="3640703"/>
                <a:ext cx="2886063" cy="4746738"/>
              </a:xfrm>
              <a:custGeom>
                <a:avLst/>
                <a:gdLst>
                  <a:gd name="T0" fmla="*/ 4416 w 4420"/>
                  <a:gd name="T1" fmla="*/ 6252 h 7268"/>
                  <a:gd name="T2" fmla="*/ 4416 w 4420"/>
                  <a:gd name="T3" fmla="*/ 6252 h 7268"/>
                  <a:gd name="T4" fmla="*/ 4416 w 4420"/>
                  <a:gd name="T5" fmla="*/ 844 h 7268"/>
                  <a:gd name="T6" fmla="*/ 2266 w 4420"/>
                  <a:gd name="T7" fmla="*/ 281 h 7268"/>
                  <a:gd name="T8" fmla="*/ 1869 w 4420"/>
                  <a:gd name="T9" fmla="*/ 53 h 7268"/>
                  <a:gd name="T10" fmla="*/ 1869 w 4420"/>
                  <a:gd name="T11" fmla="*/ 53 h 7268"/>
                  <a:gd name="T12" fmla="*/ 1515 w 4420"/>
                  <a:gd name="T13" fmla="*/ 67 h 7268"/>
                  <a:gd name="T14" fmla="*/ 1146 w 4420"/>
                  <a:gd name="T15" fmla="*/ 281 h 7268"/>
                  <a:gd name="T16" fmla="*/ 0 w 4420"/>
                  <a:gd name="T17" fmla="*/ 280 h 7268"/>
                  <a:gd name="T18" fmla="*/ 339 w 4420"/>
                  <a:gd name="T19" fmla="*/ 5500 h 7268"/>
                  <a:gd name="T20" fmla="*/ 339 w 4420"/>
                  <a:gd name="T21" fmla="*/ 5500 h 7268"/>
                  <a:gd name="T22" fmla="*/ 400 w 4420"/>
                  <a:gd name="T23" fmla="*/ 5595 h 7268"/>
                  <a:gd name="T24" fmla="*/ 2545 w 4420"/>
                  <a:gd name="T25" fmla="*/ 7214 h 7268"/>
                  <a:gd name="T26" fmla="*/ 2545 w 4420"/>
                  <a:gd name="T27" fmla="*/ 7214 h 7268"/>
                  <a:gd name="T28" fmla="*/ 2900 w 4420"/>
                  <a:gd name="T29" fmla="*/ 7200 h 7268"/>
                  <a:gd name="T30" fmla="*/ 4330 w 4420"/>
                  <a:gd name="T31" fmla="*/ 6374 h 7268"/>
                  <a:gd name="T32" fmla="*/ 4330 w 4420"/>
                  <a:gd name="T33" fmla="*/ 6374 h 7268"/>
                  <a:gd name="T34" fmla="*/ 4416 w 4420"/>
                  <a:gd name="T35" fmla="*/ 6252 h 7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20" h="7268">
                    <a:moveTo>
                      <a:pt x="4416" y="6252"/>
                    </a:moveTo>
                    <a:lnTo>
                      <a:pt x="4416" y="6252"/>
                    </a:lnTo>
                    <a:lnTo>
                      <a:pt x="4416" y="844"/>
                    </a:lnTo>
                    <a:lnTo>
                      <a:pt x="2266" y="281"/>
                    </a:lnTo>
                    <a:lnTo>
                      <a:pt x="1869" y="53"/>
                    </a:lnTo>
                    <a:lnTo>
                      <a:pt x="1869" y="53"/>
                    </a:lnTo>
                    <a:cubicBezTo>
                      <a:pt x="1779" y="0"/>
                      <a:pt x="1620" y="7"/>
                      <a:pt x="1515" y="67"/>
                    </a:cubicBezTo>
                    <a:lnTo>
                      <a:pt x="1146" y="281"/>
                    </a:lnTo>
                    <a:lnTo>
                      <a:pt x="0" y="280"/>
                    </a:lnTo>
                    <a:lnTo>
                      <a:pt x="339" y="5500"/>
                    </a:lnTo>
                    <a:lnTo>
                      <a:pt x="339" y="5500"/>
                    </a:lnTo>
                    <a:cubicBezTo>
                      <a:pt x="337" y="5536"/>
                      <a:pt x="357" y="5570"/>
                      <a:pt x="400" y="5595"/>
                    </a:cubicBezTo>
                    <a:lnTo>
                      <a:pt x="2545" y="7214"/>
                    </a:lnTo>
                    <a:lnTo>
                      <a:pt x="2545" y="7214"/>
                    </a:lnTo>
                    <a:cubicBezTo>
                      <a:pt x="2636" y="7267"/>
                      <a:pt x="2795" y="7260"/>
                      <a:pt x="2900" y="7200"/>
                    </a:cubicBezTo>
                    <a:lnTo>
                      <a:pt x="4330" y="6374"/>
                    </a:lnTo>
                    <a:lnTo>
                      <a:pt x="4330" y="6374"/>
                    </a:lnTo>
                    <a:cubicBezTo>
                      <a:pt x="4390" y="6339"/>
                      <a:pt x="4419" y="6294"/>
                      <a:pt x="4416" y="6252"/>
                    </a:cubicBezTo>
                  </a:path>
                </a:pathLst>
              </a:custGeom>
              <a:solidFill>
                <a:schemeClr val="accent3">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43" name="Freeform 79">
                <a:extLst>
                  <a:ext uri="{FF2B5EF4-FFF2-40B4-BE49-F238E27FC236}">
                    <a16:creationId xmlns:a16="http://schemas.microsoft.com/office/drawing/2014/main" id="{B0E9D30E-A76C-4336-AE7A-CB7CB478FB8D}"/>
                  </a:ext>
                </a:extLst>
              </p:cNvPr>
              <p:cNvSpPr>
                <a:spLocks noChangeArrowheads="1"/>
              </p:cNvSpPr>
              <p:nvPr/>
            </p:nvSpPr>
            <p:spPr bwMode="auto">
              <a:xfrm>
                <a:off x="11664613" y="3652224"/>
                <a:ext cx="1788667" cy="4723696"/>
              </a:xfrm>
              <a:custGeom>
                <a:avLst/>
                <a:gdLst>
                  <a:gd name="T0" fmla="*/ 1708 w 2739"/>
                  <a:gd name="T1" fmla="*/ 0 h 7234"/>
                  <a:gd name="T2" fmla="*/ 1708 w 2739"/>
                  <a:gd name="T3" fmla="*/ 0 h 7234"/>
                  <a:gd name="T4" fmla="*/ 1518 w 2739"/>
                  <a:gd name="T5" fmla="*/ 49 h 7234"/>
                  <a:gd name="T6" fmla="*/ 1149 w 2739"/>
                  <a:gd name="T7" fmla="*/ 263 h 7234"/>
                  <a:gd name="T8" fmla="*/ 3 w 2739"/>
                  <a:gd name="T9" fmla="*/ 262 h 7234"/>
                  <a:gd name="T10" fmla="*/ 3 w 2739"/>
                  <a:gd name="T11" fmla="*/ 5684 h 7234"/>
                  <a:gd name="T12" fmla="*/ 3 w 2739"/>
                  <a:gd name="T13" fmla="*/ 5684 h 7234"/>
                  <a:gd name="T14" fmla="*/ 64 w 2739"/>
                  <a:gd name="T15" fmla="*/ 5779 h 7234"/>
                  <a:gd name="T16" fmla="*/ 2548 w 2739"/>
                  <a:gd name="T17" fmla="*/ 7196 h 7234"/>
                  <a:gd name="T18" fmla="*/ 2548 w 2739"/>
                  <a:gd name="T19" fmla="*/ 7196 h 7234"/>
                  <a:gd name="T20" fmla="*/ 2712 w 2739"/>
                  <a:gd name="T21" fmla="*/ 7232 h 7234"/>
                  <a:gd name="T22" fmla="*/ 2738 w 2739"/>
                  <a:gd name="T23" fmla="*/ 1776 h 7234"/>
                  <a:gd name="T24" fmla="*/ 1708 w 2739"/>
                  <a:gd name="T25" fmla="*/ 0 h 7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9" h="7234">
                    <a:moveTo>
                      <a:pt x="1708" y="0"/>
                    </a:moveTo>
                    <a:lnTo>
                      <a:pt x="1708" y="0"/>
                    </a:lnTo>
                    <a:cubicBezTo>
                      <a:pt x="1642" y="1"/>
                      <a:pt x="1573" y="18"/>
                      <a:pt x="1518" y="49"/>
                    </a:cubicBezTo>
                    <a:lnTo>
                      <a:pt x="1149" y="263"/>
                    </a:lnTo>
                    <a:lnTo>
                      <a:pt x="3" y="262"/>
                    </a:lnTo>
                    <a:lnTo>
                      <a:pt x="3" y="5684"/>
                    </a:lnTo>
                    <a:lnTo>
                      <a:pt x="3" y="5684"/>
                    </a:lnTo>
                    <a:cubicBezTo>
                      <a:pt x="0" y="5720"/>
                      <a:pt x="20" y="5754"/>
                      <a:pt x="64" y="5779"/>
                    </a:cubicBezTo>
                    <a:lnTo>
                      <a:pt x="2548" y="7196"/>
                    </a:lnTo>
                    <a:lnTo>
                      <a:pt x="2548" y="7196"/>
                    </a:lnTo>
                    <a:cubicBezTo>
                      <a:pt x="2592" y="7222"/>
                      <a:pt x="2651" y="7233"/>
                      <a:pt x="2712" y="7232"/>
                    </a:cubicBezTo>
                    <a:lnTo>
                      <a:pt x="2738" y="1776"/>
                    </a:lnTo>
                    <a:lnTo>
                      <a:pt x="1708" y="0"/>
                    </a:lnTo>
                  </a:path>
                </a:pathLst>
              </a:custGeom>
              <a:solidFill>
                <a:schemeClr val="accent3">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144" name="Freeform 80">
                <a:extLst>
                  <a:ext uri="{FF2B5EF4-FFF2-40B4-BE49-F238E27FC236}">
                    <a16:creationId xmlns:a16="http://schemas.microsoft.com/office/drawing/2014/main" id="{39FBDD96-6E32-4836-BB85-DBA241593A28}"/>
                  </a:ext>
                </a:extLst>
              </p:cNvPr>
              <p:cNvSpPr>
                <a:spLocks noChangeArrowheads="1"/>
              </p:cNvSpPr>
              <p:nvPr/>
            </p:nvSpPr>
            <p:spPr bwMode="auto">
              <a:xfrm>
                <a:off x="13343827" y="4769783"/>
                <a:ext cx="184339" cy="3611899"/>
              </a:xfrm>
              <a:custGeom>
                <a:avLst/>
                <a:gdLst>
                  <a:gd name="T0" fmla="*/ 0 w 284"/>
                  <a:gd name="T1" fmla="*/ 5496 h 5531"/>
                  <a:gd name="T2" fmla="*/ 0 w 284"/>
                  <a:gd name="T3" fmla="*/ 5496 h 5531"/>
                  <a:gd name="T4" fmla="*/ 283 w 284"/>
                  <a:gd name="T5" fmla="*/ 5493 h 5531"/>
                  <a:gd name="T6" fmla="*/ 283 w 284"/>
                  <a:gd name="T7" fmla="*/ 0 h 5531"/>
                  <a:gd name="T8" fmla="*/ 0 w 284"/>
                  <a:gd name="T9" fmla="*/ 0 h 5531"/>
                  <a:gd name="T10" fmla="*/ 0 w 284"/>
                  <a:gd name="T11" fmla="*/ 5496 h 5531"/>
                </a:gdLst>
                <a:ahLst/>
                <a:cxnLst>
                  <a:cxn ang="0">
                    <a:pos x="T0" y="T1"/>
                  </a:cxn>
                  <a:cxn ang="0">
                    <a:pos x="T2" y="T3"/>
                  </a:cxn>
                  <a:cxn ang="0">
                    <a:pos x="T4" y="T5"/>
                  </a:cxn>
                  <a:cxn ang="0">
                    <a:pos x="T6" y="T7"/>
                  </a:cxn>
                  <a:cxn ang="0">
                    <a:pos x="T8" y="T9"/>
                  </a:cxn>
                  <a:cxn ang="0">
                    <a:pos x="T10" y="T11"/>
                  </a:cxn>
                </a:cxnLst>
                <a:rect l="0" t="0" r="r" b="b"/>
                <a:pathLst>
                  <a:path w="284" h="5531">
                    <a:moveTo>
                      <a:pt x="0" y="5496"/>
                    </a:moveTo>
                    <a:lnTo>
                      <a:pt x="0" y="5496"/>
                    </a:lnTo>
                    <a:cubicBezTo>
                      <a:pt x="78" y="5530"/>
                      <a:pt x="192" y="5528"/>
                      <a:pt x="283" y="5493"/>
                    </a:cubicBezTo>
                    <a:lnTo>
                      <a:pt x="283" y="0"/>
                    </a:lnTo>
                    <a:lnTo>
                      <a:pt x="0" y="0"/>
                    </a:lnTo>
                    <a:lnTo>
                      <a:pt x="0" y="5496"/>
                    </a:ln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145" name="Freeform 81">
                <a:extLst>
                  <a:ext uri="{FF2B5EF4-FFF2-40B4-BE49-F238E27FC236}">
                    <a16:creationId xmlns:a16="http://schemas.microsoft.com/office/drawing/2014/main" id="{06ABBC05-51CA-4814-861B-D97FA382ED58}"/>
                  </a:ext>
                </a:extLst>
              </p:cNvPr>
              <p:cNvSpPr>
                <a:spLocks noChangeArrowheads="1"/>
              </p:cNvSpPr>
              <p:nvPr/>
            </p:nvSpPr>
            <p:spPr bwMode="auto">
              <a:xfrm>
                <a:off x="11647330" y="3171216"/>
                <a:ext cx="2923506" cy="1676336"/>
              </a:xfrm>
              <a:custGeom>
                <a:avLst/>
                <a:gdLst>
                  <a:gd name="T0" fmla="*/ 2575 w 4477"/>
                  <a:gd name="T1" fmla="*/ 2515 h 2568"/>
                  <a:gd name="T2" fmla="*/ 91 w 4477"/>
                  <a:gd name="T3" fmla="*/ 1098 h 2568"/>
                  <a:gd name="T4" fmla="*/ 91 w 4477"/>
                  <a:gd name="T5" fmla="*/ 1098 h 2568"/>
                  <a:gd name="T6" fmla="*/ 116 w 4477"/>
                  <a:gd name="T7" fmla="*/ 893 h 2568"/>
                  <a:gd name="T8" fmla="*/ 1545 w 4477"/>
                  <a:gd name="T9" fmla="*/ 68 h 2568"/>
                  <a:gd name="T10" fmla="*/ 1545 w 4477"/>
                  <a:gd name="T11" fmla="*/ 68 h 2568"/>
                  <a:gd name="T12" fmla="*/ 1899 w 4477"/>
                  <a:gd name="T13" fmla="*/ 53 h 2568"/>
                  <a:gd name="T14" fmla="*/ 4385 w 4477"/>
                  <a:gd name="T15" fmla="*/ 1470 h 2568"/>
                  <a:gd name="T16" fmla="*/ 4385 w 4477"/>
                  <a:gd name="T17" fmla="*/ 1470 h 2568"/>
                  <a:gd name="T18" fmla="*/ 4360 w 4477"/>
                  <a:gd name="T19" fmla="*/ 1675 h 2568"/>
                  <a:gd name="T20" fmla="*/ 2930 w 4477"/>
                  <a:gd name="T21" fmla="*/ 2501 h 2568"/>
                  <a:gd name="T22" fmla="*/ 2930 w 4477"/>
                  <a:gd name="T23" fmla="*/ 2501 h 2568"/>
                  <a:gd name="T24" fmla="*/ 2575 w 4477"/>
                  <a:gd name="T25" fmla="*/ 2515 h 2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7" h="2568">
                    <a:moveTo>
                      <a:pt x="2575" y="2515"/>
                    </a:moveTo>
                    <a:lnTo>
                      <a:pt x="91" y="1098"/>
                    </a:lnTo>
                    <a:lnTo>
                      <a:pt x="91" y="1098"/>
                    </a:lnTo>
                    <a:cubicBezTo>
                      <a:pt x="0" y="1046"/>
                      <a:pt x="11" y="954"/>
                      <a:pt x="116" y="893"/>
                    </a:cubicBezTo>
                    <a:lnTo>
                      <a:pt x="1545" y="68"/>
                    </a:lnTo>
                    <a:lnTo>
                      <a:pt x="1545" y="68"/>
                    </a:lnTo>
                    <a:cubicBezTo>
                      <a:pt x="1650" y="7"/>
                      <a:pt x="1809" y="0"/>
                      <a:pt x="1899" y="53"/>
                    </a:cubicBezTo>
                    <a:lnTo>
                      <a:pt x="4385" y="1470"/>
                    </a:lnTo>
                    <a:lnTo>
                      <a:pt x="4385" y="1470"/>
                    </a:lnTo>
                    <a:cubicBezTo>
                      <a:pt x="4476" y="1523"/>
                      <a:pt x="4464" y="1614"/>
                      <a:pt x="4360" y="1675"/>
                    </a:cubicBezTo>
                    <a:lnTo>
                      <a:pt x="2930" y="2501"/>
                    </a:lnTo>
                    <a:lnTo>
                      <a:pt x="2930" y="2501"/>
                    </a:lnTo>
                    <a:cubicBezTo>
                      <a:pt x="2825" y="2561"/>
                      <a:pt x="2666" y="2567"/>
                      <a:pt x="2575" y="2515"/>
                    </a:cubicBezTo>
                  </a:path>
                </a:pathLst>
              </a:custGeom>
              <a:solidFill>
                <a:schemeClr val="accent3">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146" name="Freeform 82">
                <a:extLst>
                  <a:ext uri="{FF2B5EF4-FFF2-40B4-BE49-F238E27FC236}">
                    <a16:creationId xmlns:a16="http://schemas.microsoft.com/office/drawing/2014/main" id="{A4C67CDB-7D25-48D5-B840-A775E7D9A89E}"/>
                  </a:ext>
                </a:extLst>
              </p:cNvPr>
              <p:cNvSpPr>
                <a:spLocks noChangeArrowheads="1"/>
              </p:cNvSpPr>
              <p:nvPr/>
            </p:nvSpPr>
            <p:spPr bwMode="auto">
              <a:xfrm>
                <a:off x="11655971" y="3796240"/>
                <a:ext cx="2909105" cy="1051311"/>
              </a:xfrm>
              <a:custGeom>
                <a:avLst/>
                <a:gdLst>
                  <a:gd name="T0" fmla="*/ 4346 w 4453"/>
                  <a:gd name="T1" fmla="*/ 617 h 1611"/>
                  <a:gd name="T2" fmla="*/ 2916 w 4453"/>
                  <a:gd name="T3" fmla="*/ 1443 h 1611"/>
                  <a:gd name="T4" fmla="*/ 2916 w 4453"/>
                  <a:gd name="T5" fmla="*/ 1443 h 1611"/>
                  <a:gd name="T6" fmla="*/ 2561 w 4453"/>
                  <a:gd name="T7" fmla="*/ 1458 h 1611"/>
                  <a:gd name="T8" fmla="*/ 77 w 4453"/>
                  <a:gd name="T9" fmla="*/ 40 h 1611"/>
                  <a:gd name="T10" fmla="*/ 77 w 4453"/>
                  <a:gd name="T11" fmla="*/ 40 h 1611"/>
                  <a:gd name="T12" fmla="*/ 31 w 4453"/>
                  <a:gd name="T13" fmla="*/ 0 h 1611"/>
                  <a:gd name="T14" fmla="*/ 31 w 4453"/>
                  <a:gd name="T15" fmla="*/ 0 h 1611"/>
                  <a:gd name="T16" fmla="*/ 77 w 4453"/>
                  <a:gd name="T17" fmla="*/ 141 h 1611"/>
                  <a:gd name="T18" fmla="*/ 2561 w 4453"/>
                  <a:gd name="T19" fmla="*/ 1558 h 1611"/>
                  <a:gd name="T20" fmla="*/ 2561 w 4453"/>
                  <a:gd name="T21" fmla="*/ 1558 h 1611"/>
                  <a:gd name="T22" fmla="*/ 2916 w 4453"/>
                  <a:gd name="T23" fmla="*/ 1544 h 1611"/>
                  <a:gd name="T24" fmla="*/ 4346 w 4453"/>
                  <a:gd name="T25" fmla="*/ 718 h 1611"/>
                  <a:gd name="T26" fmla="*/ 4346 w 4453"/>
                  <a:gd name="T27" fmla="*/ 718 h 1611"/>
                  <a:gd name="T28" fmla="*/ 4416 w 4453"/>
                  <a:gd name="T29" fmla="*/ 553 h 1611"/>
                  <a:gd name="T30" fmla="*/ 4416 w 4453"/>
                  <a:gd name="T31" fmla="*/ 553 h 1611"/>
                  <a:gd name="T32" fmla="*/ 4346 w 4453"/>
                  <a:gd name="T33" fmla="*/ 617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53" h="1611">
                    <a:moveTo>
                      <a:pt x="4346" y="617"/>
                    </a:moveTo>
                    <a:lnTo>
                      <a:pt x="2916" y="1443"/>
                    </a:lnTo>
                    <a:lnTo>
                      <a:pt x="2916" y="1443"/>
                    </a:lnTo>
                    <a:cubicBezTo>
                      <a:pt x="2811" y="1504"/>
                      <a:pt x="2652" y="1510"/>
                      <a:pt x="2561" y="1458"/>
                    </a:cubicBezTo>
                    <a:lnTo>
                      <a:pt x="77" y="40"/>
                    </a:lnTo>
                    <a:lnTo>
                      <a:pt x="77" y="40"/>
                    </a:lnTo>
                    <a:cubicBezTo>
                      <a:pt x="57" y="29"/>
                      <a:pt x="42" y="15"/>
                      <a:pt x="31" y="0"/>
                    </a:cubicBezTo>
                    <a:lnTo>
                      <a:pt x="31" y="0"/>
                    </a:lnTo>
                    <a:cubicBezTo>
                      <a:pt x="0" y="50"/>
                      <a:pt x="14" y="105"/>
                      <a:pt x="77" y="141"/>
                    </a:cubicBezTo>
                    <a:lnTo>
                      <a:pt x="2561" y="1558"/>
                    </a:lnTo>
                    <a:lnTo>
                      <a:pt x="2561" y="1558"/>
                    </a:lnTo>
                    <a:cubicBezTo>
                      <a:pt x="2652" y="1610"/>
                      <a:pt x="2811" y="1604"/>
                      <a:pt x="2916" y="1544"/>
                    </a:cubicBezTo>
                    <a:lnTo>
                      <a:pt x="4346" y="718"/>
                    </a:lnTo>
                    <a:lnTo>
                      <a:pt x="4346" y="718"/>
                    </a:lnTo>
                    <a:cubicBezTo>
                      <a:pt x="4427" y="671"/>
                      <a:pt x="4452" y="605"/>
                      <a:pt x="4416" y="553"/>
                    </a:cubicBezTo>
                    <a:lnTo>
                      <a:pt x="4416" y="553"/>
                    </a:lnTo>
                    <a:cubicBezTo>
                      <a:pt x="4402" y="576"/>
                      <a:pt x="4379" y="598"/>
                      <a:pt x="4346" y="617"/>
                    </a:cubicBezTo>
                  </a:path>
                </a:pathLst>
              </a:custGeom>
              <a:solidFill>
                <a:schemeClr val="accent3">
                  <a:lumMod val="20000"/>
                  <a:lumOff val="80000"/>
                </a:schemeClr>
              </a:solidFill>
              <a:ln>
                <a:noFill/>
              </a:ln>
              <a:effectLst/>
            </p:spPr>
            <p:txBody>
              <a:bodyPr wrap="none" anchor="ctr"/>
              <a:lstStyle/>
              <a:p>
                <a:endParaRPr lang="en-US" sz="6532" dirty="0">
                  <a:latin typeface="Lato Light" panose="020F0502020204030203" pitchFamily="34" charset="0"/>
                </a:endParaRPr>
              </a:p>
            </p:txBody>
          </p:sp>
          <p:sp>
            <p:nvSpPr>
              <p:cNvPr id="147" name="Freeform 83">
                <a:extLst>
                  <a:ext uri="{FF2B5EF4-FFF2-40B4-BE49-F238E27FC236}">
                    <a16:creationId xmlns:a16="http://schemas.microsoft.com/office/drawing/2014/main" id="{9AE6C7EE-FEB0-4F87-AE91-BE8FBFC1D6BA}"/>
                  </a:ext>
                </a:extLst>
              </p:cNvPr>
              <p:cNvSpPr>
                <a:spLocks noChangeArrowheads="1"/>
              </p:cNvSpPr>
              <p:nvPr/>
            </p:nvSpPr>
            <p:spPr bwMode="auto">
              <a:xfrm>
                <a:off x="12266595" y="3476527"/>
                <a:ext cx="1690738" cy="979303"/>
              </a:xfrm>
              <a:custGeom>
                <a:avLst/>
                <a:gdLst>
                  <a:gd name="T0" fmla="*/ 1697 w 2588"/>
                  <a:gd name="T1" fmla="*/ 1473 h 1499"/>
                  <a:gd name="T2" fmla="*/ 43 w 2588"/>
                  <a:gd name="T3" fmla="*/ 514 h 1499"/>
                  <a:gd name="T4" fmla="*/ 43 w 2588"/>
                  <a:gd name="T5" fmla="*/ 514 h 1499"/>
                  <a:gd name="T6" fmla="*/ 55 w 2588"/>
                  <a:gd name="T7" fmla="*/ 418 h 1499"/>
                  <a:gd name="T8" fmla="*/ 724 w 2588"/>
                  <a:gd name="T9" fmla="*/ 31 h 1499"/>
                  <a:gd name="T10" fmla="*/ 724 w 2588"/>
                  <a:gd name="T11" fmla="*/ 31 h 1499"/>
                  <a:gd name="T12" fmla="*/ 890 w 2588"/>
                  <a:gd name="T13" fmla="*/ 24 h 1499"/>
                  <a:gd name="T14" fmla="*/ 2544 w 2588"/>
                  <a:gd name="T15" fmla="*/ 984 h 1499"/>
                  <a:gd name="T16" fmla="*/ 2544 w 2588"/>
                  <a:gd name="T17" fmla="*/ 984 h 1499"/>
                  <a:gd name="T18" fmla="*/ 2533 w 2588"/>
                  <a:gd name="T19" fmla="*/ 1079 h 1499"/>
                  <a:gd name="T20" fmla="*/ 1863 w 2588"/>
                  <a:gd name="T21" fmla="*/ 1466 h 1499"/>
                  <a:gd name="T22" fmla="*/ 1863 w 2588"/>
                  <a:gd name="T23" fmla="*/ 1466 h 1499"/>
                  <a:gd name="T24" fmla="*/ 1697 w 2588"/>
                  <a:gd name="T25" fmla="*/ 1473 h 1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8" h="1499">
                    <a:moveTo>
                      <a:pt x="1697" y="1473"/>
                    </a:moveTo>
                    <a:lnTo>
                      <a:pt x="43" y="514"/>
                    </a:lnTo>
                    <a:lnTo>
                      <a:pt x="43" y="514"/>
                    </a:lnTo>
                    <a:cubicBezTo>
                      <a:pt x="0" y="489"/>
                      <a:pt x="5" y="446"/>
                      <a:pt x="55" y="418"/>
                    </a:cubicBezTo>
                    <a:lnTo>
                      <a:pt x="724" y="31"/>
                    </a:lnTo>
                    <a:lnTo>
                      <a:pt x="724" y="31"/>
                    </a:lnTo>
                    <a:cubicBezTo>
                      <a:pt x="773" y="3"/>
                      <a:pt x="847" y="0"/>
                      <a:pt x="890" y="24"/>
                    </a:cubicBezTo>
                    <a:lnTo>
                      <a:pt x="2544" y="984"/>
                    </a:lnTo>
                    <a:lnTo>
                      <a:pt x="2544" y="984"/>
                    </a:lnTo>
                    <a:cubicBezTo>
                      <a:pt x="2587" y="1008"/>
                      <a:pt x="2581" y="1051"/>
                      <a:pt x="2533" y="1079"/>
                    </a:cubicBezTo>
                    <a:lnTo>
                      <a:pt x="1863" y="1466"/>
                    </a:lnTo>
                    <a:lnTo>
                      <a:pt x="1863" y="1466"/>
                    </a:lnTo>
                    <a:cubicBezTo>
                      <a:pt x="1814" y="1494"/>
                      <a:pt x="1740" y="1498"/>
                      <a:pt x="1697" y="1473"/>
                    </a:cubicBezTo>
                  </a:path>
                </a:pathLst>
              </a:custGeom>
              <a:solidFill>
                <a:schemeClr val="accent3">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48" name="Freeform 70">
                <a:extLst>
                  <a:ext uri="{FF2B5EF4-FFF2-40B4-BE49-F238E27FC236}">
                    <a16:creationId xmlns:a16="http://schemas.microsoft.com/office/drawing/2014/main" id="{CD505180-7D39-42DE-B285-F65D914C8154}"/>
                  </a:ext>
                </a:extLst>
              </p:cNvPr>
              <p:cNvSpPr>
                <a:spLocks noChangeArrowheads="1"/>
              </p:cNvSpPr>
              <p:nvPr/>
            </p:nvSpPr>
            <p:spPr bwMode="auto">
              <a:xfrm>
                <a:off x="12725522" y="3756813"/>
                <a:ext cx="771903" cy="446810"/>
              </a:xfrm>
              <a:custGeom>
                <a:avLst/>
                <a:gdLst>
                  <a:gd name="connsiteX0" fmla="*/ 706597 w 771903"/>
                  <a:gd name="connsiteY0" fmla="*/ 363999 h 446810"/>
                  <a:gd name="connsiteX1" fmla="*/ 769272 w 771903"/>
                  <a:gd name="connsiteY1" fmla="*/ 400937 h 446810"/>
                  <a:gd name="connsiteX2" fmla="*/ 768619 w 771903"/>
                  <a:gd name="connsiteY2" fmla="*/ 409512 h 446810"/>
                  <a:gd name="connsiteX3" fmla="*/ 707902 w 771903"/>
                  <a:gd name="connsiteY3" fmla="*/ 444472 h 446810"/>
                  <a:gd name="connsiteX4" fmla="*/ 692887 w 771903"/>
                  <a:gd name="connsiteY4" fmla="*/ 445131 h 446810"/>
                  <a:gd name="connsiteX5" fmla="*/ 630211 w 771903"/>
                  <a:gd name="connsiteY5" fmla="*/ 408852 h 446810"/>
                  <a:gd name="connsiteX6" fmla="*/ 631517 w 771903"/>
                  <a:gd name="connsiteY6" fmla="*/ 400278 h 446810"/>
                  <a:gd name="connsiteX7" fmla="*/ 691581 w 771903"/>
                  <a:gd name="connsiteY7" fmla="*/ 364659 h 446810"/>
                  <a:gd name="connsiteX8" fmla="*/ 706597 w 771903"/>
                  <a:gd name="connsiteY8" fmla="*/ 363999 h 446810"/>
                  <a:gd name="connsiteX9" fmla="*/ 496633 w 771903"/>
                  <a:gd name="connsiteY9" fmla="*/ 242973 h 446810"/>
                  <a:gd name="connsiteX10" fmla="*/ 559031 w 771903"/>
                  <a:gd name="connsiteY10" fmla="*/ 278313 h 446810"/>
                  <a:gd name="connsiteX11" fmla="*/ 557731 w 771903"/>
                  <a:gd name="connsiteY11" fmla="*/ 287309 h 446810"/>
                  <a:gd name="connsiteX12" fmla="*/ 497933 w 771903"/>
                  <a:gd name="connsiteY12" fmla="*/ 321363 h 446810"/>
                  <a:gd name="connsiteX13" fmla="*/ 482983 w 771903"/>
                  <a:gd name="connsiteY13" fmla="*/ 322006 h 446810"/>
                  <a:gd name="connsiteX14" fmla="*/ 420585 w 771903"/>
                  <a:gd name="connsiteY14" fmla="*/ 286666 h 446810"/>
                  <a:gd name="connsiteX15" fmla="*/ 421235 w 771903"/>
                  <a:gd name="connsiteY15" fmla="*/ 278313 h 446810"/>
                  <a:gd name="connsiteX16" fmla="*/ 481683 w 771903"/>
                  <a:gd name="connsiteY16" fmla="*/ 243616 h 446810"/>
                  <a:gd name="connsiteX17" fmla="*/ 496633 w 771903"/>
                  <a:gd name="connsiteY17" fmla="*/ 242973 h 446810"/>
                  <a:gd name="connsiteX18" fmla="*/ 289251 w 771903"/>
                  <a:gd name="connsiteY18" fmla="*/ 122001 h 446810"/>
                  <a:gd name="connsiteX19" fmla="*/ 351649 w 771903"/>
                  <a:gd name="connsiteY19" fmla="*/ 157341 h 446810"/>
                  <a:gd name="connsiteX20" fmla="*/ 350349 w 771903"/>
                  <a:gd name="connsiteY20" fmla="*/ 165694 h 446810"/>
                  <a:gd name="connsiteX21" fmla="*/ 289901 w 771903"/>
                  <a:gd name="connsiteY21" fmla="*/ 200391 h 446810"/>
                  <a:gd name="connsiteX22" fmla="*/ 274951 w 771903"/>
                  <a:gd name="connsiteY22" fmla="*/ 201034 h 446810"/>
                  <a:gd name="connsiteX23" fmla="*/ 213203 w 771903"/>
                  <a:gd name="connsiteY23" fmla="*/ 165694 h 446810"/>
                  <a:gd name="connsiteX24" fmla="*/ 213853 w 771903"/>
                  <a:gd name="connsiteY24" fmla="*/ 156699 h 446810"/>
                  <a:gd name="connsiteX25" fmla="*/ 273651 w 771903"/>
                  <a:gd name="connsiteY25" fmla="*/ 122644 h 446810"/>
                  <a:gd name="connsiteX26" fmla="*/ 289251 w 771903"/>
                  <a:gd name="connsiteY26" fmla="*/ 122001 h 446810"/>
                  <a:gd name="connsiteX27" fmla="*/ 63675 w 771903"/>
                  <a:gd name="connsiteY27" fmla="*/ 1740 h 446810"/>
                  <a:gd name="connsiteX28" fmla="*/ 78691 w 771903"/>
                  <a:gd name="connsiteY28" fmla="*/ 1740 h 446810"/>
                  <a:gd name="connsiteX29" fmla="*/ 141366 w 771903"/>
                  <a:gd name="connsiteY29" fmla="*/ 38019 h 446810"/>
                  <a:gd name="connsiteX30" fmla="*/ 140713 w 771903"/>
                  <a:gd name="connsiteY30" fmla="*/ 47253 h 446810"/>
                  <a:gd name="connsiteX31" fmla="*/ 79996 w 771903"/>
                  <a:gd name="connsiteY31" fmla="*/ 82213 h 446810"/>
                  <a:gd name="connsiteX32" fmla="*/ 64981 w 771903"/>
                  <a:gd name="connsiteY32" fmla="*/ 82872 h 446810"/>
                  <a:gd name="connsiteX33" fmla="*/ 2305 w 771903"/>
                  <a:gd name="connsiteY33" fmla="*/ 45934 h 446810"/>
                  <a:gd name="connsiteX34" fmla="*/ 3611 w 771903"/>
                  <a:gd name="connsiteY34" fmla="*/ 37359 h 44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1903" h="446810">
                    <a:moveTo>
                      <a:pt x="706597" y="363999"/>
                    </a:moveTo>
                    <a:lnTo>
                      <a:pt x="769272" y="400937"/>
                    </a:lnTo>
                    <a:cubicBezTo>
                      <a:pt x="773189" y="402916"/>
                      <a:pt x="772536" y="406874"/>
                      <a:pt x="768619" y="409512"/>
                    </a:cubicBezTo>
                    <a:lnTo>
                      <a:pt x="707902" y="444472"/>
                    </a:lnTo>
                    <a:cubicBezTo>
                      <a:pt x="703332" y="447110"/>
                      <a:pt x="696804" y="447770"/>
                      <a:pt x="692887" y="445131"/>
                    </a:cubicBezTo>
                    <a:lnTo>
                      <a:pt x="630211" y="408852"/>
                    </a:lnTo>
                    <a:cubicBezTo>
                      <a:pt x="626947" y="406874"/>
                      <a:pt x="626947" y="402916"/>
                      <a:pt x="631517" y="400278"/>
                    </a:cubicBezTo>
                    <a:lnTo>
                      <a:pt x="691581" y="364659"/>
                    </a:lnTo>
                    <a:cubicBezTo>
                      <a:pt x="696151" y="362020"/>
                      <a:pt x="702680" y="362020"/>
                      <a:pt x="706597" y="363999"/>
                    </a:cubicBezTo>
                    <a:close/>
                    <a:moveTo>
                      <a:pt x="496633" y="242973"/>
                    </a:moveTo>
                    <a:lnTo>
                      <a:pt x="559031" y="278313"/>
                    </a:lnTo>
                    <a:cubicBezTo>
                      <a:pt x="562931" y="280883"/>
                      <a:pt x="562281" y="284738"/>
                      <a:pt x="557731" y="287309"/>
                    </a:cubicBezTo>
                    <a:lnTo>
                      <a:pt x="497933" y="321363"/>
                    </a:lnTo>
                    <a:cubicBezTo>
                      <a:pt x="493383" y="323933"/>
                      <a:pt x="486883" y="323933"/>
                      <a:pt x="482983" y="322006"/>
                    </a:cubicBezTo>
                    <a:lnTo>
                      <a:pt x="420585" y="286666"/>
                    </a:lnTo>
                    <a:cubicBezTo>
                      <a:pt x="416685" y="284096"/>
                      <a:pt x="417335" y="280241"/>
                      <a:pt x="421235" y="278313"/>
                    </a:cubicBezTo>
                    <a:lnTo>
                      <a:pt x="481683" y="243616"/>
                    </a:lnTo>
                    <a:cubicBezTo>
                      <a:pt x="486233" y="241046"/>
                      <a:pt x="492733" y="241046"/>
                      <a:pt x="496633" y="242973"/>
                    </a:cubicBezTo>
                    <a:close/>
                    <a:moveTo>
                      <a:pt x="289251" y="122001"/>
                    </a:moveTo>
                    <a:lnTo>
                      <a:pt x="351649" y="157341"/>
                    </a:lnTo>
                    <a:cubicBezTo>
                      <a:pt x="355549" y="159269"/>
                      <a:pt x="354899" y="163124"/>
                      <a:pt x="350349" y="165694"/>
                    </a:cubicBezTo>
                    <a:lnTo>
                      <a:pt x="289901" y="200391"/>
                    </a:lnTo>
                    <a:cubicBezTo>
                      <a:pt x="286001" y="202961"/>
                      <a:pt x="278851" y="202961"/>
                      <a:pt x="274951" y="201034"/>
                    </a:cubicBezTo>
                    <a:lnTo>
                      <a:pt x="213203" y="165694"/>
                    </a:lnTo>
                    <a:cubicBezTo>
                      <a:pt x="209303" y="163124"/>
                      <a:pt x="209303" y="159269"/>
                      <a:pt x="213853" y="156699"/>
                    </a:cubicBezTo>
                    <a:lnTo>
                      <a:pt x="273651" y="122644"/>
                    </a:lnTo>
                    <a:cubicBezTo>
                      <a:pt x="278851" y="120074"/>
                      <a:pt x="285351" y="120074"/>
                      <a:pt x="289251" y="122001"/>
                    </a:cubicBezTo>
                    <a:close/>
                    <a:moveTo>
                      <a:pt x="63675" y="1740"/>
                    </a:moveTo>
                    <a:cubicBezTo>
                      <a:pt x="68245" y="-239"/>
                      <a:pt x="74774" y="-898"/>
                      <a:pt x="78691" y="1740"/>
                    </a:cubicBezTo>
                    <a:lnTo>
                      <a:pt x="141366" y="38019"/>
                    </a:lnTo>
                    <a:cubicBezTo>
                      <a:pt x="145283" y="40657"/>
                      <a:pt x="144630" y="43955"/>
                      <a:pt x="140713" y="47253"/>
                    </a:cubicBezTo>
                    <a:lnTo>
                      <a:pt x="79996" y="82213"/>
                    </a:lnTo>
                    <a:cubicBezTo>
                      <a:pt x="75426" y="84192"/>
                      <a:pt x="68898" y="84851"/>
                      <a:pt x="64981" y="82872"/>
                    </a:cubicBezTo>
                    <a:lnTo>
                      <a:pt x="2305" y="45934"/>
                    </a:lnTo>
                    <a:cubicBezTo>
                      <a:pt x="-959" y="43955"/>
                      <a:pt x="-959" y="39998"/>
                      <a:pt x="3611" y="37359"/>
                    </a:cubicBezTo>
                    <a:close/>
                  </a:path>
                </a:pathLst>
              </a:custGeom>
              <a:solidFill>
                <a:schemeClr val="accent3">
                  <a:lumMod val="20000"/>
                  <a:lumOff val="8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49" name="Freeform 88">
                <a:extLst>
                  <a:ext uri="{FF2B5EF4-FFF2-40B4-BE49-F238E27FC236}">
                    <a16:creationId xmlns:a16="http://schemas.microsoft.com/office/drawing/2014/main" id="{35DEBB2B-77E1-4864-B6F7-BB52A56BBB65}"/>
                  </a:ext>
                </a:extLst>
              </p:cNvPr>
              <p:cNvSpPr>
                <a:spLocks noChangeArrowheads="1"/>
              </p:cNvSpPr>
              <p:nvPr/>
            </p:nvSpPr>
            <p:spPr bwMode="auto">
              <a:xfrm>
                <a:off x="12266595" y="3476527"/>
                <a:ext cx="1687857" cy="702794"/>
              </a:xfrm>
              <a:custGeom>
                <a:avLst/>
                <a:gdLst>
                  <a:gd name="T0" fmla="*/ 43 w 2585"/>
                  <a:gd name="T1" fmla="*/ 514 h 1074"/>
                  <a:gd name="T2" fmla="*/ 45 w 2585"/>
                  <a:gd name="T3" fmla="*/ 515 h 1074"/>
                  <a:gd name="T4" fmla="*/ 45 w 2585"/>
                  <a:gd name="T5" fmla="*/ 515 h 1074"/>
                  <a:gd name="T6" fmla="*/ 55 w 2585"/>
                  <a:gd name="T7" fmla="*/ 508 h 1074"/>
                  <a:gd name="T8" fmla="*/ 724 w 2585"/>
                  <a:gd name="T9" fmla="*/ 121 h 1074"/>
                  <a:gd name="T10" fmla="*/ 724 w 2585"/>
                  <a:gd name="T11" fmla="*/ 121 h 1074"/>
                  <a:gd name="T12" fmla="*/ 890 w 2585"/>
                  <a:gd name="T13" fmla="*/ 115 h 1074"/>
                  <a:gd name="T14" fmla="*/ 2543 w 2585"/>
                  <a:gd name="T15" fmla="*/ 1073 h 1074"/>
                  <a:gd name="T16" fmla="*/ 2543 w 2585"/>
                  <a:gd name="T17" fmla="*/ 1073 h 1074"/>
                  <a:gd name="T18" fmla="*/ 2544 w 2585"/>
                  <a:gd name="T19" fmla="*/ 984 h 1074"/>
                  <a:gd name="T20" fmla="*/ 890 w 2585"/>
                  <a:gd name="T21" fmla="*/ 24 h 1074"/>
                  <a:gd name="T22" fmla="*/ 890 w 2585"/>
                  <a:gd name="T23" fmla="*/ 24 h 1074"/>
                  <a:gd name="T24" fmla="*/ 724 w 2585"/>
                  <a:gd name="T25" fmla="*/ 31 h 1074"/>
                  <a:gd name="T26" fmla="*/ 55 w 2585"/>
                  <a:gd name="T27" fmla="*/ 418 h 1074"/>
                  <a:gd name="T28" fmla="*/ 55 w 2585"/>
                  <a:gd name="T29" fmla="*/ 418 h 1074"/>
                  <a:gd name="T30" fmla="*/ 43 w 2585"/>
                  <a:gd name="T31" fmla="*/ 51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5" h="1074">
                    <a:moveTo>
                      <a:pt x="43" y="514"/>
                    </a:moveTo>
                    <a:lnTo>
                      <a:pt x="45" y="515"/>
                    </a:lnTo>
                    <a:lnTo>
                      <a:pt x="45" y="515"/>
                    </a:lnTo>
                    <a:cubicBezTo>
                      <a:pt x="48" y="512"/>
                      <a:pt x="51" y="510"/>
                      <a:pt x="55" y="508"/>
                    </a:cubicBezTo>
                    <a:lnTo>
                      <a:pt x="724" y="121"/>
                    </a:lnTo>
                    <a:lnTo>
                      <a:pt x="724" y="121"/>
                    </a:lnTo>
                    <a:cubicBezTo>
                      <a:pt x="773" y="93"/>
                      <a:pt x="847" y="90"/>
                      <a:pt x="890" y="115"/>
                    </a:cubicBezTo>
                    <a:lnTo>
                      <a:pt x="2543" y="1073"/>
                    </a:lnTo>
                    <a:lnTo>
                      <a:pt x="2543" y="1073"/>
                    </a:lnTo>
                    <a:cubicBezTo>
                      <a:pt x="2581" y="1045"/>
                      <a:pt x="2584" y="1006"/>
                      <a:pt x="2544" y="984"/>
                    </a:cubicBezTo>
                    <a:lnTo>
                      <a:pt x="890" y="24"/>
                    </a:lnTo>
                    <a:lnTo>
                      <a:pt x="890" y="24"/>
                    </a:lnTo>
                    <a:cubicBezTo>
                      <a:pt x="847" y="0"/>
                      <a:pt x="773" y="3"/>
                      <a:pt x="724" y="31"/>
                    </a:cubicBezTo>
                    <a:lnTo>
                      <a:pt x="55" y="418"/>
                    </a:lnTo>
                    <a:lnTo>
                      <a:pt x="55" y="418"/>
                    </a:lnTo>
                    <a:cubicBezTo>
                      <a:pt x="5" y="446"/>
                      <a:pt x="0" y="489"/>
                      <a:pt x="43" y="514"/>
                    </a:cubicBez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150" name="Freeform 89">
                <a:extLst>
                  <a:ext uri="{FF2B5EF4-FFF2-40B4-BE49-F238E27FC236}">
                    <a16:creationId xmlns:a16="http://schemas.microsoft.com/office/drawing/2014/main" id="{97BD600C-B621-4BE6-8C5C-90ED9F8D6F56}"/>
                  </a:ext>
                </a:extLst>
              </p:cNvPr>
              <p:cNvSpPr>
                <a:spLocks noChangeArrowheads="1"/>
              </p:cNvSpPr>
              <p:nvPr/>
            </p:nvSpPr>
            <p:spPr bwMode="auto">
              <a:xfrm>
                <a:off x="13680824" y="4752501"/>
                <a:ext cx="740237" cy="780563"/>
              </a:xfrm>
              <a:custGeom>
                <a:avLst/>
                <a:gdLst>
                  <a:gd name="T0" fmla="*/ 96 w 1133"/>
                  <a:gd name="T1" fmla="*/ 1162 h 1193"/>
                  <a:gd name="T2" fmla="*/ 1037 w 1133"/>
                  <a:gd name="T3" fmla="*/ 623 h 1193"/>
                  <a:gd name="T4" fmla="*/ 1037 w 1133"/>
                  <a:gd name="T5" fmla="*/ 623 h 1193"/>
                  <a:gd name="T6" fmla="*/ 1132 w 1133"/>
                  <a:gd name="T7" fmla="*/ 440 h 1193"/>
                  <a:gd name="T8" fmla="*/ 1132 w 1133"/>
                  <a:gd name="T9" fmla="*/ 103 h 1193"/>
                  <a:gd name="T10" fmla="*/ 1132 w 1133"/>
                  <a:gd name="T11" fmla="*/ 103 h 1193"/>
                  <a:gd name="T12" fmla="*/ 1037 w 1133"/>
                  <a:gd name="T13" fmla="*/ 31 h 1193"/>
                  <a:gd name="T14" fmla="*/ 96 w 1133"/>
                  <a:gd name="T15" fmla="*/ 569 h 1193"/>
                  <a:gd name="T16" fmla="*/ 96 w 1133"/>
                  <a:gd name="T17" fmla="*/ 569 h 1193"/>
                  <a:gd name="T18" fmla="*/ 0 w 1133"/>
                  <a:gd name="T19" fmla="*/ 753 h 1193"/>
                  <a:gd name="T20" fmla="*/ 0 w 1133"/>
                  <a:gd name="T21" fmla="*/ 1089 h 1193"/>
                  <a:gd name="T22" fmla="*/ 0 w 1133"/>
                  <a:gd name="T23" fmla="*/ 1089 h 1193"/>
                  <a:gd name="T24" fmla="*/ 96 w 1133"/>
                  <a:gd name="T25" fmla="*/ 1162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3" h="1193">
                    <a:moveTo>
                      <a:pt x="96" y="1162"/>
                    </a:moveTo>
                    <a:lnTo>
                      <a:pt x="1037" y="623"/>
                    </a:lnTo>
                    <a:lnTo>
                      <a:pt x="1037" y="623"/>
                    </a:lnTo>
                    <a:cubicBezTo>
                      <a:pt x="1089" y="592"/>
                      <a:pt x="1132" y="510"/>
                      <a:pt x="1132" y="440"/>
                    </a:cubicBezTo>
                    <a:lnTo>
                      <a:pt x="1132" y="103"/>
                    </a:lnTo>
                    <a:lnTo>
                      <a:pt x="1132" y="103"/>
                    </a:lnTo>
                    <a:cubicBezTo>
                      <a:pt x="1132" y="33"/>
                      <a:pt x="1089" y="0"/>
                      <a:pt x="1037" y="31"/>
                    </a:cubicBezTo>
                    <a:lnTo>
                      <a:pt x="96" y="569"/>
                    </a:lnTo>
                    <a:lnTo>
                      <a:pt x="96" y="569"/>
                    </a:lnTo>
                    <a:cubicBezTo>
                      <a:pt x="43" y="600"/>
                      <a:pt x="0" y="682"/>
                      <a:pt x="0" y="753"/>
                    </a:cubicBezTo>
                    <a:lnTo>
                      <a:pt x="0" y="1089"/>
                    </a:lnTo>
                    <a:lnTo>
                      <a:pt x="0" y="1089"/>
                    </a:lnTo>
                    <a:cubicBezTo>
                      <a:pt x="0" y="1160"/>
                      <a:pt x="43" y="1192"/>
                      <a:pt x="96" y="1162"/>
                    </a:cubicBezTo>
                  </a:path>
                </a:pathLst>
              </a:custGeom>
              <a:solidFill>
                <a:srgbClr val="173D7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51" name="Freeform 90">
                <a:extLst>
                  <a:ext uri="{FF2B5EF4-FFF2-40B4-BE49-F238E27FC236}">
                    <a16:creationId xmlns:a16="http://schemas.microsoft.com/office/drawing/2014/main" id="{E39A5CF3-7884-42FE-AF5C-085B92A2ED92}"/>
                  </a:ext>
                </a:extLst>
              </p:cNvPr>
              <p:cNvSpPr>
                <a:spLocks noChangeArrowheads="1"/>
              </p:cNvSpPr>
              <p:nvPr/>
            </p:nvSpPr>
            <p:spPr bwMode="auto">
              <a:xfrm>
                <a:off x="13695225" y="4766902"/>
                <a:ext cx="722957" cy="757519"/>
              </a:xfrm>
              <a:custGeom>
                <a:avLst/>
                <a:gdLst>
                  <a:gd name="T0" fmla="*/ 1059 w 1109"/>
                  <a:gd name="T1" fmla="*/ 0 h 1158"/>
                  <a:gd name="T2" fmla="*/ 1059 w 1109"/>
                  <a:gd name="T3" fmla="*/ 0 h 1158"/>
                  <a:gd name="T4" fmla="*/ 1083 w 1109"/>
                  <a:gd name="T5" fmla="*/ 70 h 1158"/>
                  <a:gd name="T6" fmla="*/ 1083 w 1109"/>
                  <a:gd name="T7" fmla="*/ 406 h 1158"/>
                  <a:gd name="T8" fmla="*/ 1083 w 1109"/>
                  <a:gd name="T9" fmla="*/ 406 h 1158"/>
                  <a:gd name="T10" fmla="*/ 987 w 1109"/>
                  <a:gd name="T11" fmla="*/ 590 h 1158"/>
                  <a:gd name="T12" fmla="*/ 46 w 1109"/>
                  <a:gd name="T13" fmla="*/ 1128 h 1158"/>
                  <a:gd name="T14" fmla="*/ 46 w 1109"/>
                  <a:gd name="T15" fmla="*/ 1128 h 1158"/>
                  <a:gd name="T16" fmla="*/ 0 w 1109"/>
                  <a:gd name="T17" fmla="*/ 1138 h 1158"/>
                  <a:gd name="T18" fmla="*/ 0 w 1109"/>
                  <a:gd name="T19" fmla="*/ 1138 h 1158"/>
                  <a:gd name="T20" fmla="*/ 72 w 1109"/>
                  <a:gd name="T21" fmla="*/ 1141 h 1158"/>
                  <a:gd name="T22" fmla="*/ 1013 w 1109"/>
                  <a:gd name="T23" fmla="*/ 602 h 1158"/>
                  <a:gd name="T24" fmla="*/ 1013 w 1109"/>
                  <a:gd name="T25" fmla="*/ 602 h 1158"/>
                  <a:gd name="T26" fmla="*/ 1108 w 1109"/>
                  <a:gd name="T27" fmla="*/ 419 h 1158"/>
                  <a:gd name="T28" fmla="*/ 1108 w 1109"/>
                  <a:gd name="T29" fmla="*/ 82 h 1158"/>
                  <a:gd name="T30" fmla="*/ 1108 w 1109"/>
                  <a:gd name="T31" fmla="*/ 82 h 1158"/>
                  <a:gd name="T32" fmla="*/ 1059 w 1109"/>
                  <a:gd name="T33"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9" h="1158">
                    <a:moveTo>
                      <a:pt x="1059" y="0"/>
                    </a:moveTo>
                    <a:lnTo>
                      <a:pt x="1059" y="0"/>
                    </a:lnTo>
                    <a:cubicBezTo>
                      <a:pt x="1074" y="14"/>
                      <a:pt x="1083" y="38"/>
                      <a:pt x="1083" y="70"/>
                    </a:cubicBezTo>
                    <a:lnTo>
                      <a:pt x="1083" y="406"/>
                    </a:lnTo>
                    <a:lnTo>
                      <a:pt x="1083" y="406"/>
                    </a:lnTo>
                    <a:cubicBezTo>
                      <a:pt x="1083" y="477"/>
                      <a:pt x="1040" y="559"/>
                      <a:pt x="987" y="590"/>
                    </a:cubicBezTo>
                    <a:lnTo>
                      <a:pt x="46" y="1128"/>
                    </a:lnTo>
                    <a:lnTo>
                      <a:pt x="46" y="1128"/>
                    </a:lnTo>
                    <a:cubicBezTo>
                      <a:pt x="29" y="1138"/>
                      <a:pt x="14" y="1141"/>
                      <a:pt x="0" y="1138"/>
                    </a:cubicBezTo>
                    <a:lnTo>
                      <a:pt x="0" y="1138"/>
                    </a:lnTo>
                    <a:cubicBezTo>
                      <a:pt x="18" y="1154"/>
                      <a:pt x="43" y="1157"/>
                      <a:pt x="72" y="1141"/>
                    </a:cubicBezTo>
                    <a:lnTo>
                      <a:pt x="1013" y="602"/>
                    </a:lnTo>
                    <a:lnTo>
                      <a:pt x="1013" y="602"/>
                    </a:lnTo>
                    <a:cubicBezTo>
                      <a:pt x="1065" y="571"/>
                      <a:pt x="1108" y="489"/>
                      <a:pt x="1108" y="419"/>
                    </a:cubicBezTo>
                    <a:lnTo>
                      <a:pt x="1108" y="82"/>
                    </a:lnTo>
                    <a:lnTo>
                      <a:pt x="1108" y="82"/>
                    </a:lnTo>
                    <a:cubicBezTo>
                      <a:pt x="1108" y="35"/>
                      <a:pt x="1088" y="5"/>
                      <a:pt x="105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52" name="Freeform 93">
                <a:extLst>
                  <a:ext uri="{FF2B5EF4-FFF2-40B4-BE49-F238E27FC236}">
                    <a16:creationId xmlns:a16="http://schemas.microsoft.com/office/drawing/2014/main" id="{2D819DD6-678A-47A6-9684-937033F2CBDD}"/>
                  </a:ext>
                </a:extLst>
              </p:cNvPr>
              <p:cNvSpPr>
                <a:spLocks noChangeArrowheads="1"/>
              </p:cNvSpPr>
              <p:nvPr/>
            </p:nvSpPr>
            <p:spPr bwMode="auto">
              <a:xfrm>
                <a:off x="13680824" y="6342428"/>
                <a:ext cx="740237" cy="780563"/>
              </a:xfrm>
              <a:custGeom>
                <a:avLst/>
                <a:gdLst>
                  <a:gd name="T0" fmla="*/ 96 w 1133"/>
                  <a:gd name="T1" fmla="*/ 1161 h 1193"/>
                  <a:gd name="T2" fmla="*/ 1037 w 1133"/>
                  <a:gd name="T3" fmla="*/ 622 h 1193"/>
                  <a:gd name="T4" fmla="*/ 1037 w 1133"/>
                  <a:gd name="T5" fmla="*/ 622 h 1193"/>
                  <a:gd name="T6" fmla="*/ 1132 w 1133"/>
                  <a:gd name="T7" fmla="*/ 439 h 1193"/>
                  <a:gd name="T8" fmla="*/ 1132 w 1133"/>
                  <a:gd name="T9" fmla="*/ 104 h 1193"/>
                  <a:gd name="T10" fmla="*/ 1132 w 1133"/>
                  <a:gd name="T11" fmla="*/ 104 h 1193"/>
                  <a:gd name="T12" fmla="*/ 1037 w 1133"/>
                  <a:gd name="T13" fmla="*/ 31 h 1193"/>
                  <a:gd name="T14" fmla="*/ 96 w 1133"/>
                  <a:gd name="T15" fmla="*/ 569 h 1193"/>
                  <a:gd name="T16" fmla="*/ 96 w 1133"/>
                  <a:gd name="T17" fmla="*/ 569 h 1193"/>
                  <a:gd name="T18" fmla="*/ 0 w 1133"/>
                  <a:gd name="T19" fmla="*/ 752 h 1193"/>
                  <a:gd name="T20" fmla="*/ 0 w 1133"/>
                  <a:gd name="T21" fmla="*/ 1088 h 1193"/>
                  <a:gd name="T22" fmla="*/ 0 w 1133"/>
                  <a:gd name="T23" fmla="*/ 1088 h 1193"/>
                  <a:gd name="T24" fmla="*/ 96 w 1133"/>
                  <a:gd name="T25" fmla="*/ 116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3" h="1193">
                    <a:moveTo>
                      <a:pt x="96" y="1161"/>
                    </a:moveTo>
                    <a:lnTo>
                      <a:pt x="1037" y="622"/>
                    </a:lnTo>
                    <a:lnTo>
                      <a:pt x="1037" y="622"/>
                    </a:lnTo>
                    <a:cubicBezTo>
                      <a:pt x="1089" y="591"/>
                      <a:pt x="1132" y="510"/>
                      <a:pt x="1132" y="439"/>
                    </a:cubicBezTo>
                    <a:lnTo>
                      <a:pt x="1132" y="104"/>
                    </a:lnTo>
                    <a:lnTo>
                      <a:pt x="1132" y="104"/>
                    </a:lnTo>
                    <a:cubicBezTo>
                      <a:pt x="1132" y="33"/>
                      <a:pt x="1089" y="0"/>
                      <a:pt x="1037" y="31"/>
                    </a:cubicBezTo>
                    <a:lnTo>
                      <a:pt x="96" y="569"/>
                    </a:lnTo>
                    <a:lnTo>
                      <a:pt x="96" y="569"/>
                    </a:lnTo>
                    <a:cubicBezTo>
                      <a:pt x="43" y="600"/>
                      <a:pt x="0" y="681"/>
                      <a:pt x="0" y="752"/>
                    </a:cubicBezTo>
                    <a:lnTo>
                      <a:pt x="0" y="1088"/>
                    </a:lnTo>
                    <a:lnTo>
                      <a:pt x="0" y="1088"/>
                    </a:lnTo>
                    <a:cubicBezTo>
                      <a:pt x="0" y="1159"/>
                      <a:pt x="43" y="1192"/>
                      <a:pt x="96" y="1161"/>
                    </a:cubicBezTo>
                  </a:path>
                </a:pathLst>
              </a:custGeom>
              <a:solidFill>
                <a:srgbClr val="173D7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53" name="Freeform 94">
                <a:extLst>
                  <a:ext uri="{FF2B5EF4-FFF2-40B4-BE49-F238E27FC236}">
                    <a16:creationId xmlns:a16="http://schemas.microsoft.com/office/drawing/2014/main" id="{266F4830-10D6-4EE2-84B3-1EBBCD36F72E}"/>
                  </a:ext>
                </a:extLst>
              </p:cNvPr>
              <p:cNvSpPr>
                <a:spLocks noChangeArrowheads="1"/>
              </p:cNvSpPr>
              <p:nvPr/>
            </p:nvSpPr>
            <p:spPr bwMode="auto">
              <a:xfrm>
                <a:off x="13695225" y="6353949"/>
                <a:ext cx="722957" cy="754639"/>
              </a:xfrm>
              <a:custGeom>
                <a:avLst/>
                <a:gdLst>
                  <a:gd name="T0" fmla="*/ 1059 w 1109"/>
                  <a:gd name="T1" fmla="*/ 0 h 1157"/>
                  <a:gd name="T2" fmla="*/ 1059 w 1109"/>
                  <a:gd name="T3" fmla="*/ 0 h 1157"/>
                  <a:gd name="T4" fmla="*/ 1083 w 1109"/>
                  <a:gd name="T5" fmla="*/ 70 h 1157"/>
                  <a:gd name="T6" fmla="*/ 1083 w 1109"/>
                  <a:gd name="T7" fmla="*/ 405 h 1157"/>
                  <a:gd name="T8" fmla="*/ 1083 w 1109"/>
                  <a:gd name="T9" fmla="*/ 405 h 1157"/>
                  <a:gd name="T10" fmla="*/ 987 w 1109"/>
                  <a:gd name="T11" fmla="*/ 588 h 1157"/>
                  <a:gd name="T12" fmla="*/ 46 w 1109"/>
                  <a:gd name="T13" fmla="*/ 1127 h 1157"/>
                  <a:gd name="T14" fmla="*/ 46 w 1109"/>
                  <a:gd name="T15" fmla="*/ 1127 h 1157"/>
                  <a:gd name="T16" fmla="*/ 0 w 1109"/>
                  <a:gd name="T17" fmla="*/ 1137 h 1157"/>
                  <a:gd name="T18" fmla="*/ 0 w 1109"/>
                  <a:gd name="T19" fmla="*/ 1137 h 1157"/>
                  <a:gd name="T20" fmla="*/ 72 w 1109"/>
                  <a:gd name="T21" fmla="*/ 1140 h 1157"/>
                  <a:gd name="T22" fmla="*/ 1013 w 1109"/>
                  <a:gd name="T23" fmla="*/ 601 h 1157"/>
                  <a:gd name="T24" fmla="*/ 1013 w 1109"/>
                  <a:gd name="T25" fmla="*/ 601 h 1157"/>
                  <a:gd name="T26" fmla="*/ 1108 w 1109"/>
                  <a:gd name="T27" fmla="*/ 418 h 1157"/>
                  <a:gd name="T28" fmla="*/ 1108 w 1109"/>
                  <a:gd name="T29" fmla="*/ 83 h 1157"/>
                  <a:gd name="T30" fmla="*/ 1108 w 1109"/>
                  <a:gd name="T31" fmla="*/ 83 h 1157"/>
                  <a:gd name="T32" fmla="*/ 1059 w 1109"/>
                  <a:gd name="T33"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9" h="1157">
                    <a:moveTo>
                      <a:pt x="1059" y="0"/>
                    </a:moveTo>
                    <a:lnTo>
                      <a:pt x="1059" y="0"/>
                    </a:lnTo>
                    <a:cubicBezTo>
                      <a:pt x="1074" y="14"/>
                      <a:pt x="1083" y="37"/>
                      <a:pt x="1083" y="70"/>
                    </a:cubicBezTo>
                    <a:lnTo>
                      <a:pt x="1083" y="405"/>
                    </a:lnTo>
                    <a:lnTo>
                      <a:pt x="1083" y="405"/>
                    </a:lnTo>
                    <a:cubicBezTo>
                      <a:pt x="1083" y="476"/>
                      <a:pt x="1040" y="558"/>
                      <a:pt x="987" y="588"/>
                    </a:cubicBezTo>
                    <a:lnTo>
                      <a:pt x="46" y="1127"/>
                    </a:lnTo>
                    <a:lnTo>
                      <a:pt x="46" y="1127"/>
                    </a:lnTo>
                    <a:cubicBezTo>
                      <a:pt x="29" y="1137"/>
                      <a:pt x="14" y="1140"/>
                      <a:pt x="0" y="1137"/>
                    </a:cubicBezTo>
                    <a:lnTo>
                      <a:pt x="0" y="1137"/>
                    </a:lnTo>
                    <a:cubicBezTo>
                      <a:pt x="18" y="1154"/>
                      <a:pt x="43" y="1156"/>
                      <a:pt x="72" y="1140"/>
                    </a:cubicBezTo>
                    <a:lnTo>
                      <a:pt x="1013" y="601"/>
                    </a:lnTo>
                    <a:lnTo>
                      <a:pt x="1013" y="601"/>
                    </a:lnTo>
                    <a:cubicBezTo>
                      <a:pt x="1065" y="570"/>
                      <a:pt x="1108" y="489"/>
                      <a:pt x="1108" y="418"/>
                    </a:cubicBezTo>
                    <a:lnTo>
                      <a:pt x="1108" y="83"/>
                    </a:lnTo>
                    <a:lnTo>
                      <a:pt x="1108" y="83"/>
                    </a:lnTo>
                    <a:cubicBezTo>
                      <a:pt x="1108" y="35"/>
                      <a:pt x="1088" y="5"/>
                      <a:pt x="105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54" name="Freeform 95">
                <a:extLst>
                  <a:ext uri="{FF2B5EF4-FFF2-40B4-BE49-F238E27FC236}">
                    <a16:creationId xmlns:a16="http://schemas.microsoft.com/office/drawing/2014/main" id="{00B01306-D37F-496E-9763-53601975899F}"/>
                  </a:ext>
                </a:extLst>
              </p:cNvPr>
              <p:cNvSpPr>
                <a:spLocks noChangeArrowheads="1"/>
              </p:cNvSpPr>
              <p:nvPr/>
            </p:nvSpPr>
            <p:spPr bwMode="auto">
              <a:xfrm>
                <a:off x="13914127" y="6728387"/>
                <a:ext cx="83530" cy="138255"/>
              </a:xfrm>
              <a:custGeom>
                <a:avLst/>
                <a:gdLst>
                  <a:gd name="T0" fmla="*/ 21 w 129"/>
                  <a:gd name="T1" fmla="*/ 204 h 212"/>
                  <a:gd name="T2" fmla="*/ 107 w 129"/>
                  <a:gd name="T3" fmla="*/ 154 h 212"/>
                  <a:gd name="T4" fmla="*/ 107 w 129"/>
                  <a:gd name="T5" fmla="*/ 154 h 212"/>
                  <a:gd name="T6" fmla="*/ 128 w 129"/>
                  <a:gd name="T7" fmla="*/ 115 h 212"/>
                  <a:gd name="T8" fmla="*/ 128 w 129"/>
                  <a:gd name="T9" fmla="*/ 23 h 212"/>
                  <a:gd name="T10" fmla="*/ 128 w 129"/>
                  <a:gd name="T11" fmla="*/ 23 h 212"/>
                  <a:gd name="T12" fmla="*/ 107 w 129"/>
                  <a:gd name="T13" fmla="*/ 7 h 212"/>
                  <a:gd name="T14" fmla="*/ 21 w 129"/>
                  <a:gd name="T15" fmla="*/ 57 h 212"/>
                  <a:gd name="T16" fmla="*/ 21 w 129"/>
                  <a:gd name="T17" fmla="*/ 57 h 212"/>
                  <a:gd name="T18" fmla="*/ 0 w 129"/>
                  <a:gd name="T19" fmla="*/ 96 h 212"/>
                  <a:gd name="T20" fmla="*/ 0 w 129"/>
                  <a:gd name="T21" fmla="*/ 188 h 212"/>
                  <a:gd name="T22" fmla="*/ 0 w 129"/>
                  <a:gd name="T23" fmla="*/ 188 h 212"/>
                  <a:gd name="T24" fmla="*/ 21 w 129"/>
                  <a:gd name="T25" fmla="*/ 20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212">
                    <a:moveTo>
                      <a:pt x="21" y="204"/>
                    </a:moveTo>
                    <a:lnTo>
                      <a:pt x="107" y="154"/>
                    </a:lnTo>
                    <a:lnTo>
                      <a:pt x="107" y="154"/>
                    </a:lnTo>
                    <a:cubicBezTo>
                      <a:pt x="119" y="148"/>
                      <a:pt x="128" y="130"/>
                      <a:pt x="128" y="115"/>
                    </a:cubicBezTo>
                    <a:lnTo>
                      <a:pt x="128" y="23"/>
                    </a:lnTo>
                    <a:lnTo>
                      <a:pt x="128" y="23"/>
                    </a:lnTo>
                    <a:cubicBezTo>
                      <a:pt x="128" y="7"/>
                      <a:pt x="119" y="0"/>
                      <a:pt x="107" y="7"/>
                    </a:cubicBezTo>
                    <a:lnTo>
                      <a:pt x="21" y="57"/>
                    </a:lnTo>
                    <a:lnTo>
                      <a:pt x="21" y="57"/>
                    </a:lnTo>
                    <a:cubicBezTo>
                      <a:pt x="9" y="63"/>
                      <a:pt x="0" y="81"/>
                      <a:pt x="0" y="96"/>
                    </a:cubicBezTo>
                    <a:lnTo>
                      <a:pt x="0" y="188"/>
                    </a:lnTo>
                    <a:lnTo>
                      <a:pt x="0" y="188"/>
                    </a:lnTo>
                    <a:cubicBezTo>
                      <a:pt x="0" y="204"/>
                      <a:pt x="9" y="211"/>
                      <a:pt x="21" y="204"/>
                    </a:cubicBezTo>
                  </a:path>
                </a:pathLst>
              </a:custGeom>
              <a:solidFill>
                <a:srgbClr val="396CA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55" name="Freeform 96">
                <a:extLst>
                  <a:ext uri="{FF2B5EF4-FFF2-40B4-BE49-F238E27FC236}">
                    <a16:creationId xmlns:a16="http://schemas.microsoft.com/office/drawing/2014/main" id="{714F2459-8971-407F-86FA-7289E07BB476}"/>
                  </a:ext>
                </a:extLst>
              </p:cNvPr>
              <p:cNvSpPr>
                <a:spLocks noChangeArrowheads="1"/>
              </p:cNvSpPr>
              <p:nvPr/>
            </p:nvSpPr>
            <p:spPr bwMode="auto">
              <a:xfrm>
                <a:off x="14101348" y="6618936"/>
                <a:ext cx="83528" cy="138255"/>
              </a:xfrm>
              <a:custGeom>
                <a:avLst/>
                <a:gdLst>
                  <a:gd name="T0" fmla="*/ 20 w 129"/>
                  <a:gd name="T1" fmla="*/ 205 h 212"/>
                  <a:gd name="T2" fmla="*/ 107 w 129"/>
                  <a:gd name="T3" fmla="*/ 155 h 212"/>
                  <a:gd name="T4" fmla="*/ 107 w 129"/>
                  <a:gd name="T5" fmla="*/ 155 h 212"/>
                  <a:gd name="T6" fmla="*/ 128 w 129"/>
                  <a:gd name="T7" fmla="*/ 115 h 212"/>
                  <a:gd name="T8" fmla="*/ 128 w 129"/>
                  <a:gd name="T9" fmla="*/ 23 h 212"/>
                  <a:gd name="T10" fmla="*/ 128 w 129"/>
                  <a:gd name="T11" fmla="*/ 23 h 212"/>
                  <a:gd name="T12" fmla="*/ 107 w 129"/>
                  <a:gd name="T13" fmla="*/ 7 h 212"/>
                  <a:gd name="T14" fmla="*/ 20 w 129"/>
                  <a:gd name="T15" fmla="*/ 57 h 212"/>
                  <a:gd name="T16" fmla="*/ 20 w 129"/>
                  <a:gd name="T17" fmla="*/ 57 h 212"/>
                  <a:gd name="T18" fmla="*/ 0 w 129"/>
                  <a:gd name="T19" fmla="*/ 97 h 212"/>
                  <a:gd name="T20" fmla="*/ 0 w 129"/>
                  <a:gd name="T21" fmla="*/ 189 h 212"/>
                  <a:gd name="T22" fmla="*/ 0 w 129"/>
                  <a:gd name="T23" fmla="*/ 189 h 212"/>
                  <a:gd name="T24" fmla="*/ 20 w 129"/>
                  <a:gd name="T25" fmla="*/ 2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212">
                    <a:moveTo>
                      <a:pt x="20" y="205"/>
                    </a:moveTo>
                    <a:lnTo>
                      <a:pt x="107" y="155"/>
                    </a:lnTo>
                    <a:lnTo>
                      <a:pt x="107" y="155"/>
                    </a:lnTo>
                    <a:cubicBezTo>
                      <a:pt x="118" y="148"/>
                      <a:pt x="128" y="130"/>
                      <a:pt x="128" y="115"/>
                    </a:cubicBezTo>
                    <a:lnTo>
                      <a:pt x="128" y="23"/>
                    </a:lnTo>
                    <a:lnTo>
                      <a:pt x="128" y="23"/>
                    </a:lnTo>
                    <a:cubicBezTo>
                      <a:pt x="128" y="8"/>
                      <a:pt x="118" y="0"/>
                      <a:pt x="107" y="7"/>
                    </a:cubicBezTo>
                    <a:lnTo>
                      <a:pt x="20" y="57"/>
                    </a:lnTo>
                    <a:lnTo>
                      <a:pt x="20" y="57"/>
                    </a:lnTo>
                    <a:cubicBezTo>
                      <a:pt x="9" y="63"/>
                      <a:pt x="0" y="81"/>
                      <a:pt x="0" y="97"/>
                    </a:cubicBezTo>
                    <a:lnTo>
                      <a:pt x="0" y="189"/>
                    </a:lnTo>
                    <a:lnTo>
                      <a:pt x="0" y="189"/>
                    </a:lnTo>
                    <a:cubicBezTo>
                      <a:pt x="0" y="204"/>
                      <a:pt x="9" y="211"/>
                      <a:pt x="20" y="205"/>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56" name="Freeform 97">
                <a:extLst>
                  <a:ext uri="{FF2B5EF4-FFF2-40B4-BE49-F238E27FC236}">
                    <a16:creationId xmlns:a16="http://schemas.microsoft.com/office/drawing/2014/main" id="{52607119-A1BB-4B3C-B195-3DE7AF20901C}"/>
                  </a:ext>
                </a:extLst>
              </p:cNvPr>
              <p:cNvSpPr>
                <a:spLocks noChangeArrowheads="1"/>
              </p:cNvSpPr>
              <p:nvPr/>
            </p:nvSpPr>
            <p:spPr bwMode="auto">
              <a:xfrm>
                <a:off x="13680824" y="7134511"/>
                <a:ext cx="740237" cy="780561"/>
              </a:xfrm>
              <a:custGeom>
                <a:avLst/>
                <a:gdLst>
                  <a:gd name="T0" fmla="*/ 96 w 1133"/>
                  <a:gd name="T1" fmla="*/ 1161 h 1193"/>
                  <a:gd name="T2" fmla="*/ 1037 w 1133"/>
                  <a:gd name="T3" fmla="*/ 623 h 1193"/>
                  <a:gd name="T4" fmla="*/ 1037 w 1133"/>
                  <a:gd name="T5" fmla="*/ 623 h 1193"/>
                  <a:gd name="T6" fmla="*/ 1132 w 1133"/>
                  <a:gd name="T7" fmla="*/ 439 h 1193"/>
                  <a:gd name="T8" fmla="*/ 1132 w 1133"/>
                  <a:gd name="T9" fmla="*/ 103 h 1193"/>
                  <a:gd name="T10" fmla="*/ 1132 w 1133"/>
                  <a:gd name="T11" fmla="*/ 103 h 1193"/>
                  <a:gd name="T12" fmla="*/ 1037 w 1133"/>
                  <a:gd name="T13" fmla="*/ 31 h 1193"/>
                  <a:gd name="T14" fmla="*/ 96 w 1133"/>
                  <a:gd name="T15" fmla="*/ 569 h 1193"/>
                  <a:gd name="T16" fmla="*/ 96 w 1133"/>
                  <a:gd name="T17" fmla="*/ 569 h 1193"/>
                  <a:gd name="T18" fmla="*/ 0 w 1133"/>
                  <a:gd name="T19" fmla="*/ 752 h 1193"/>
                  <a:gd name="T20" fmla="*/ 0 w 1133"/>
                  <a:gd name="T21" fmla="*/ 1089 h 1193"/>
                  <a:gd name="T22" fmla="*/ 0 w 1133"/>
                  <a:gd name="T23" fmla="*/ 1089 h 1193"/>
                  <a:gd name="T24" fmla="*/ 96 w 1133"/>
                  <a:gd name="T25" fmla="*/ 116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3" h="1193">
                    <a:moveTo>
                      <a:pt x="96" y="1161"/>
                    </a:moveTo>
                    <a:lnTo>
                      <a:pt x="1037" y="623"/>
                    </a:lnTo>
                    <a:lnTo>
                      <a:pt x="1037" y="623"/>
                    </a:lnTo>
                    <a:cubicBezTo>
                      <a:pt x="1089" y="592"/>
                      <a:pt x="1132" y="510"/>
                      <a:pt x="1132" y="439"/>
                    </a:cubicBezTo>
                    <a:lnTo>
                      <a:pt x="1132" y="103"/>
                    </a:lnTo>
                    <a:lnTo>
                      <a:pt x="1132" y="103"/>
                    </a:lnTo>
                    <a:cubicBezTo>
                      <a:pt x="1132" y="32"/>
                      <a:pt x="1089" y="0"/>
                      <a:pt x="1037" y="31"/>
                    </a:cubicBezTo>
                    <a:lnTo>
                      <a:pt x="96" y="569"/>
                    </a:lnTo>
                    <a:lnTo>
                      <a:pt x="96" y="569"/>
                    </a:lnTo>
                    <a:cubicBezTo>
                      <a:pt x="43" y="600"/>
                      <a:pt x="0" y="682"/>
                      <a:pt x="0" y="752"/>
                    </a:cubicBezTo>
                    <a:lnTo>
                      <a:pt x="0" y="1089"/>
                    </a:lnTo>
                    <a:lnTo>
                      <a:pt x="0" y="1089"/>
                    </a:lnTo>
                    <a:cubicBezTo>
                      <a:pt x="0" y="1160"/>
                      <a:pt x="43" y="1192"/>
                      <a:pt x="96" y="1161"/>
                    </a:cubicBezTo>
                  </a:path>
                </a:pathLst>
              </a:custGeom>
              <a:solidFill>
                <a:srgbClr val="173D7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57" name="Freeform 98">
                <a:extLst>
                  <a:ext uri="{FF2B5EF4-FFF2-40B4-BE49-F238E27FC236}">
                    <a16:creationId xmlns:a16="http://schemas.microsoft.com/office/drawing/2014/main" id="{4E7335C6-A984-4340-B860-29F9502647A0}"/>
                  </a:ext>
                </a:extLst>
              </p:cNvPr>
              <p:cNvSpPr>
                <a:spLocks noChangeArrowheads="1"/>
              </p:cNvSpPr>
              <p:nvPr/>
            </p:nvSpPr>
            <p:spPr bwMode="auto">
              <a:xfrm>
                <a:off x="13695225" y="7148913"/>
                <a:ext cx="722957" cy="757520"/>
              </a:xfrm>
              <a:custGeom>
                <a:avLst/>
                <a:gdLst>
                  <a:gd name="T0" fmla="*/ 1059 w 1109"/>
                  <a:gd name="T1" fmla="*/ 0 h 1158"/>
                  <a:gd name="T2" fmla="*/ 1059 w 1109"/>
                  <a:gd name="T3" fmla="*/ 0 h 1158"/>
                  <a:gd name="T4" fmla="*/ 1083 w 1109"/>
                  <a:gd name="T5" fmla="*/ 69 h 1158"/>
                  <a:gd name="T6" fmla="*/ 1083 w 1109"/>
                  <a:gd name="T7" fmla="*/ 406 h 1158"/>
                  <a:gd name="T8" fmla="*/ 1083 w 1109"/>
                  <a:gd name="T9" fmla="*/ 406 h 1158"/>
                  <a:gd name="T10" fmla="*/ 987 w 1109"/>
                  <a:gd name="T11" fmla="*/ 589 h 1158"/>
                  <a:gd name="T12" fmla="*/ 46 w 1109"/>
                  <a:gd name="T13" fmla="*/ 1128 h 1158"/>
                  <a:gd name="T14" fmla="*/ 46 w 1109"/>
                  <a:gd name="T15" fmla="*/ 1128 h 1158"/>
                  <a:gd name="T16" fmla="*/ 0 w 1109"/>
                  <a:gd name="T17" fmla="*/ 1138 h 1158"/>
                  <a:gd name="T18" fmla="*/ 0 w 1109"/>
                  <a:gd name="T19" fmla="*/ 1138 h 1158"/>
                  <a:gd name="T20" fmla="*/ 72 w 1109"/>
                  <a:gd name="T21" fmla="*/ 1140 h 1158"/>
                  <a:gd name="T22" fmla="*/ 1013 w 1109"/>
                  <a:gd name="T23" fmla="*/ 602 h 1158"/>
                  <a:gd name="T24" fmla="*/ 1013 w 1109"/>
                  <a:gd name="T25" fmla="*/ 602 h 1158"/>
                  <a:gd name="T26" fmla="*/ 1108 w 1109"/>
                  <a:gd name="T27" fmla="*/ 418 h 1158"/>
                  <a:gd name="T28" fmla="*/ 1108 w 1109"/>
                  <a:gd name="T29" fmla="*/ 82 h 1158"/>
                  <a:gd name="T30" fmla="*/ 1108 w 1109"/>
                  <a:gd name="T31" fmla="*/ 82 h 1158"/>
                  <a:gd name="T32" fmla="*/ 1059 w 1109"/>
                  <a:gd name="T33"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9" h="1158">
                    <a:moveTo>
                      <a:pt x="1059" y="0"/>
                    </a:moveTo>
                    <a:lnTo>
                      <a:pt x="1059" y="0"/>
                    </a:lnTo>
                    <a:cubicBezTo>
                      <a:pt x="1074" y="14"/>
                      <a:pt x="1083" y="37"/>
                      <a:pt x="1083" y="69"/>
                    </a:cubicBezTo>
                    <a:lnTo>
                      <a:pt x="1083" y="406"/>
                    </a:lnTo>
                    <a:lnTo>
                      <a:pt x="1083" y="406"/>
                    </a:lnTo>
                    <a:cubicBezTo>
                      <a:pt x="1083" y="476"/>
                      <a:pt x="1040" y="559"/>
                      <a:pt x="987" y="589"/>
                    </a:cubicBezTo>
                    <a:lnTo>
                      <a:pt x="46" y="1128"/>
                    </a:lnTo>
                    <a:lnTo>
                      <a:pt x="46" y="1128"/>
                    </a:lnTo>
                    <a:cubicBezTo>
                      <a:pt x="29" y="1138"/>
                      <a:pt x="14" y="1140"/>
                      <a:pt x="0" y="1138"/>
                    </a:cubicBezTo>
                    <a:lnTo>
                      <a:pt x="0" y="1138"/>
                    </a:lnTo>
                    <a:cubicBezTo>
                      <a:pt x="18" y="1154"/>
                      <a:pt x="43" y="1157"/>
                      <a:pt x="72" y="1140"/>
                    </a:cubicBezTo>
                    <a:lnTo>
                      <a:pt x="1013" y="602"/>
                    </a:lnTo>
                    <a:lnTo>
                      <a:pt x="1013" y="602"/>
                    </a:lnTo>
                    <a:cubicBezTo>
                      <a:pt x="1065" y="571"/>
                      <a:pt x="1108" y="489"/>
                      <a:pt x="1108" y="418"/>
                    </a:cubicBezTo>
                    <a:lnTo>
                      <a:pt x="1108" y="82"/>
                    </a:lnTo>
                    <a:lnTo>
                      <a:pt x="1108" y="82"/>
                    </a:lnTo>
                    <a:cubicBezTo>
                      <a:pt x="1108" y="34"/>
                      <a:pt x="1088" y="4"/>
                      <a:pt x="105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58" name="Freeform 99">
                <a:extLst>
                  <a:ext uri="{FF2B5EF4-FFF2-40B4-BE49-F238E27FC236}">
                    <a16:creationId xmlns:a16="http://schemas.microsoft.com/office/drawing/2014/main" id="{4775E545-3265-435C-A35D-B72868299325}"/>
                  </a:ext>
                </a:extLst>
              </p:cNvPr>
              <p:cNvSpPr>
                <a:spLocks noChangeArrowheads="1"/>
              </p:cNvSpPr>
              <p:nvPr/>
            </p:nvSpPr>
            <p:spPr bwMode="auto">
              <a:xfrm>
                <a:off x="13914127" y="7523351"/>
                <a:ext cx="83530" cy="138255"/>
              </a:xfrm>
              <a:custGeom>
                <a:avLst/>
                <a:gdLst>
                  <a:gd name="T0" fmla="*/ 21 w 129"/>
                  <a:gd name="T1" fmla="*/ 204 h 211"/>
                  <a:gd name="T2" fmla="*/ 107 w 129"/>
                  <a:gd name="T3" fmla="*/ 154 h 211"/>
                  <a:gd name="T4" fmla="*/ 107 w 129"/>
                  <a:gd name="T5" fmla="*/ 154 h 211"/>
                  <a:gd name="T6" fmla="*/ 128 w 129"/>
                  <a:gd name="T7" fmla="*/ 114 h 211"/>
                  <a:gd name="T8" fmla="*/ 128 w 129"/>
                  <a:gd name="T9" fmla="*/ 22 h 211"/>
                  <a:gd name="T10" fmla="*/ 128 w 129"/>
                  <a:gd name="T11" fmla="*/ 22 h 211"/>
                  <a:gd name="T12" fmla="*/ 107 w 129"/>
                  <a:gd name="T13" fmla="*/ 6 h 211"/>
                  <a:gd name="T14" fmla="*/ 21 w 129"/>
                  <a:gd name="T15" fmla="*/ 56 h 211"/>
                  <a:gd name="T16" fmla="*/ 21 w 129"/>
                  <a:gd name="T17" fmla="*/ 56 h 211"/>
                  <a:gd name="T18" fmla="*/ 0 w 129"/>
                  <a:gd name="T19" fmla="*/ 96 h 211"/>
                  <a:gd name="T20" fmla="*/ 0 w 129"/>
                  <a:gd name="T21" fmla="*/ 188 h 211"/>
                  <a:gd name="T22" fmla="*/ 0 w 129"/>
                  <a:gd name="T23" fmla="*/ 188 h 211"/>
                  <a:gd name="T24" fmla="*/ 21 w 129"/>
                  <a:gd name="T25" fmla="*/ 20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211">
                    <a:moveTo>
                      <a:pt x="21" y="204"/>
                    </a:moveTo>
                    <a:lnTo>
                      <a:pt x="107" y="154"/>
                    </a:lnTo>
                    <a:lnTo>
                      <a:pt x="107" y="154"/>
                    </a:lnTo>
                    <a:cubicBezTo>
                      <a:pt x="119" y="147"/>
                      <a:pt x="128" y="129"/>
                      <a:pt x="128" y="114"/>
                    </a:cubicBezTo>
                    <a:lnTo>
                      <a:pt x="128" y="22"/>
                    </a:lnTo>
                    <a:lnTo>
                      <a:pt x="128" y="22"/>
                    </a:lnTo>
                    <a:cubicBezTo>
                      <a:pt x="128" y="6"/>
                      <a:pt x="119" y="0"/>
                      <a:pt x="107" y="6"/>
                    </a:cubicBezTo>
                    <a:lnTo>
                      <a:pt x="21" y="56"/>
                    </a:lnTo>
                    <a:lnTo>
                      <a:pt x="21" y="56"/>
                    </a:lnTo>
                    <a:cubicBezTo>
                      <a:pt x="9" y="63"/>
                      <a:pt x="0" y="81"/>
                      <a:pt x="0" y="96"/>
                    </a:cubicBezTo>
                    <a:lnTo>
                      <a:pt x="0" y="188"/>
                    </a:lnTo>
                    <a:lnTo>
                      <a:pt x="0" y="188"/>
                    </a:lnTo>
                    <a:cubicBezTo>
                      <a:pt x="0" y="203"/>
                      <a:pt x="9" y="210"/>
                      <a:pt x="21" y="204"/>
                    </a:cubicBezTo>
                  </a:path>
                </a:pathLst>
              </a:custGeom>
              <a:solidFill>
                <a:srgbClr val="396CA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59" name="Freeform 100">
                <a:extLst>
                  <a:ext uri="{FF2B5EF4-FFF2-40B4-BE49-F238E27FC236}">
                    <a16:creationId xmlns:a16="http://schemas.microsoft.com/office/drawing/2014/main" id="{F5FD4C29-9766-48A2-A482-5DBAEAB0C8F8}"/>
                  </a:ext>
                </a:extLst>
              </p:cNvPr>
              <p:cNvSpPr>
                <a:spLocks noChangeArrowheads="1"/>
              </p:cNvSpPr>
              <p:nvPr/>
            </p:nvSpPr>
            <p:spPr bwMode="auto">
              <a:xfrm>
                <a:off x="14101348" y="7413899"/>
                <a:ext cx="83528" cy="138255"/>
              </a:xfrm>
              <a:custGeom>
                <a:avLst/>
                <a:gdLst>
                  <a:gd name="T0" fmla="*/ 20 w 129"/>
                  <a:gd name="T1" fmla="*/ 204 h 212"/>
                  <a:gd name="T2" fmla="*/ 107 w 129"/>
                  <a:gd name="T3" fmla="*/ 154 h 212"/>
                  <a:gd name="T4" fmla="*/ 107 w 129"/>
                  <a:gd name="T5" fmla="*/ 154 h 212"/>
                  <a:gd name="T6" fmla="*/ 128 w 129"/>
                  <a:gd name="T7" fmla="*/ 115 h 212"/>
                  <a:gd name="T8" fmla="*/ 128 w 129"/>
                  <a:gd name="T9" fmla="*/ 23 h 212"/>
                  <a:gd name="T10" fmla="*/ 128 w 129"/>
                  <a:gd name="T11" fmla="*/ 23 h 212"/>
                  <a:gd name="T12" fmla="*/ 107 w 129"/>
                  <a:gd name="T13" fmla="*/ 7 h 212"/>
                  <a:gd name="T14" fmla="*/ 20 w 129"/>
                  <a:gd name="T15" fmla="*/ 57 h 212"/>
                  <a:gd name="T16" fmla="*/ 20 w 129"/>
                  <a:gd name="T17" fmla="*/ 57 h 212"/>
                  <a:gd name="T18" fmla="*/ 0 w 129"/>
                  <a:gd name="T19" fmla="*/ 96 h 212"/>
                  <a:gd name="T20" fmla="*/ 0 w 129"/>
                  <a:gd name="T21" fmla="*/ 188 h 212"/>
                  <a:gd name="T22" fmla="*/ 0 w 129"/>
                  <a:gd name="T23" fmla="*/ 188 h 212"/>
                  <a:gd name="T24" fmla="*/ 20 w 129"/>
                  <a:gd name="T25" fmla="*/ 20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212">
                    <a:moveTo>
                      <a:pt x="20" y="204"/>
                    </a:moveTo>
                    <a:lnTo>
                      <a:pt x="107" y="154"/>
                    </a:lnTo>
                    <a:lnTo>
                      <a:pt x="107" y="154"/>
                    </a:lnTo>
                    <a:cubicBezTo>
                      <a:pt x="118" y="148"/>
                      <a:pt x="128" y="130"/>
                      <a:pt x="128" y="115"/>
                    </a:cubicBezTo>
                    <a:lnTo>
                      <a:pt x="128" y="23"/>
                    </a:lnTo>
                    <a:lnTo>
                      <a:pt x="128" y="23"/>
                    </a:lnTo>
                    <a:cubicBezTo>
                      <a:pt x="128" y="7"/>
                      <a:pt x="118" y="0"/>
                      <a:pt x="107" y="7"/>
                    </a:cubicBezTo>
                    <a:lnTo>
                      <a:pt x="20" y="57"/>
                    </a:lnTo>
                    <a:lnTo>
                      <a:pt x="20" y="57"/>
                    </a:lnTo>
                    <a:cubicBezTo>
                      <a:pt x="9" y="63"/>
                      <a:pt x="0" y="81"/>
                      <a:pt x="0" y="96"/>
                    </a:cubicBezTo>
                    <a:lnTo>
                      <a:pt x="0" y="188"/>
                    </a:lnTo>
                    <a:lnTo>
                      <a:pt x="0" y="188"/>
                    </a:lnTo>
                    <a:cubicBezTo>
                      <a:pt x="0" y="204"/>
                      <a:pt x="9" y="211"/>
                      <a:pt x="20" y="204"/>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60" name="Freeform 101">
                <a:extLst>
                  <a:ext uri="{FF2B5EF4-FFF2-40B4-BE49-F238E27FC236}">
                    <a16:creationId xmlns:a16="http://schemas.microsoft.com/office/drawing/2014/main" id="{E7E5CB11-1F8A-464B-8CAC-632FE244BFC6}"/>
                  </a:ext>
                </a:extLst>
              </p:cNvPr>
              <p:cNvSpPr>
                <a:spLocks noChangeArrowheads="1"/>
              </p:cNvSpPr>
              <p:nvPr/>
            </p:nvSpPr>
            <p:spPr bwMode="auto">
              <a:xfrm>
                <a:off x="13680824" y="5547464"/>
                <a:ext cx="740237" cy="780563"/>
              </a:xfrm>
              <a:custGeom>
                <a:avLst/>
                <a:gdLst>
                  <a:gd name="T0" fmla="*/ 96 w 1133"/>
                  <a:gd name="T1" fmla="*/ 1161 h 1193"/>
                  <a:gd name="T2" fmla="*/ 1037 w 1133"/>
                  <a:gd name="T3" fmla="*/ 623 h 1193"/>
                  <a:gd name="T4" fmla="*/ 1037 w 1133"/>
                  <a:gd name="T5" fmla="*/ 623 h 1193"/>
                  <a:gd name="T6" fmla="*/ 1132 w 1133"/>
                  <a:gd name="T7" fmla="*/ 439 h 1193"/>
                  <a:gd name="T8" fmla="*/ 1132 w 1133"/>
                  <a:gd name="T9" fmla="*/ 103 h 1193"/>
                  <a:gd name="T10" fmla="*/ 1132 w 1133"/>
                  <a:gd name="T11" fmla="*/ 103 h 1193"/>
                  <a:gd name="T12" fmla="*/ 1037 w 1133"/>
                  <a:gd name="T13" fmla="*/ 31 h 1193"/>
                  <a:gd name="T14" fmla="*/ 96 w 1133"/>
                  <a:gd name="T15" fmla="*/ 569 h 1193"/>
                  <a:gd name="T16" fmla="*/ 96 w 1133"/>
                  <a:gd name="T17" fmla="*/ 569 h 1193"/>
                  <a:gd name="T18" fmla="*/ 0 w 1133"/>
                  <a:gd name="T19" fmla="*/ 752 h 1193"/>
                  <a:gd name="T20" fmla="*/ 0 w 1133"/>
                  <a:gd name="T21" fmla="*/ 1089 h 1193"/>
                  <a:gd name="T22" fmla="*/ 0 w 1133"/>
                  <a:gd name="T23" fmla="*/ 1089 h 1193"/>
                  <a:gd name="T24" fmla="*/ 96 w 1133"/>
                  <a:gd name="T25" fmla="*/ 116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3" h="1193">
                    <a:moveTo>
                      <a:pt x="96" y="1161"/>
                    </a:moveTo>
                    <a:lnTo>
                      <a:pt x="1037" y="623"/>
                    </a:lnTo>
                    <a:lnTo>
                      <a:pt x="1037" y="623"/>
                    </a:lnTo>
                    <a:cubicBezTo>
                      <a:pt x="1089" y="592"/>
                      <a:pt x="1132" y="510"/>
                      <a:pt x="1132" y="439"/>
                    </a:cubicBezTo>
                    <a:lnTo>
                      <a:pt x="1132" y="103"/>
                    </a:lnTo>
                    <a:lnTo>
                      <a:pt x="1132" y="103"/>
                    </a:lnTo>
                    <a:cubicBezTo>
                      <a:pt x="1132" y="32"/>
                      <a:pt x="1089" y="0"/>
                      <a:pt x="1037" y="31"/>
                    </a:cubicBezTo>
                    <a:lnTo>
                      <a:pt x="96" y="569"/>
                    </a:lnTo>
                    <a:lnTo>
                      <a:pt x="96" y="569"/>
                    </a:lnTo>
                    <a:cubicBezTo>
                      <a:pt x="43" y="600"/>
                      <a:pt x="0" y="682"/>
                      <a:pt x="0" y="752"/>
                    </a:cubicBezTo>
                    <a:lnTo>
                      <a:pt x="0" y="1089"/>
                    </a:lnTo>
                    <a:lnTo>
                      <a:pt x="0" y="1089"/>
                    </a:lnTo>
                    <a:cubicBezTo>
                      <a:pt x="0" y="1160"/>
                      <a:pt x="43" y="1192"/>
                      <a:pt x="96" y="1161"/>
                    </a:cubicBezTo>
                  </a:path>
                </a:pathLst>
              </a:custGeom>
              <a:solidFill>
                <a:srgbClr val="173D7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61" name="Freeform 102">
                <a:extLst>
                  <a:ext uri="{FF2B5EF4-FFF2-40B4-BE49-F238E27FC236}">
                    <a16:creationId xmlns:a16="http://schemas.microsoft.com/office/drawing/2014/main" id="{E056EED1-4AB0-4973-8A18-A0DED1BDC605}"/>
                  </a:ext>
                </a:extLst>
              </p:cNvPr>
              <p:cNvSpPr>
                <a:spLocks noChangeArrowheads="1"/>
              </p:cNvSpPr>
              <p:nvPr/>
            </p:nvSpPr>
            <p:spPr bwMode="auto">
              <a:xfrm>
                <a:off x="13695225" y="5561866"/>
                <a:ext cx="722957" cy="757519"/>
              </a:xfrm>
              <a:custGeom>
                <a:avLst/>
                <a:gdLst>
                  <a:gd name="T0" fmla="*/ 1059 w 1109"/>
                  <a:gd name="T1" fmla="*/ 0 h 1159"/>
                  <a:gd name="T2" fmla="*/ 1059 w 1109"/>
                  <a:gd name="T3" fmla="*/ 0 h 1159"/>
                  <a:gd name="T4" fmla="*/ 1083 w 1109"/>
                  <a:gd name="T5" fmla="*/ 70 h 1159"/>
                  <a:gd name="T6" fmla="*/ 1083 w 1109"/>
                  <a:gd name="T7" fmla="*/ 406 h 1159"/>
                  <a:gd name="T8" fmla="*/ 1083 w 1109"/>
                  <a:gd name="T9" fmla="*/ 406 h 1159"/>
                  <a:gd name="T10" fmla="*/ 987 w 1109"/>
                  <a:gd name="T11" fmla="*/ 590 h 1159"/>
                  <a:gd name="T12" fmla="*/ 46 w 1109"/>
                  <a:gd name="T13" fmla="*/ 1128 h 1159"/>
                  <a:gd name="T14" fmla="*/ 46 w 1109"/>
                  <a:gd name="T15" fmla="*/ 1128 h 1159"/>
                  <a:gd name="T16" fmla="*/ 0 w 1109"/>
                  <a:gd name="T17" fmla="*/ 1139 h 1159"/>
                  <a:gd name="T18" fmla="*/ 0 w 1109"/>
                  <a:gd name="T19" fmla="*/ 1139 h 1159"/>
                  <a:gd name="T20" fmla="*/ 72 w 1109"/>
                  <a:gd name="T21" fmla="*/ 1141 h 1159"/>
                  <a:gd name="T22" fmla="*/ 1013 w 1109"/>
                  <a:gd name="T23" fmla="*/ 603 h 1159"/>
                  <a:gd name="T24" fmla="*/ 1013 w 1109"/>
                  <a:gd name="T25" fmla="*/ 603 h 1159"/>
                  <a:gd name="T26" fmla="*/ 1108 w 1109"/>
                  <a:gd name="T27" fmla="*/ 419 h 1159"/>
                  <a:gd name="T28" fmla="*/ 1108 w 1109"/>
                  <a:gd name="T29" fmla="*/ 83 h 1159"/>
                  <a:gd name="T30" fmla="*/ 1108 w 1109"/>
                  <a:gd name="T31" fmla="*/ 83 h 1159"/>
                  <a:gd name="T32" fmla="*/ 1059 w 1109"/>
                  <a:gd name="T33" fmla="*/ 0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9" h="1159">
                    <a:moveTo>
                      <a:pt x="1059" y="0"/>
                    </a:moveTo>
                    <a:lnTo>
                      <a:pt x="1059" y="0"/>
                    </a:lnTo>
                    <a:cubicBezTo>
                      <a:pt x="1074" y="14"/>
                      <a:pt x="1083" y="38"/>
                      <a:pt x="1083" y="70"/>
                    </a:cubicBezTo>
                    <a:lnTo>
                      <a:pt x="1083" y="406"/>
                    </a:lnTo>
                    <a:lnTo>
                      <a:pt x="1083" y="406"/>
                    </a:lnTo>
                    <a:cubicBezTo>
                      <a:pt x="1083" y="477"/>
                      <a:pt x="1040" y="559"/>
                      <a:pt x="987" y="590"/>
                    </a:cubicBezTo>
                    <a:lnTo>
                      <a:pt x="46" y="1128"/>
                    </a:lnTo>
                    <a:lnTo>
                      <a:pt x="46" y="1128"/>
                    </a:lnTo>
                    <a:cubicBezTo>
                      <a:pt x="29" y="1138"/>
                      <a:pt x="14" y="1141"/>
                      <a:pt x="0" y="1139"/>
                    </a:cubicBezTo>
                    <a:lnTo>
                      <a:pt x="0" y="1139"/>
                    </a:lnTo>
                    <a:cubicBezTo>
                      <a:pt x="18" y="1155"/>
                      <a:pt x="43" y="1158"/>
                      <a:pt x="72" y="1141"/>
                    </a:cubicBezTo>
                    <a:lnTo>
                      <a:pt x="1013" y="603"/>
                    </a:lnTo>
                    <a:lnTo>
                      <a:pt x="1013" y="603"/>
                    </a:lnTo>
                    <a:cubicBezTo>
                      <a:pt x="1065" y="572"/>
                      <a:pt x="1108" y="490"/>
                      <a:pt x="1108" y="419"/>
                    </a:cubicBezTo>
                    <a:lnTo>
                      <a:pt x="1108" y="83"/>
                    </a:lnTo>
                    <a:lnTo>
                      <a:pt x="1108" y="83"/>
                    </a:lnTo>
                    <a:cubicBezTo>
                      <a:pt x="1108" y="35"/>
                      <a:pt x="1088" y="5"/>
                      <a:pt x="105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62" name="Freeform 103">
                <a:extLst>
                  <a:ext uri="{FF2B5EF4-FFF2-40B4-BE49-F238E27FC236}">
                    <a16:creationId xmlns:a16="http://schemas.microsoft.com/office/drawing/2014/main" id="{E8AFDEC4-F34F-4CD1-BB0C-A4858DBEF8FF}"/>
                  </a:ext>
                </a:extLst>
              </p:cNvPr>
              <p:cNvSpPr>
                <a:spLocks noChangeArrowheads="1"/>
              </p:cNvSpPr>
              <p:nvPr/>
            </p:nvSpPr>
            <p:spPr bwMode="auto">
              <a:xfrm>
                <a:off x="13914127" y="5933424"/>
                <a:ext cx="83530" cy="138255"/>
              </a:xfrm>
              <a:custGeom>
                <a:avLst/>
                <a:gdLst>
                  <a:gd name="T0" fmla="*/ 21 w 129"/>
                  <a:gd name="T1" fmla="*/ 204 h 211"/>
                  <a:gd name="T2" fmla="*/ 107 w 129"/>
                  <a:gd name="T3" fmla="*/ 154 h 211"/>
                  <a:gd name="T4" fmla="*/ 107 w 129"/>
                  <a:gd name="T5" fmla="*/ 154 h 211"/>
                  <a:gd name="T6" fmla="*/ 128 w 129"/>
                  <a:gd name="T7" fmla="*/ 114 h 211"/>
                  <a:gd name="T8" fmla="*/ 128 w 129"/>
                  <a:gd name="T9" fmla="*/ 22 h 211"/>
                  <a:gd name="T10" fmla="*/ 128 w 129"/>
                  <a:gd name="T11" fmla="*/ 22 h 211"/>
                  <a:gd name="T12" fmla="*/ 107 w 129"/>
                  <a:gd name="T13" fmla="*/ 6 h 211"/>
                  <a:gd name="T14" fmla="*/ 21 w 129"/>
                  <a:gd name="T15" fmla="*/ 56 h 211"/>
                  <a:gd name="T16" fmla="*/ 21 w 129"/>
                  <a:gd name="T17" fmla="*/ 56 h 211"/>
                  <a:gd name="T18" fmla="*/ 0 w 129"/>
                  <a:gd name="T19" fmla="*/ 96 h 211"/>
                  <a:gd name="T20" fmla="*/ 0 w 129"/>
                  <a:gd name="T21" fmla="*/ 188 h 211"/>
                  <a:gd name="T22" fmla="*/ 0 w 129"/>
                  <a:gd name="T23" fmla="*/ 188 h 211"/>
                  <a:gd name="T24" fmla="*/ 21 w 129"/>
                  <a:gd name="T25" fmla="*/ 20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211">
                    <a:moveTo>
                      <a:pt x="21" y="204"/>
                    </a:moveTo>
                    <a:lnTo>
                      <a:pt x="107" y="154"/>
                    </a:lnTo>
                    <a:lnTo>
                      <a:pt x="107" y="154"/>
                    </a:lnTo>
                    <a:cubicBezTo>
                      <a:pt x="119" y="147"/>
                      <a:pt x="128" y="129"/>
                      <a:pt x="128" y="114"/>
                    </a:cubicBezTo>
                    <a:lnTo>
                      <a:pt x="128" y="22"/>
                    </a:lnTo>
                    <a:lnTo>
                      <a:pt x="128" y="22"/>
                    </a:lnTo>
                    <a:cubicBezTo>
                      <a:pt x="128" y="6"/>
                      <a:pt x="119" y="0"/>
                      <a:pt x="107" y="6"/>
                    </a:cubicBezTo>
                    <a:lnTo>
                      <a:pt x="21" y="56"/>
                    </a:lnTo>
                    <a:lnTo>
                      <a:pt x="21" y="56"/>
                    </a:lnTo>
                    <a:cubicBezTo>
                      <a:pt x="9" y="62"/>
                      <a:pt x="0" y="81"/>
                      <a:pt x="0" y="96"/>
                    </a:cubicBezTo>
                    <a:lnTo>
                      <a:pt x="0" y="188"/>
                    </a:lnTo>
                    <a:lnTo>
                      <a:pt x="0" y="188"/>
                    </a:lnTo>
                    <a:cubicBezTo>
                      <a:pt x="0" y="203"/>
                      <a:pt x="9" y="210"/>
                      <a:pt x="21" y="204"/>
                    </a:cubicBezTo>
                  </a:path>
                </a:pathLst>
              </a:custGeom>
              <a:solidFill>
                <a:srgbClr val="396CA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63" name="Freeform 104">
                <a:extLst>
                  <a:ext uri="{FF2B5EF4-FFF2-40B4-BE49-F238E27FC236}">
                    <a16:creationId xmlns:a16="http://schemas.microsoft.com/office/drawing/2014/main" id="{492EEA06-E633-48D4-9E02-6648E0D52261}"/>
                  </a:ext>
                </a:extLst>
              </p:cNvPr>
              <p:cNvSpPr>
                <a:spLocks noChangeArrowheads="1"/>
              </p:cNvSpPr>
              <p:nvPr/>
            </p:nvSpPr>
            <p:spPr bwMode="auto">
              <a:xfrm>
                <a:off x="14101348" y="5826853"/>
                <a:ext cx="83528" cy="138255"/>
              </a:xfrm>
              <a:custGeom>
                <a:avLst/>
                <a:gdLst>
                  <a:gd name="T0" fmla="*/ 20 w 129"/>
                  <a:gd name="T1" fmla="*/ 204 h 212"/>
                  <a:gd name="T2" fmla="*/ 107 w 129"/>
                  <a:gd name="T3" fmla="*/ 154 h 212"/>
                  <a:gd name="T4" fmla="*/ 107 w 129"/>
                  <a:gd name="T5" fmla="*/ 154 h 212"/>
                  <a:gd name="T6" fmla="*/ 128 w 129"/>
                  <a:gd name="T7" fmla="*/ 114 h 212"/>
                  <a:gd name="T8" fmla="*/ 128 w 129"/>
                  <a:gd name="T9" fmla="*/ 22 h 212"/>
                  <a:gd name="T10" fmla="*/ 128 w 129"/>
                  <a:gd name="T11" fmla="*/ 22 h 212"/>
                  <a:gd name="T12" fmla="*/ 107 w 129"/>
                  <a:gd name="T13" fmla="*/ 6 h 212"/>
                  <a:gd name="T14" fmla="*/ 20 w 129"/>
                  <a:gd name="T15" fmla="*/ 56 h 212"/>
                  <a:gd name="T16" fmla="*/ 20 w 129"/>
                  <a:gd name="T17" fmla="*/ 56 h 212"/>
                  <a:gd name="T18" fmla="*/ 0 w 129"/>
                  <a:gd name="T19" fmla="*/ 96 h 212"/>
                  <a:gd name="T20" fmla="*/ 0 w 129"/>
                  <a:gd name="T21" fmla="*/ 188 h 212"/>
                  <a:gd name="T22" fmla="*/ 0 w 129"/>
                  <a:gd name="T23" fmla="*/ 188 h 212"/>
                  <a:gd name="T24" fmla="*/ 20 w 129"/>
                  <a:gd name="T25" fmla="*/ 20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212">
                    <a:moveTo>
                      <a:pt x="20" y="204"/>
                    </a:moveTo>
                    <a:lnTo>
                      <a:pt x="107" y="154"/>
                    </a:lnTo>
                    <a:lnTo>
                      <a:pt x="107" y="154"/>
                    </a:lnTo>
                    <a:cubicBezTo>
                      <a:pt x="118" y="148"/>
                      <a:pt x="128" y="130"/>
                      <a:pt x="128" y="114"/>
                    </a:cubicBezTo>
                    <a:lnTo>
                      <a:pt x="128" y="22"/>
                    </a:lnTo>
                    <a:lnTo>
                      <a:pt x="128" y="22"/>
                    </a:lnTo>
                    <a:cubicBezTo>
                      <a:pt x="128" y="7"/>
                      <a:pt x="118" y="0"/>
                      <a:pt x="107" y="6"/>
                    </a:cubicBezTo>
                    <a:lnTo>
                      <a:pt x="20" y="56"/>
                    </a:lnTo>
                    <a:lnTo>
                      <a:pt x="20" y="56"/>
                    </a:lnTo>
                    <a:cubicBezTo>
                      <a:pt x="9" y="63"/>
                      <a:pt x="0" y="81"/>
                      <a:pt x="0" y="96"/>
                    </a:cubicBezTo>
                    <a:lnTo>
                      <a:pt x="0" y="188"/>
                    </a:lnTo>
                    <a:lnTo>
                      <a:pt x="0" y="188"/>
                    </a:lnTo>
                    <a:cubicBezTo>
                      <a:pt x="0" y="203"/>
                      <a:pt x="9" y="211"/>
                      <a:pt x="20" y="204"/>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64" name="Freeform 86">
                <a:extLst>
                  <a:ext uri="{FF2B5EF4-FFF2-40B4-BE49-F238E27FC236}">
                    <a16:creationId xmlns:a16="http://schemas.microsoft.com/office/drawing/2014/main" id="{40A55E03-028E-4AD9-B0D3-30688FA693FE}"/>
                  </a:ext>
                </a:extLst>
              </p:cNvPr>
              <p:cNvSpPr>
                <a:spLocks noChangeArrowheads="1"/>
              </p:cNvSpPr>
              <p:nvPr/>
            </p:nvSpPr>
            <p:spPr bwMode="auto">
              <a:xfrm>
                <a:off x="11736618" y="4038091"/>
                <a:ext cx="1531668" cy="4115583"/>
              </a:xfrm>
              <a:custGeom>
                <a:avLst/>
                <a:gdLst>
                  <a:gd name="connsiteX0" fmla="*/ 16656 w 1531668"/>
                  <a:gd name="connsiteY0" fmla="*/ 2866023 h 4115583"/>
                  <a:gd name="connsiteX1" fmla="*/ 56825 w 1531668"/>
                  <a:gd name="connsiteY1" fmla="*/ 2867002 h 4115583"/>
                  <a:gd name="connsiteX2" fmla="*/ 1474190 w 1531668"/>
                  <a:gd name="connsiteY2" fmla="*/ 3685390 h 4115583"/>
                  <a:gd name="connsiteX3" fmla="*/ 1531668 w 1531668"/>
                  <a:gd name="connsiteY3" fmla="*/ 3795118 h 4115583"/>
                  <a:gd name="connsiteX4" fmla="*/ 1531668 w 1531668"/>
                  <a:gd name="connsiteY4" fmla="*/ 4065520 h 4115583"/>
                  <a:gd name="connsiteX5" fmla="*/ 1474190 w 1531668"/>
                  <a:gd name="connsiteY5" fmla="*/ 4108627 h 4115583"/>
                  <a:gd name="connsiteX6" fmla="*/ 56825 w 1531668"/>
                  <a:gd name="connsiteY6" fmla="*/ 3290239 h 4115583"/>
                  <a:gd name="connsiteX7" fmla="*/ 0 w 1531668"/>
                  <a:gd name="connsiteY7" fmla="*/ 3180511 h 4115583"/>
                  <a:gd name="connsiteX8" fmla="*/ 0 w 1531668"/>
                  <a:gd name="connsiteY8" fmla="*/ 2910110 h 4115583"/>
                  <a:gd name="connsiteX9" fmla="*/ 16656 w 1531668"/>
                  <a:gd name="connsiteY9" fmla="*/ 2866023 h 4115583"/>
                  <a:gd name="connsiteX10" fmla="*/ 16656 w 1531668"/>
                  <a:gd name="connsiteY10" fmla="*/ 2390608 h 4115583"/>
                  <a:gd name="connsiteX11" fmla="*/ 56825 w 1531668"/>
                  <a:gd name="connsiteY11" fmla="*/ 2391751 h 4115583"/>
                  <a:gd name="connsiteX12" fmla="*/ 1474190 w 1531668"/>
                  <a:gd name="connsiteY12" fmla="*/ 3209486 h 4115583"/>
                  <a:gd name="connsiteX13" fmla="*/ 1531668 w 1531668"/>
                  <a:gd name="connsiteY13" fmla="*/ 3319214 h 4115583"/>
                  <a:gd name="connsiteX14" fmla="*/ 1531668 w 1531668"/>
                  <a:gd name="connsiteY14" fmla="*/ 3589615 h 4115583"/>
                  <a:gd name="connsiteX15" fmla="*/ 1474190 w 1531668"/>
                  <a:gd name="connsiteY15" fmla="*/ 3632723 h 4115583"/>
                  <a:gd name="connsiteX16" fmla="*/ 56825 w 1531668"/>
                  <a:gd name="connsiteY16" fmla="*/ 2814335 h 4115583"/>
                  <a:gd name="connsiteX17" fmla="*/ 0 w 1531668"/>
                  <a:gd name="connsiteY17" fmla="*/ 2704607 h 4115583"/>
                  <a:gd name="connsiteX18" fmla="*/ 0 w 1531668"/>
                  <a:gd name="connsiteY18" fmla="*/ 2435512 h 4115583"/>
                  <a:gd name="connsiteX19" fmla="*/ 16656 w 1531668"/>
                  <a:gd name="connsiteY19" fmla="*/ 2390608 h 4115583"/>
                  <a:gd name="connsiteX20" fmla="*/ 16656 w 1531668"/>
                  <a:gd name="connsiteY20" fmla="*/ 1912723 h 4115583"/>
                  <a:gd name="connsiteX21" fmla="*/ 56825 w 1531668"/>
                  <a:gd name="connsiteY21" fmla="*/ 1913621 h 4115583"/>
                  <a:gd name="connsiteX22" fmla="*/ 1474190 w 1531668"/>
                  <a:gd name="connsiteY22" fmla="*/ 2731356 h 4115583"/>
                  <a:gd name="connsiteX23" fmla="*/ 1531668 w 1531668"/>
                  <a:gd name="connsiteY23" fmla="*/ 2841737 h 4115583"/>
                  <a:gd name="connsiteX24" fmla="*/ 1531668 w 1531668"/>
                  <a:gd name="connsiteY24" fmla="*/ 3111485 h 4115583"/>
                  <a:gd name="connsiteX25" fmla="*/ 1474190 w 1531668"/>
                  <a:gd name="connsiteY25" fmla="*/ 3154593 h 4115583"/>
                  <a:gd name="connsiteX26" fmla="*/ 56825 w 1531668"/>
                  <a:gd name="connsiteY26" fmla="*/ 2336858 h 4115583"/>
                  <a:gd name="connsiteX27" fmla="*/ 0 w 1531668"/>
                  <a:gd name="connsiteY27" fmla="*/ 2227783 h 4115583"/>
                  <a:gd name="connsiteX28" fmla="*/ 0 w 1531668"/>
                  <a:gd name="connsiteY28" fmla="*/ 1957382 h 4115583"/>
                  <a:gd name="connsiteX29" fmla="*/ 16656 w 1531668"/>
                  <a:gd name="connsiteY29" fmla="*/ 1912723 h 4115583"/>
                  <a:gd name="connsiteX30" fmla="*/ 34719 w 1531668"/>
                  <a:gd name="connsiteY30" fmla="*/ 1431525 h 4115583"/>
                  <a:gd name="connsiteX31" fmla="*/ 56825 w 1531668"/>
                  <a:gd name="connsiteY31" fmla="*/ 1438372 h 4115583"/>
                  <a:gd name="connsiteX32" fmla="*/ 1474190 w 1531668"/>
                  <a:gd name="connsiteY32" fmla="*/ 2256760 h 4115583"/>
                  <a:gd name="connsiteX33" fmla="*/ 1531668 w 1531668"/>
                  <a:gd name="connsiteY33" fmla="*/ 2366488 h 4115583"/>
                  <a:gd name="connsiteX34" fmla="*/ 1531668 w 1531668"/>
                  <a:gd name="connsiteY34" fmla="*/ 2636236 h 4115583"/>
                  <a:gd name="connsiteX35" fmla="*/ 1474190 w 1531668"/>
                  <a:gd name="connsiteY35" fmla="*/ 2679997 h 4115583"/>
                  <a:gd name="connsiteX36" fmla="*/ 56825 w 1531668"/>
                  <a:gd name="connsiteY36" fmla="*/ 1861609 h 4115583"/>
                  <a:gd name="connsiteX37" fmla="*/ 0 w 1531668"/>
                  <a:gd name="connsiteY37" fmla="*/ 1752534 h 4115583"/>
                  <a:gd name="connsiteX38" fmla="*/ 0 w 1531668"/>
                  <a:gd name="connsiteY38" fmla="*/ 1482133 h 4115583"/>
                  <a:gd name="connsiteX39" fmla="*/ 34719 w 1531668"/>
                  <a:gd name="connsiteY39" fmla="*/ 1431525 h 4115583"/>
                  <a:gd name="connsiteX40" fmla="*/ 34719 w 1531668"/>
                  <a:gd name="connsiteY40" fmla="*/ 953389 h 4115583"/>
                  <a:gd name="connsiteX41" fmla="*/ 56825 w 1531668"/>
                  <a:gd name="connsiteY41" fmla="*/ 960233 h 4115583"/>
                  <a:gd name="connsiteX42" fmla="*/ 1474190 w 1531668"/>
                  <a:gd name="connsiteY42" fmla="*/ 1778203 h 4115583"/>
                  <a:gd name="connsiteX43" fmla="*/ 1531668 w 1531668"/>
                  <a:gd name="connsiteY43" fmla="*/ 1887875 h 4115583"/>
                  <a:gd name="connsiteX44" fmla="*/ 1531668 w 1531668"/>
                  <a:gd name="connsiteY44" fmla="*/ 2158138 h 4115583"/>
                  <a:gd name="connsiteX45" fmla="*/ 1474190 w 1531668"/>
                  <a:gd name="connsiteY45" fmla="*/ 2201877 h 4115583"/>
                  <a:gd name="connsiteX46" fmla="*/ 56825 w 1531668"/>
                  <a:gd name="connsiteY46" fmla="*/ 1383906 h 4115583"/>
                  <a:gd name="connsiteX47" fmla="*/ 0 w 1531668"/>
                  <a:gd name="connsiteY47" fmla="*/ 1274234 h 4115583"/>
                  <a:gd name="connsiteX48" fmla="*/ 0 w 1531668"/>
                  <a:gd name="connsiteY48" fmla="*/ 1003971 h 4115583"/>
                  <a:gd name="connsiteX49" fmla="*/ 34719 w 1531668"/>
                  <a:gd name="connsiteY49" fmla="*/ 953389 h 4115583"/>
                  <a:gd name="connsiteX50" fmla="*/ 34719 w 1531668"/>
                  <a:gd name="connsiteY50" fmla="*/ 478138 h 4115583"/>
                  <a:gd name="connsiteX51" fmla="*/ 56825 w 1531668"/>
                  <a:gd name="connsiteY51" fmla="*/ 484982 h 4115583"/>
                  <a:gd name="connsiteX52" fmla="*/ 1474190 w 1531668"/>
                  <a:gd name="connsiteY52" fmla="*/ 1302952 h 4115583"/>
                  <a:gd name="connsiteX53" fmla="*/ 1531668 w 1531668"/>
                  <a:gd name="connsiteY53" fmla="*/ 1413277 h 4115583"/>
                  <a:gd name="connsiteX54" fmla="*/ 1531668 w 1531668"/>
                  <a:gd name="connsiteY54" fmla="*/ 1682887 h 4115583"/>
                  <a:gd name="connsiteX55" fmla="*/ 1474190 w 1531668"/>
                  <a:gd name="connsiteY55" fmla="*/ 1726626 h 4115583"/>
                  <a:gd name="connsiteX56" fmla="*/ 56825 w 1531668"/>
                  <a:gd name="connsiteY56" fmla="*/ 908655 h 4115583"/>
                  <a:gd name="connsiteX57" fmla="*/ 0 w 1531668"/>
                  <a:gd name="connsiteY57" fmla="*/ 798983 h 4115583"/>
                  <a:gd name="connsiteX58" fmla="*/ 0 w 1531668"/>
                  <a:gd name="connsiteY58" fmla="*/ 528720 h 4115583"/>
                  <a:gd name="connsiteX59" fmla="*/ 34719 w 1531668"/>
                  <a:gd name="connsiteY59" fmla="*/ 478138 h 4115583"/>
                  <a:gd name="connsiteX60" fmla="*/ 34719 w 1531668"/>
                  <a:gd name="connsiteY60" fmla="*/ 2 h 4115583"/>
                  <a:gd name="connsiteX61" fmla="*/ 56825 w 1531668"/>
                  <a:gd name="connsiteY61" fmla="*/ 6842 h 4115583"/>
                  <a:gd name="connsiteX62" fmla="*/ 1474190 w 1531668"/>
                  <a:gd name="connsiteY62" fmla="*/ 825048 h 4115583"/>
                  <a:gd name="connsiteX63" fmla="*/ 1531668 w 1531668"/>
                  <a:gd name="connsiteY63" fmla="*/ 934664 h 4115583"/>
                  <a:gd name="connsiteX64" fmla="*/ 1531668 w 1531668"/>
                  <a:gd name="connsiteY64" fmla="*/ 1204789 h 4115583"/>
                  <a:gd name="connsiteX65" fmla="*/ 1474190 w 1531668"/>
                  <a:gd name="connsiteY65" fmla="*/ 1247853 h 4115583"/>
                  <a:gd name="connsiteX66" fmla="*/ 56825 w 1531668"/>
                  <a:gd name="connsiteY66" fmla="*/ 430300 h 4115583"/>
                  <a:gd name="connsiteX67" fmla="*/ 0 w 1531668"/>
                  <a:gd name="connsiteY67" fmla="*/ 320684 h 4115583"/>
                  <a:gd name="connsiteX68" fmla="*/ 0 w 1531668"/>
                  <a:gd name="connsiteY68" fmla="*/ 50558 h 4115583"/>
                  <a:gd name="connsiteX69" fmla="*/ 34719 w 1531668"/>
                  <a:gd name="connsiteY69" fmla="*/ 2 h 411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531668" h="4115583">
                    <a:moveTo>
                      <a:pt x="16656" y="2866023"/>
                    </a:moveTo>
                    <a:cubicBezTo>
                      <a:pt x="26943" y="2858185"/>
                      <a:pt x="41149" y="2857858"/>
                      <a:pt x="56825" y="2867002"/>
                    </a:cubicBezTo>
                    <a:lnTo>
                      <a:pt x="1474190" y="3685390"/>
                    </a:lnTo>
                    <a:cubicBezTo>
                      <a:pt x="1506194" y="3703678"/>
                      <a:pt x="1531668" y="3752664"/>
                      <a:pt x="1531668" y="3795118"/>
                    </a:cubicBezTo>
                    <a:lnTo>
                      <a:pt x="1531668" y="4065520"/>
                    </a:lnTo>
                    <a:cubicBezTo>
                      <a:pt x="1531668" y="4107974"/>
                      <a:pt x="1506194" y="4126915"/>
                      <a:pt x="1474190" y="4108627"/>
                    </a:cubicBezTo>
                    <a:lnTo>
                      <a:pt x="56825" y="3290239"/>
                    </a:lnTo>
                    <a:cubicBezTo>
                      <a:pt x="25473" y="3271951"/>
                      <a:pt x="0" y="3222965"/>
                      <a:pt x="0" y="3180511"/>
                    </a:cubicBezTo>
                    <a:lnTo>
                      <a:pt x="0" y="2910110"/>
                    </a:lnTo>
                    <a:cubicBezTo>
                      <a:pt x="0" y="2889209"/>
                      <a:pt x="6368" y="2873860"/>
                      <a:pt x="16656" y="2866023"/>
                    </a:cubicBezTo>
                    <a:close/>
                    <a:moveTo>
                      <a:pt x="16656" y="2390608"/>
                    </a:moveTo>
                    <a:cubicBezTo>
                      <a:pt x="26943" y="2382770"/>
                      <a:pt x="41149" y="2382607"/>
                      <a:pt x="56825" y="2391751"/>
                    </a:cubicBezTo>
                    <a:lnTo>
                      <a:pt x="1474190" y="3209486"/>
                    </a:lnTo>
                    <a:cubicBezTo>
                      <a:pt x="1506194" y="3227774"/>
                      <a:pt x="1531668" y="3276760"/>
                      <a:pt x="1531668" y="3319214"/>
                    </a:cubicBezTo>
                    <a:lnTo>
                      <a:pt x="1531668" y="3589615"/>
                    </a:lnTo>
                    <a:cubicBezTo>
                      <a:pt x="1531668" y="3632070"/>
                      <a:pt x="1506194" y="3651664"/>
                      <a:pt x="1474190" y="3632723"/>
                    </a:cubicBezTo>
                    <a:lnTo>
                      <a:pt x="56825" y="2814335"/>
                    </a:lnTo>
                    <a:cubicBezTo>
                      <a:pt x="25473" y="2796700"/>
                      <a:pt x="0" y="2747061"/>
                      <a:pt x="0" y="2704607"/>
                    </a:cubicBezTo>
                    <a:lnTo>
                      <a:pt x="0" y="2435512"/>
                    </a:lnTo>
                    <a:cubicBezTo>
                      <a:pt x="0" y="2413958"/>
                      <a:pt x="6368" y="2398446"/>
                      <a:pt x="16656" y="2390608"/>
                    </a:cubicBezTo>
                    <a:close/>
                    <a:moveTo>
                      <a:pt x="16656" y="1912723"/>
                    </a:moveTo>
                    <a:cubicBezTo>
                      <a:pt x="26943" y="1904804"/>
                      <a:pt x="41149" y="1904477"/>
                      <a:pt x="56825" y="1913621"/>
                    </a:cubicBezTo>
                    <a:lnTo>
                      <a:pt x="1474190" y="2731356"/>
                    </a:lnTo>
                    <a:cubicBezTo>
                      <a:pt x="1506194" y="2749644"/>
                      <a:pt x="1531668" y="2798630"/>
                      <a:pt x="1531668" y="2841737"/>
                    </a:cubicBezTo>
                    <a:lnTo>
                      <a:pt x="1531668" y="3111485"/>
                    </a:lnTo>
                    <a:cubicBezTo>
                      <a:pt x="1531668" y="3153940"/>
                      <a:pt x="1506194" y="3173534"/>
                      <a:pt x="1474190" y="3154593"/>
                    </a:cubicBezTo>
                    <a:lnTo>
                      <a:pt x="56825" y="2336858"/>
                    </a:lnTo>
                    <a:cubicBezTo>
                      <a:pt x="25473" y="2318570"/>
                      <a:pt x="0" y="2269584"/>
                      <a:pt x="0" y="2227783"/>
                    </a:cubicBezTo>
                    <a:lnTo>
                      <a:pt x="0" y="1957382"/>
                    </a:lnTo>
                    <a:cubicBezTo>
                      <a:pt x="0" y="1936155"/>
                      <a:pt x="6368" y="1920643"/>
                      <a:pt x="16656" y="1912723"/>
                    </a:cubicBezTo>
                    <a:close/>
                    <a:moveTo>
                      <a:pt x="34719" y="1431525"/>
                    </a:moveTo>
                    <a:cubicBezTo>
                      <a:pt x="41516" y="1431596"/>
                      <a:pt x="48987" y="1433800"/>
                      <a:pt x="56825" y="1438372"/>
                    </a:cubicBezTo>
                    <a:lnTo>
                      <a:pt x="1474190" y="2256760"/>
                    </a:lnTo>
                    <a:cubicBezTo>
                      <a:pt x="1506194" y="2275048"/>
                      <a:pt x="1531668" y="2324687"/>
                      <a:pt x="1531668" y="2366488"/>
                    </a:cubicBezTo>
                    <a:lnTo>
                      <a:pt x="1531668" y="2636236"/>
                    </a:lnTo>
                    <a:cubicBezTo>
                      <a:pt x="1531668" y="2678691"/>
                      <a:pt x="1506194" y="2698285"/>
                      <a:pt x="1474190" y="2679997"/>
                    </a:cubicBezTo>
                    <a:lnTo>
                      <a:pt x="56825" y="1861609"/>
                    </a:lnTo>
                    <a:cubicBezTo>
                      <a:pt x="25473" y="1843321"/>
                      <a:pt x="0" y="1794335"/>
                      <a:pt x="0" y="1752534"/>
                    </a:cubicBezTo>
                    <a:lnTo>
                      <a:pt x="0" y="1482133"/>
                    </a:lnTo>
                    <a:cubicBezTo>
                      <a:pt x="0" y="1450292"/>
                      <a:pt x="14329" y="1431310"/>
                      <a:pt x="34719" y="1431525"/>
                    </a:cubicBezTo>
                    <a:close/>
                    <a:moveTo>
                      <a:pt x="34719" y="953389"/>
                    </a:moveTo>
                    <a:cubicBezTo>
                      <a:pt x="41516" y="953460"/>
                      <a:pt x="48987" y="955663"/>
                      <a:pt x="56825" y="960233"/>
                    </a:cubicBezTo>
                    <a:lnTo>
                      <a:pt x="1474190" y="1778203"/>
                    </a:lnTo>
                    <a:cubicBezTo>
                      <a:pt x="1506194" y="1797135"/>
                      <a:pt x="1531668" y="1846096"/>
                      <a:pt x="1531668" y="1887875"/>
                    </a:cubicBezTo>
                    <a:lnTo>
                      <a:pt x="1531668" y="2158138"/>
                    </a:lnTo>
                    <a:cubicBezTo>
                      <a:pt x="1531668" y="2200571"/>
                      <a:pt x="1506194" y="2220155"/>
                      <a:pt x="1474190" y="2201877"/>
                    </a:cubicBezTo>
                    <a:lnTo>
                      <a:pt x="56825" y="1383906"/>
                    </a:lnTo>
                    <a:cubicBezTo>
                      <a:pt x="25473" y="1365628"/>
                      <a:pt x="0" y="1316667"/>
                      <a:pt x="0" y="1274234"/>
                    </a:cubicBezTo>
                    <a:lnTo>
                      <a:pt x="0" y="1003971"/>
                    </a:lnTo>
                    <a:cubicBezTo>
                      <a:pt x="0" y="972147"/>
                      <a:pt x="14329" y="953175"/>
                      <a:pt x="34719" y="953389"/>
                    </a:cubicBezTo>
                    <a:close/>
                    <a:moveTo>
                      <a:pt x="34719" y="478138"/>
                    </a:moveTo>
                    <a:cubicBezTo>
                      <a:pt x="41516" y="478209"/>
                      <a:pt x="48987" y="480412"/>
                      <a:pt x="56825" y="484982"/>
                    </a:cubicBezTo>
                    <a:lnTo>
                      <a:pt x="1474190" y="1302952"/>
                    </a:lnTo>
                    <a:cubicBezTo>
                      <a:pt x="1506194" y="1321884"/>
                      <a:pt x="1531668" y="1370845"/>
                      <a:pt x="1531668" y="1413277"/>
                    </a:cubicBezTo>
                    <a:lnTo>
                      <a:pt x="1531668" y="1682887"/>
                    </a:lnTo>
                    <a:cubicBezTo>
                      <a:pt x="1531668" y="1725973"/>
                      <a:pt x="1506194" y="1744904"/>
                      <a:pt x="1474190" y="1726626"/>
                    </a:cubicBezTo>
                    <a:lnTo>
                      <a:pt x="56825" y="908655"/>
                    </a:lnTo>
                    <a:cubicBezTo>
                      <a:pt x="25473" y="890377"/>
                      <a:pt x="0" y="841416"/>
                      <a:pt x="0" y="798983"/>
                    </a:cubicBezTo>
                    <a:lnTo>
                      <a:pt x="0" y="528720"/>
                    </a:lnTo>
                    <a:cubicBezTo>
                      <a:pt x="0" y="496896"/>
                      <a:pt x="14329" y="477924"/>
                      <a:pt x="34719" y="478138"/>
                    </a:cubicBezTo>
                    <a:close/>
                    <a:moveTo>
                      <a:pt x="34719" y="2"/>
                    </a:moveTo>
                    <a:cubicBezTo>
                      <a:pt x="41516" y="73"/>
                      <a:pt x="48987" y="2275"/>
                      <a:pt x="56825" y="6842"/>
                    </a:cubicBezTo>
                    <a:lnTo>
                      <a:pt x="1474190" y="825048"/>
                    </a:lnTo>
                    <a:cubicBezTo>
                      <a:pt x="1506194" y="843317"/>
                      <a:pt x="1531668" y="892253"/>
                      <a:pt x="1531668" y="934664"/>
                    </a:cubicBezTo>
                    <a:lnTo>
                      <a:pt x="1531668" y="1204789"/>
                    </a:lnTo>
                    <a:cubicBezTo>
                      <a:pt x="1531668" y="1247200"/>
                      <a:pt x="1506194" y="1266775"/>
                      <a:pt x="1474190" y="1247853"/>
                    </a:cubicBezTo>
                    <a:lnTo>
                      <a:pt x="56825" y="430300"/>
                    </a:lnTo>
                    <a:cubicBezTo>
                      <a:pt x="25473" y="412031"/>
                      <a:pt x="0" y="363095"/>
                      <a:pt x="0" y="320684"/>
                    </a:cubicBezTo>
                    <a:lnTo>
                      <a:pt x="0" y="50558"/>
                    </a:lnTo>
                    <a:cubicBezTo>
                      <a:pt x="0" y="18750"/>
                      <a:pt x="14329" y="-212"/>
                      <a:pt x="34719" y="2"/>
                    </a:cubicBezTo>
                    <a:close/>
                  </a:path>
                </a:pathLst>
              </a:custGeom>
              <a:solidFill>
                <a:schemeClr val="accent3"/>
              </a:solidFill>
              <a:ln>
                <a:noFill/>
              </a:ln>
              <a:effectLst/>
            </p:spPr>
            <p:txBody>
              <a:bodyPr wrap="square" anchor="ctr">
                <a:noAutofit/>
              </a:bodyPr>
              <a:lstStyle/>
              <a:p>
                <a:endParaRPr lang="en-US" sz="6532" dirty="0">
                  <a:latin typeface="Lato Light" panose="020F0502020204030203" pitchFamily="34" charset="0"/>
                </a:endParaRPr>
              </a:p>
            </p:txBody>
          </p:sp>
          <p:sp>
            <p:nvSpPr>
              <p:cNvPr id="165" name="Freeform 87">
                <a:extLst>
                  <a:ext uri="{FF2B5EF4-FFF2-40B4-BE49-F238E27FC236}">
                    <a16:creationId xmlns:a16="http://schemas.microsoft.com/office/drawing/2014/main" id="{17143E60-76A8-4BAF-9AB7-29A128700B19}"/>
                  </a:ext>
                </a:extLst>
              </p:cNvPr>
              <p:cNvSpPr>
                <a:spLocks noChangeArrowheads="1"/>
              </p:cNvSpPr>
              <p:nvPr/>
            </p:nvSpPr>
            <p:spPr bwMode="auto">
              <a:xfrm>
                <a:off x="11802867" y="4136453"/>
                <a:ext cx="1393413" cy="3919135"/>
              </a:xfrm>
              <a:custGeom>
                <a:avLst/>
                <a:gdLst>
                  <a:gd name="connsiteX0" fmla="*/ 8815 w 1393413"/>
                  <a:gd name="connsiteY0" fmla="*/ 2862782 h 3919135"/>
                  <a:gd name="connsiteX1" fmla="*/ 29383 w 1393413"/>
                  <a:gd name="connsiteY1" fmla="*/ 2863190 h 3919135"/>
                  <a:gd name="connsiteX2" fmla="*/ 1364683 w 1393413"/>
                  <a:gd name="connsiteY2" fmla="*/ 3634780 h 3919135"/>
                  <a:gd name="connsiteX3" fmla="*/ 1393413 w 1393413"/>
                  <a:gd name="connsiteY3" fmla="*/ 3690314 h 3919135"/>
                  <a:gd name="connsiteX4" fmla="*/ 1393413 w 1393413"/>
                  <a:gd name="connsiteY4" fmla="*/ 3893502 h 3919135"/>
                  <a:gd name="connsiteX5" fmla="*/ 1364683 w 1393413"/>
                  <a:gd name="connsiteY5" fmla="*/ 3915715 h 3919135"/>
                  <a:gd name="connsiteX6" fmla="*/ 29383 w 1393413"/>
                  <a:gd name="connsiteY6" fmla="*/ 3144125 h 3919135"/>
                  <a:gd name="connsiteX7" fmla="*/ 0 w 1393413"/>
                  <a:gd name="connsiteY7" fmla="*/ 3088591 h 3919135"/>
                  <a:gd name="connsiteX8" fmla="*/ 0 w 1393413"/>
                  <a:gd name="connsiteY8" fmla="*/ 2885403 h 3919135"/>
                  <a:gd name="connsiteX9" fmla="*/ 8815 w 1393413"/>
                  <a:gd name="connsiteY9" fmla="*/ 2862782 h 3919135"/>
                  <a:gd name="connsiteX10" fmla="*/ 8815 w 1393413"/>
                  <a:gd name="connsiteY10" fmla="*/ 2385054 h 3919135"/>
                  <a:gd name="connsiteX11" fmla="*/ 29383 w 1393413"/>
                  <a:gd name="connsiteY11" fmla="*/ 2385707 h 3919135"/>
                  <a:gd name="connsiteX12" fmla="*/ 1364683 w 1393413"/>
                  <a:gd name="connsiteY12" fmla="*/ 3156828 h 3919135"/>
                  <a:gd name="connsiteX13" fmla="*/ 1393413 w 1393413"/>
                  <a:gd name="connsiteY13" fmla="*/ 3212980 h 3919135"/>
                  <a:gd name="connsiteX14" fmla="*/ 1393413 w 1393413"/>
                  <a:gd name="connsiteY14" fmla="*/ 3416044 h 3919135"/>
                  <a:gd name="connsiteX15" fmla="*/ 1364683 w 1393413"/>
                  <a:gd name="connsiteY15" fmla="*/ 3437591 h 3919135"/>
                  <a:gd name="connsiteX16" fmla="*/ 29383 w 1393413"/>
                  <a:gd name="connsiteY16" fmla="*/ 2666471 h 3919135"/>
                  <a:gd name="connsiteX17" fmla="*/ 0 w 1393413"/>
                  <a:gd name="connsiteY17" fmla="*/ 2610971 h 3919135"/>
                  <a:gd name="connsiteX18" fmla="*/ 0 w 1393413"/>
                  <a:gd name="connsiteY18" fmla="*/ 2407907 h 3919135"/>
                  <a:gd name="connsiteX19" fmla="*/ 8815 w 1393413"/>
                  <a:gd name="connsiteY19" fmla="*/ 2385054 h 3919135"/>
                  <a:gd name="connsiteX20" fmla="*/ 8815 w 1393413"/>
                  <a:gd name="connsiteY20" fmla="*/ 1909401 h 3919135"/>
                  <a:gd name="connsiteX21" fmla="*/ 29383 w 1393413"/>
                  <a:gd name="connsiteY21" fmla="*/ 1909809 h 3919135"/>
                  <a:gd name="connsiteX22" fmla="*/ 1364683 w 1393413"/>
                  <a:gd name="connsiteY22" fmla="*/ 2680746 h 3919135"/>
                  <a:gd name="connsiteX23" fmla="*/ 1393413 w 1393413"/>
                  <a:gd name="connsiteY23" fmla="*/ 2736933 h 3919135"/>
                  <a:gd name="connsiteX24" fmla="*/ 1393413 w 1393413"/>
                  <a:gd name="connsiteY24" fmla="*/ 2940121 h 3919135"/>
                  <a:gd name="connsiteX25" fmla="*/ 1364683 w 1393413"/>
                  <a:gd name="connsiteY25" fmla="*/ 2961681 h 3919135"/>
                  <a:gd name="connsiteX26" fmla="*/ 29383 w 1393413"/>
                  <a:gd name="connsiteY26" fmla="*/ 2190744 h 3919135"/>
                  <a:gd name="connsiteX27" fmla="*/ 0 w 1393413"/>
                  <a:gd name="connsiteY27" fmla="*/ 2135210 h 3919135"/>
                  <a:gd name="connsiteX28" fmla="*/ 0 w 1393413"/>
                  <a:gd name="connsiteY28" fmla="*/ 1932022 h 3919135"/>
                  <a:gd name="connsiteX29" fmla="*/ 8815 w 1393413"/>
                  <a:gd name="connsiteY29" fmla="*/ 1909401 h 3919135"/>
                  <a:gd name="connsiteX30" fmla="*/ 8815 w 1393413"/>
                  <a:gd name="connsiteY30" fmla="*/ 1434152 h 3919135"/>
                  <a:gd name="connsiteX31" fmla="*/ 29383 w 1393413"/>
                  <a:gd name="connsiteY31" fmla="*/ 1434560 h 3919135"/>
                  <a:gd name="connsiteX32" fmla="*/ 1364683 w 1393413"/>
                  <a:gd name="connsiteY32" fmla="*/ 2206150 h 3919135"/>
                  <a:gd name="connsiteX33" fmla="*/ 1393413 w 1393413"/>
                  <a:gd name="connsiteY33" fmla="*/ 2262337 h 3919135"/>
                  <a:gd name="connsiteX34" fmla="*/ 1393413 w 1393413"/>
                  <a:gd name="connsiteY34" fmla="*/ 2464872 h 3919135"/>
                  <a:gd name="connsiteX35" fmla="*/ 1364683 w 1393413"/>
                  <a:gd name="connsiteY35" fmla="*/ 2487085 h 3919135"/>
                  <a:gd name="connsiteX36" fmla="*/ 29383 w 1393413"/>
                  <a:gd name="connsiteY36" fmla="*/ 1716148 h 3919135"/>
                  <a:gd name="connsiteX37" fmla="*/ 0 w 1393413"/>
                  <a:gd name="connsiteY37" fmla="*/ 1659961 h 3919135"/>
                  <a:gd name="connsiteX38" fmla="*/ 0 w 1393413"/>
                  <a:gd name="connsiteY38" fmla="*/ 1456773 h 3919135"/>
                  <a:gd name="connsiteX39" fmla="*/ 8815 w 1393413"/>
                  <a:gd name="connsiteY39" fmla="*/ 1434152 h 3919135"/>
                  <a:gd name="connsiteX40" fmla="*/ 8815 w 1393413"/>
                  <a:gd name="connsiteY40" fmla="*/ 956098 h 3919135"/>
                  <a:gd name="connsiteX41" fmla="*/ 29383 w 1393413"/>
                  <a:gd name="connsiteY41" fmla="*/ 957077 h 3919135"/>
                  <a:gd name="connsiteX42" fmla="*/ 1364683 w 1393413"/>
                  <a:gd name="connsiteY42" fmla="*/ 1728198 h 3919135"/>
                  <a:gd name="connsiteX43" fmla="*/ 1393413 w 1393413"/>
                  <a:gd name="connsiteY43" fmla="*/ 1783697 h 3919135"/>
                  <a:gd name="connsiteX44" fmla="*/ 1393413 w 1393413"/>
                  <a:gd name="connsiteY44" fmla="*/ 1986761 h 3919135"/>
                  <a:gd name="connsiteX45" fmla="*/ 1364683 w 1393413"/>
                  <a:gd name="connsiteY45" fmla="*/ 2008961 h 3919135"/>
                  <a:gd name="connsiteX46" fmla="*/ 29383 w 1393413"/>
                  <a:gd name="connsiteY46" fmla="*/ 1237841 h 3919135"/>
                  <a:gd name="connsiteX47" fmla="*/ 0 w 1393413"/>
                  <a:gd name="connsiteY47" fmla="*/ 1182341 h 3919135"/>
                  <a:gd name="connsiteX48" fmla="*/ 0 w 1393413"/>
                  <a:gd name="connsiteY48" fmla="*/ 978624 h 3919135"/>
                  <a:gd name="connsiteX49" fmla="*/ 8815 w 1393413"/>
                  <a:gd name="connsiteY49" fmla="*/ 956098 h 3919135"/>
                  <a:gd name="connsiteX50" fmla="*/ 8815 w 1393413"/>
                  <a:gd name="connsiteY50" fmla="*/ 480444 h 3919135"/>
                  <a:gd name="connsiteX51" fmla="*/ 29383 w 1393413"/>
                  <a:gd name="connsiteY51" fmla="*/ 481179 h 3919135"/>
                  <a:gd name="connsiteX52" fmla="*/ 1364683 w 1393413"/>
                  <a:gd name="connsiteY52" fmla="*/ 1252769 h 3919135"/>
                  <a:gd name="connsiteX53" fmla="*/ 1393413 w 1393413"/>
                  <a:gd name="connsiteY53" fmla="*/ 1308303 h 3919135"/>
                  <a:gd name="connsiteX54" fmla="*/ 1393413 w 1393413"/>
                  <a:gd name="connsiteY54" fmla="*/ 1511491 h 3919135"/>
                  <a:gd name="connsiteX55" fmla="*/ 1364683 w 1393413"/>
                  <a:gd name="connsiteY55" fmla="*/ 1533704 h 3919135"/>
                  <a:gd name="connsiteX56" fmla="*/ 29383 w 1393413"/>
                  <a:gd name="connsiteY56" fmla="*/ 762114 h 3919135"/>
                  <a:gd name="connsiteX57" fmla="*/ 0 w 1393413"/>
                  <a:gd name="connsiteY57" fmla="*/ 705927 h 3919135"/>
                  <a:gd name="connsiteX58" fmla="*/ 0 w 1393413"/>
                  <a:gd name="connsiteY58" fmla="*/ 502739 h 3919135"/>
                  <a:gd name="connsiteX59" fmla="*/ 8815 w 1393413"/>
                  <a:gd name="connsiteY59" fmla="*/ 480444 h 3919135"/>
                  <a:gd name="connsiteX60" fmla="*/ 8815 w 1393413"/>
                  <a:gd name="connsiteY60" fmla="*/ 3043 h 3919135"/>
                  <a:gd name="connsiteX61" fmla="*/ 29383 w 1393413"/>
                  <a:gd name="connsiteY61" fmla="*/ 3696 h 3919135"/>
                  <a:gd name="connsiteX62" fmla="*/ 1364683 w 1393413"/>
                  <a:gd name="connsiteY62" fmla="*/ 774817 h 3919135"/>
                  <a:gd name="connsiteX63" fmla="*/ 1393413 w 1393413"/>
                  <a:gd name="connsiteY63" fmla="*/ 830316 h 3919135"/>
                  <a:gd name="connsiteX64" fmla="*/ 1393413 w 1393413"/>
                  <a:gd name="connsiteY64" fmla="*/ 1033380 h 3919135"/>
                  <a:gd name="connsiteX65" fmla="*/ 1364683 w 1393413"/>
                  <a:gd name="connsiteY65" fmla="*/ 1055580 h 3919135"/>
                  <a:gd name="connsiteX66" fmla="*/ 29383 w 1393413"/>
                  <a:gd name="connsiteY66" fmla="*/ 284460 h 3919135"/>
                  <a:gd name="connsiteX67" fmla="*/ 0 w 1393413"/>
                  <a:gd name="connsiteY67" fmla="*/ 228960 h 3919135"/>
                  <a:gd name="connsiteX68" fmla="*/ 0 w 1393413"/>
                  <a:gd name="connsiteY68" fmla="*/ 25896 h 3919135"/>
                  <a:gd name="connsiteX69" fmla="*/ 8815 w 1393413"/>
                  <a:gd name="connsiteY69" fmla="*/ 3043 h 391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93413" h="3919135">
                    <a:moveTo>
                      <a:pt x="8815" y="2862782"/>
                    </a:moveTo>
                    <a:cubicBezTo>
                      <a:pt x="14202" y="2858780"/>
                      <a:pt x="21548" y="2858617"/>
                      <a:pt x="29383" y="2863190"/>
                    </a:cubicBezTo>
                    <a:lnTo>
                      <a:pt x="1364683" y="3634780"/>
                    </a:lnTo>
                    <a:cubicBezTo>
                      <a:pt x="1381007" y="3643927"/>
                      <a:pt x="1393413" y="3668754"/>
                      <a:pt x="1393413" y="3690314"/>
                    </a:cubicBezTo>
                    <a:lnTo>
                      <a:pt x="1393413" y="3893502"/>
                    </a:lnTo>
                    <a:cubicBezTo>
                      <a:pt x="1393413" y="3915062"/>
                      <a:pt x="1381007" y="3924862"/>
                      <a:pt x="1364683" y="3915715"/>
                    </a:cubicBezTo>
                    <a:lnTo>
                      <a:pt x="29383" y="3144125"/>
                    </a:lnTo>
                    <a:cubicBezTo>
                      <a:pt x="13712" y="3134978"/>
                      <a:pt x="0" y="3109498"/>
                      <a:pt x="0" y="3088591"/>
                    </a:cubicBezTo>
                    <a:lnTo>
                      <a:pt x="0" y="2885403"/>
                    </a:lnTo>
                    <a:cubicBezTo>
                      <a:pt x="0" y="2874623"/>
                      <a:pt x="3428" y="2866783"/>
                      <a:pt x="8815" y="2862782"/>
                    </a:cubicBezTo>
                    <a:close/>
                    <a:moveTo>
                      <a:pt x="8815" y="2385054"/>
                    </a:moveTo>
                    <a:cubicBezTo>
                      <a:pt x="14202" y="2380973"/>
                      <a:pt x="21548" y="2380810"/>
                      <a:pt x="29383" y="2385707"/>
                    </a:cubicBezTo>
                    <a:lnTo>
                      <a:pt x="1364683" y="3156828"/>
                    </a:lnTo>
                    <a:cubicBezTo>
                      <a:pt x="1381007" y="3166622"/>
                      <a:pt x="1393413" y="3191433"/>
                      <a:pt x="1393413" y="3212980"/>
                    </a:cubicBezTo>
                    <a:lnTo>
                      <a:pt x="1393413" y="3416044"/>
                    </a:lnTo>
                    <a:cubicBezTo>
                      <a:pt x="1393413" y="3436938"/>
                      <a:pt x="1381007" y="3446732"/>
                      <a:pt x="1364683" y="3437591"/>
                    </a:cubicBezTo>
                    <a:lnTo>
                      <a:pt x="29383" y="2666471"/>
                    </a:lnTo>
                    <a:cubicBezTo>
                      <a:pt x="13712" y="2657330"/>
                      <a:pt x="0" y="2632518"/>
                      <a:pt x="0" y="2610971"/>
                    </a:cubicBezTo>
                    <a:lnTo>
                      <a:pt x="0" y="2407907"/>
                    </a:lnTo>
                    <a:cubicBezTo>
                      <a:pt x="0" y="2397134"/>
                      <a:pt x="3428" y="2389135"/>
                      <a:pt x="8815" y="2385054"/>
                    </a:cubicBezTo>
                    <a:close/>
                    <a:moveTo>
                      <a:pt x="8815" y="1909401"/>
                    </a:moveTo>
                    <a:cubicBezTo>
                      <a:pt x="14202" y="1905399"/>
                      <a:pt x="21548" y="1905235"/>
                      <a:pt x="29383" y="1909809"/>
                    </a:cubicBezTo>
                    <a:lnTo>
                      <a:pt x="1364683" y="2680746"/>
                    </a:lnTo>
                    <a:cubicBezTo>
                      <a:pt x="1381007" y="2690546"/>
                      <a:pt x="1393413" y="2715373"/>
                      <a:pt x="1393413" y="2736933"/>
                    </a:cubicBezTo>
                    <a:lnTo>
                      <a:pt x="1393413" y="2940121"/>
                    </a:lnTo>
                    <a:cubicBezTo>
                      <a:pt x="1393413" y="2961681"/>
                      <a:pt x="1381007" y="2971481"/>
                      <a:pt x="1364683" y="2961681"/>
                    </a:cubicBezTo>
                    <a:lnTo>
                      <a:pt x="29383" y="2190744"/>
                    </a:lnTo>
                    <a:cubicBezTo>
                      <a:pt x="13712" y="2181597"/>
                      <a:pt x="0" y="2156770"/>
                      <a:pt x="0" y="2135210"/>
                    </a:cubicBezTo>
                    <a:lnTo>
                      <a:pt x="0" y="1932022"/>
                    </a:lnTo>
                    <a:cubicBezTo>
                      <a:pt x="0" y="1921242"/>
                      <a:pt x="3428" y="1913402"/>
                      <a:pt x="8815" y="1909401"/>
                    </a:cubicBezTo>
                    <a:close/>
                    <a:moveTo>
                      <a:pt x="8815" y="1434152"/>
                    </a:moveTo>
                    <a:cubicBezTo>
                      <a:pt x="14202" y="1430150"/>
                      <a:pt x="21548" y="1429986"/>
                      <a:pt x="29383" y="1434560"/>
                    </a:cubicBezTo>
                    <a:lnTo>
                      <a:pt x="1364683" y="2206150"/>
                    </a:lnTo>
                    <a:cubicBezTo>
                      <a:pt x="1381007" y="2215950"/>
                      <a:pt x="1393413" y="2240777"/>
                      <a:pt x="1393413" y="2262337"/>
                    </a:cubicBezTo>
                    <a:lnTo>
                      <a:pt x="1393413" y="2464872"/>
                    </a:lnTo>
                    <a:cubicBezTo>
                      <a:pt x="1393413" y="2486432"/>
                      <a:pt x="1381007" y="2496232"/>
                      <a:pt x="1364683" y="2487085"/>
                    </a:cubicBezTo>
                    <a:lnTo>
                      <a:pt x="29383" y="1716148"/>
                    </a:lnTo>
                    <a:cubicBezTo>
                      <a:pt x="13712" y="1706348"/>
                      <a:pt x="0" y="1681521"/>
                      <a:pt x="0" y="1659961"/>
                    </a:cubicBezTo>
                    <a:lnTo>
                      <a:pt x="0" y="1456773"/>
                    </a:lnTo>
                    <a:cubicBezTo>
                      <a:pt x="0" y="1445993"/>
                      <a:pt x="3428" y="1438153"/>
                      <a:pt x="8815" y="1434152"/>
                    </a:cubicBezTo>
                    <a:close/>
                    <a:moveTo>
                      <a:pt x="8815" y="956098"/>
                    </a:moveTo>
                    <a:cubicBezTo>
                      <a:pt x="14202" y="952180"/>
                      <a:pt x="21548" y="952180"/>
                      <a:pt x="29383" y="957077"/>
                    </a:cubicBezTo>
                    <a:lnTo>
                      <a:pt x="1364683" y="1728198"/>
                    </a:lnTo>
                    <a:cubicBezTo>
                      <a:pt x="1381007" y="1737339"/>
                      <a:pt x="1393413" y="1762150"/>
                      <a:pt x="1393413" y="1783697"/>
                    </a:cubicBezTo>
                    <a:lnTo>
                      <a:pt x="1393413" y="1986761"/>
                    </a:lnTo>
                    <a:cubicBezTo>
                      <a:pt x="1393413" y="2008308"/>
                      <a:pt x="1381007" y="2018102"/>
                      <a:pt x="1364683" y="2008961"/>
                    </a:cubicBezTo>
                    <a:lnTo>
                      <a:pt x="29383" y="1237841"/>
                    </a:lnTo>
                    <a:cubicBezTo>
                      <a:pt x="13712" y="1228700"/>
                      <a:pt x="0" y="1203235"/>
                      <a:pt x="0" y="1182341"/>
                    </a:cubicBezTo>
                    <a:lnTo>
                      <a:pt x="0" y="978624"/>
                    </a:lnTo>
                    <a:cubicBezTo>
                      <a:pt x="0" y="967851"/>
                      <a:pt x="3428" y="960016"/>
                      <a:pt x="8815" y="956098"/>
                    </a:cubicBezTo>
                    <a:close/>
                    <a:moveTo>
                      <a:pt x="8815" y="480444"/>
                    </a:moveTo>
                    <a:cubicBezTo>
                      <a:pt x="14202" y="476606"/>
                      <a:pt x="21548" y="476606"/>
                      <a:pt x="29383" y="481179"/>
                    </a:cubicBezTo>
                    <a:lnTo>
                      <a:pt x="1364683" y="1252769"/>
                    </a:lnTo>
                    <a:cubicBezTo>
                      <a:pt x="1381007" y="1261916"/>
                      <a:pt x="1393413" y="1286743"/>
                      <a:pt x="1393413" y="1308303"/>
                    </a:cubicBezTo>
                    <a:lnTo>
                      <a:pt x="1393413" y="1511491"/>
                    </a:lnTo>
                    <a:cubicBezTo>
                      <a:pt x="1393413" y="1533051"/>
                      <a:pt x="1381007" y="1542851"/>
                      <a:pt x="1364683" y="1533704"/>
                    </a:cubicBezTo>
                    <a:lnTo>
                      <a:pt x="29383" y="762114"/>
                    </a:lnTo>
                    <a:cubicBezTo>
                      <a:pt x="13712" y="752314"/>
                      <a:pt x="0" y="727487"/>
                      <a:pt x="0" y="705927"/>
                    </a:cubicBezTo>
                    <a:lnTo>
                      <a:pt x="0" y="502739"/>
                    </a:lnTo>
                    <a:cubicBezTo>
                      <a:pt x="0" y="491959"/>
                      <a:pt x="3428" y="484282"/>
                      <a:pt x="8815" y="480444"/>
                    </a:cubicBezTo>
                    <a:close/>
                    <a:moveTo>
                      <a:pt x="8815" y="3043"/>
                    </a:moveTo>
                    <a:cubicBezTo>
                      <a:pt x="14202" y="-1038"/>
                      <a:pt x="21548" y="-1201"/>
                      <a:pt x="29383" y="3696"/>
                    </a:cubicBezTo>
                    <a:lnTo>
                      <a:pt x="1364683" y="774817"/>
                    </a:lnTo>
                    <a:cubicBezTo>
                      <a:pt x="1381007" y="783958"/>
                      <a:pt x="1393413" y="808769"/>
                      <a:pt x="1393413" y="830316"/>
                    </a:cubicBezTo>
                    <a:lnTo>
                      <a:pt x="1393413" y="1033380"/>
                    </a:lnTo>
                    <a:cubicBezTo>
                      <a:pt x="1393413" y="1054927"/>
                      <a:pt x="1381007" y="1064721"/>
                      <a:pt x="1364683" y="1055580"/>
                    </a:cubicBezTo>
                    <a:lnTo>
                      <a:pt x="29383" y="284460"/>
                    </a:lnTo>
                    <a:cubicBezTo>
                      <a:pt x="13712" y="274666"/>
                      <a:pt x="0" y="249854"/>
                      <a:pt x="0" y="228960"/>
                    </a:cubicBezTo>
                    <a:lnTo>
                      <a:pt x="0" y="25896"/>
                    </a:lnTo>
                    <a:cubicBezTo>
                      <a:pt x="0" y="15123"/>
                      <a:pt x="3428" y="7124"/>
                      <a:pt x="8815" y="3043"/>
                    </a:cubicBezTo>
                    <a:close/>
                  </a:path>
                </a:pathLst>
              </a:custGeom>
              <a:solidFill>
                <a:schemeClr val="accent3">
                  <a:lumMod val="40000"/>
                  <a:lumOff val="6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66" name="Freeform 156">
                <a:extLst>
                  <a:ext uri="{FF2B5EF4-FFF2-40B4-BE49-F238E27FC236}">
                    <a16:creationId xmlns:a16="http://schemas.microsoft.com/office/drawing/2014/main" id="{C1F11630-A08C-4600-A846-5D527BE01F2A}"/>
                  </a:ext>
                </a:extLst>
              </p:cNvPr>
              <p:cNvSpPr>
                <a:spLocks noChangeArrowheads="1"/>
              </p:cNvSpPr>
              <p:nvPr/>
            </p:nvSpPr>
            <p:spPr bwMode="auto">
              <a:xfrm>
                <a:off x="12903142" y="7713452"/>
                <a:ext cx="123852" cy="181460"/>
              </a:xfrm>
              <a:custGeom>
                <a:avLst/>
                <a:gdLst>
                  <a:gd name="T0" fmla="*/ 189 w 190"/>
                  <a:gd name="T1" fmla="*/ 194 h 279"/>
                  <a:gd name="T2" fmla="*/ 189 w 190"/>
                  <a:gd name="T3" fmla="*/ 194 h 279"/>
                  <a:gd name="T4" fmla="*/ 94 w 190"/>
                  <a:gd name="T5" fmla="*/ 248 h 279"/>
                  <a:gd name="T6" fmla="*/ 94 w 190"/>
                  <a:gd name="T7" fmla="*/ 248 h 279"/>
                  <a:gd name="T8" fmla="*/ 0 w 190"/>
                  <a:gd name="T9" fmla="*/ 85 h 279"/>
                  <a:gd name="T10" fmla="*/ 0 w 190"/>
                  <a:gd name="T11" fmla="*/ 85 h 279"/>
                  <a:gd name="T12" fmla="*/ 94 w 190"/>
                  <a:gd name="T13" fmla="*/ 30 h 279"/>
                  <a:gd name="T14" fmla="*/ 94 w 190"/>
                  <a:gd name="T15" fmla="*/ 30 h 279"/>
                  <a:gd name="T16" fmla="*/ 189 w 190"/>
                  <a:gd name="T17" fmla="*/ 19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79">
                    <a:moveTo>
                      <a:pt x="189" y="194"/>
                    </a:moveTo>
                    <a:lnTo>
                      <a:pt x="189" y="194"/>
                    </a:lnTo>
                    <a:cubicBezTo>
                      <a:pt x="189" y="254"/>
                      <a:pt x="147" y="278"/>
                      <a:pt x="94" y="248"/>
                    </a:cubicBezTo>
                    <a:lnTo>
                      <a:pt x="94" y="248"/>
                    </a:lnTo>
                    <a:cubicBezTo>
                      <a:pt x="42" y="218"/>
                      <a:pt x="0" y="145"/>
                      <a:pt x="0" y="85"/>
                    </a:cubicBezTo>
                    <a:lnTo>
                      <a:pt x="0" y="85"/>
                    </a:lnTo>
                    <a:cubicBezTo>
                      <a:pt x="0" y="24"/>
                      <a:pt x="42" y="0"/>
                      <a:pt x="94" y="30"/>
                    </a:cubicBezTo>
                    <a:lnTo>
                      <a:pt x="94" y="30"/>
                    </a:lnTo>
                    <a:cubicBezTo>
                      <a:pt x="147" y="60"/>
                      <a:pt x="189" y="133"/>
                      <a:pt x="189" y="194"/>
                    </a:cubicBezTo>
                  </a:path>
                </a:pathLst>
              </a:custGeom>
              <a:solidFill>
                <a:schemeClr val="accent3">
                  <a:lumMod val="20000"/>
                  <a:lumOff val="80000"/>
                </a:schemeClr>
              </a:solidFill>
              <a:ln>
                <a:noFill/>
              </a:ln>
              <a:effectLst/>
            </p:spPr>
            <p:txBody>
              <a:bodyPr wrap="none" anchor="ctr"/>
              <a:lstStyle/>
              <a:p>
                <a:endParaRPr lang="en-US" sz="6532" dirty="0">
                  <a:latin typeface="Lato Light" panose="020F0502020204030203" pitchFamily="34" charset="0"/>
                </a:endParaRPr>
              </a:p>
            </p:txBody>
          </p:sp>
          <p:sp>
            <p:nvSpPr>
              <p:cNvPr id="167" name="Freeform 89">
                <a:extLst>
                  <a:ext uri="{FF2B5EF4-FFF2-40B4-BE49-F238E27FC236}">
                    <a16:creationId xmlns:a16="http://schemas.microsoft.com/office/drawing/2014/main" id="{42E18A95-3EE4-4387-B7FB-94B39D48C7AA}"/>
                  </a:ext>
                </a:extLst>
              </p:cNvPr>
              <p:cNvSpPr>
                <a:spLocks noChangeArrowheads="1"/>
              </p:cNvSpPr>
              <p:nvPr/>
            </p:nvSpPr>
            <p:spPr bwMode="auto">
              <a:xfrm>
                <a:off x="11883516" y="4285861"/>
                <a:ext cx="1246521" cy="3276857"/>
              </a:xfrm>
              <a:custGeom>
                <a:avLst/>
                <a:gdLst>
                  <a:gd name="connsiteX0" fmla="*/ 571319 w 1246521"/>
                  <a:gd name="connsiteY0" fmla="*/ 3193503 h 3276857"/>
                  <a:gd name="connsiteX1" fmla="*/ 594133 w 1246521"/>
                  <a:gd name="connsiteY1" fmla="*/ 3195571 h 3276857"/>
                  <a:gd name="connsiteX2" fmla="*/ 627257 w 1246521"/>
                  <a:gd name="connsiteY2" fmla="*/ 3253138 h 3276857"/>
                  <a:gd name="connsiteX3" fmla="*/ 594133 w 1246521"/>
                  <a:gd name="connsiteY3" fmla="*/ 3272327 h 3276857"/>
                  <a:gd name="connsiteX4" fmla="*/ 561658 w 1246521"/>
                  <a:gd name="connsiteY4" fmla="*/ 3214760 h 3276857"/>
                  <a:gd name="connsiteX5" fmla="*/ 571319 w 1246521"/>
                  <a:gd name="connsiteY5" fmla="*/ 3193503 h 3276857"/>
                  <a:gd name="connsiteX6" fmla="*/ 455957 w 1246521"/>
                  <a:gd name="connsiteY6" fmla="*/ 3127779 h 3276857"/>
                  <a:gd name="connsiteX7" fmla="*/ 479242 w 1246521"/>
                  <a:gd name="connsiteY7" fmla="*/ 3130572 h 3276857"/>
                  <a:gd name="connsiteX8" fmla="*/ 512038 w 1246521"/>
                  <a:gd name="connsiteY8" fmla="*/ 3187096 h 3276857"/>
                  <a:gd name="connsiteX9" fmla="*/ 479242 w 1246521"/>
                  <a:gd name="connsiteY9" fmla="*/ 3206156 h 3276857"/>
                  <a:gd name="connsiteX10" fmla="*/ 446446 w 1246521"/>
                  <a:gd name="connsiteY10" fmla="*/ 3149632 h 3276857"/>
                  <a:gd name="connsiteX11" fmla="*/ 455957 w 1246521"/>
                  <a:gd name="connsiteY11" fmla="*/ 3127779 h 3276857"/>
                  <a:gd name="connsiteX12" fmla="*/ 343886 w 1246521"/>
                  <a:gd name="connsiteY12" fmla="*/ 3061339 h 3276857"/>
                  <a:gd name="connsiteX13" fmla="*/ 366575 w 1246521"/>
                  <a:gd name="connsiteY13" fmla="*/ 3063738 h 3276857"/>
                  <a:gd name="connsiteX14" fmla="*/ 399698 w 1246521"/>
                  <a:gd name="connsiteY14" fmla="*/ 3121305 h 3276857"/>
                  <a:gd name="connsiteX15" fmla="*/ 366575 w 1246521"/>
                  <a:gd name="connsiteY15" fmla="*/ 3139832 h 3276857"/>
                  <a:gd name="connsiteX16" fmla="*/ 334114 w 1246521"/>
                  <a:gd name="connsiteY16" fmla="*/ 3082265 h 3276857"/>
                  <a:gd name="connsiteX17" fmla="*/ 343886 w 1246521"/>
                  <a:gd name="connsiteY17" fmla="*/ 3061339 h 3276857"/>
                  <a:gd name="connsiteX18" fmla="*/ 1148663 w 1246521"/>
                  <a:gd name="connsiteY18" fmla="*/ 3018199 h 3276857"/>
                  <a:gd name="connsiteX19" fmla="*/ 1161624 w 1246521"/>
                  <a:gd name="connsiteY19" fmla="*/ 3018687 h 3276857"/>
                  <a:gd name="connsiteX20" fmla="*/ 1228375 w 1246521"/>
                  <a:gd name="connsiteY20" fmla="*/ 3057103 h 3276857"/>
                  <a:gd name="connsiteX21" fmla="*/ 1246521 w 1246521"/>
                  <a:gd name="connsiteY21" fmla="*/ 3091611 h 3276857"/>
                  <a:gd name="connsiteX22" fmla="*/ 1246521 w 1246521"/>
                  <a:gd name="connsiteY22" fmla="*/ 3162582 h 3276857"/>
                  <a:gd name="connsiteX23" fmla="*/ 1228375 w 1246521"/>
                  <a:gd name="connsiteY23" fmla="*/ 3176255 h 3276857"/>
                  <a:gd name="connsiteX24" fmla="*/ 1161624 w 1246521"/>
                  <a:gd name="connsiteY24" fmla="*/ 3137840 h 3276857"/>
                  <a:gd name="connsiteX25" fmla="*/ 1143478 w 1246521"/>
                  <a:gd name="connsiteY25" fmla="*/ 3102680 h 3276857"/>
                  <a:gd name="connsiteX26" fmla="*/ 1143478 w 1246521"/>
                  <a:gd name="connsiteY26" fmla="*/ 3032360 h 3276857"/>
                  <a:gd name="connsiteX27" fmla="*/ 1148663 w 1246521"/>
                  <a:gd name="connsiteY27" fmla="*/ 3018199 h 3276857"/>
                  <a:gd name="connsiteX28" fmla="*/ 8174 w 1246521"/>
                  <a:gd name="connsiteY28" fmla="*/ 2863117 h 3276857"/>
                  <a:gd name="connsiteX29" fmla="*/ 28120 w 1246521"/>
                  <a:gd name="connsiteY29" fmla="*/ 2863610 h 3276857"/>
                  <a:gd name="connsiteX30" fmla="*/ 227572 w 1246521"/>
                  <a:gd name="connsiteY30" fmla="*/ 2979253 h 3276857"/>
                  <a:gd name="connsiteX31" fmla="*/ 255692 w 1246521"/>
                  <a:gd name="connsiteY31" fmla="*/ 3033790 h 3276857"/>
                  <a:gd name="connsiteX32" fmla="*/ 227572 w 1246521"/>
                  <a:gd name="connsiteY32" fmla="*/ 3055473 h 3276857"/>
                  <a:gd name="connsiteX33" fmla="*/ 28120 w 1246521"/>
                  <a:gd name="connsiteY33" fmla="*/ 2939829 h 3276857"/>
                  <a:gd name="connsiteX34" fmla="*/ 0 w 1246521"/>
                  <a:gd name="connsiteY34" fmla="*/ 2885293 h 3276857"/>
                  <a:gd name="connsiteX35" fmla="*/ 8174 w 1246521"/>
                  <a:gd name="connsiteY35" fmla="*/ 2863117 h 3276857"/>
                  <a:gd name="connsiteX36" fmla="*/ 689261 w 1246521"/>
                  <a:gd name="connsiteY36" fmla="*/ 2776382 h 3276857"/>
                  <a:gd name="connsiteX37" fmla="*/ 712545 w 1246521"/>
                  <a:gd name="connsiteY37" fmla="*/ 2779175 h 3276857"/>
                  <a:gd name="connsiteX38" fmla="*/ 745340 w 1246521"/>
                  <a:gd name="connsiteY38" fmla="*/ 2835698 h 3276857"/>
                  <a:gd name="connsiteX39" fmla="*/ 712545 w 1246521"/>
                  <a:gd name="connsiteY39" fmla="*/ 2854759 h 3276857"/>
                  <a:gd name="connsiteX40" fmla="*/ 679750 w 1246521"/>
                  <a:gd name="connsiteY40" fmla="*/ 2798235 h 3276857"/>
                  <a:gd name="connsiteX41" fmla="*/ 689261 w 1246521"/>
                  <a:gd name="connsiteY41" fmla="*/ 2776382 h 3276857"/>
                  <a:gd name="connsiteX42" fmla="*/ 571319 w 1246521"/>
                  <a:gd name="connsiteY42" fmla="*/ 2709943 h 3276857"/>
                  <a:gd name="connsiteX43" fmla="*/ 594133 w 1246521"/>
                  <a:gd name="connsiteY43" fmla="*/ 2712342 h 3276857"/>
                  <a:gd name="connsiteX44" fmla="*/ 627257 w 1246521"/>
                  <a:gd name="connsiteY44" fmla="*/ 2769247 h 3276857"/>
                  <a:gd name="connsiteX45" fmla="*/ 594133 w 1246521"/>
                  <a:gd name="connsiteY45" fmla="*/ 2788436 h 3276857"/>
                  <a:gd name="connsiteX46" fmla="*/ 561658 w 1246521"/>
                  <a:gd name="connsiteY46" fmla="*/ 2730869 h 3276857"/>
                  <a:gd name="connsiteX47" fmla="*/ 571319 w 1246521"/>
                  <a:gd name="connsiteY47" fmla="*/ 2709943 h 3276857"/>
                  <a:gd name="connsiteX48" fmla="*/ 455957 w 1246521"/>
                  <a:gd name="connsiteY48" fmla="*/ 2643449 h 3276857"/>
                  <a:gd name="connsiteX49" fmla="*/ 479242 w 1246521"/>
                  <a:gd name="connsiteY49" fmla="*/ 2645434 h 3276857"/>
                  <a:gd name="connsiteX50" fmla="*/ 512038 w 1246521"/>
                  <a:gd name="connsiteY50" fmla="*/ 2703001 h 3276857"/>
                  <a:gd name="connsiteX51" fmla="*/ 479242 w 1246521"/>
                  <a:gd name="connsiteY51" fmla="*/ 2722190 h 3276857"/>
                  <a:gd name="connsiteX52" fmla="*/ 446446 w 1246521"/>
                  <a:gd name="connsiteY52" fmla="*/ 2665285 h 3276857"/>
                  <a:gd name="connsiteX53" fmla="*/ 455957 w 1246521"/>
                  <a:gd name="connsiteY53" fmla="*/ 2643449 h 3276857"/>
                  <a:gd name="connsiteX54" fmla="*/ 343886 w 1246521"/>
                  <a:gd name="connsiteY54" fmla="*/ 2577449 h 3276857"/>
                  <a:gd name="connsiteX55" fmla="*/ 366575 w 1246521"/>
                  <a:gd name="connsiteY55" fmla="*/ 2579848 h 3276857"/>
                  <a:gd name="connsiteX56" fmla="*/ 399698 w 1246521"/>
                  <a:gd name="connsiteY56" fmla="*/ 2637415 h 3276857"/>
                  <a:gd name="connsiteX57" fmla="*/ 366575 w 1246521"/>
                  <a:gd name="connsiteY57" fmla="*/ 2656604 h 3276857"/>
                  <a:gd name="connsiteX58" fmla="*/ 334114 w 1246521"/>
                  <a:gd name="connsiteY58" fmla="*/ 2598375 h 3276857"/>
                  <a:gd name="connsiteX59" fmla="*/ 343886 w 1246521"/>
                  <a:gd name="connsiteY59" fmla="*/ 2577449 h 3276857"/>
                  <a:gd name="connsiteX60" fmla="*/ 1148663 w 1246521"/>
                  <a:gd name="connsiteY60" fmla="*/ 2540313 h 3276857"/>
                  <a:gd name="connsiteX61" fmla="*/ 1161624 w 1246521"/>
                  <a:gd name="connsiteY61" fmla="*/ 2540557 h 3276857"/>
                  <a:gd name="connsiteX62" fmla="*/ 1228375 w 1246521"/>
                  <a:gd name="connsiteY62" fmla="*/ 2578973 h 3276857"/>
                  <a:gd name="connsiteX63" fmla="*/ 1246521 w 1246521"/>
                  <a:gd name="connsiteY63" fmla="*/ 2613481 h 3276857"/>
                  <a:gd name="connsiteX64" fmla="*/ 1246521 w 1246521"/>
                  <a:gd name="connsiteY64" fmla="*/ 2685103 h 3276857"/>
                  <a:gd name="connsiteX65" fmla="*/ 1228375 w 1246521"/>
                  <a:gd name="connsiteY65" fmla="*/ 2698125 h 3276857"/>
                  <a:gd name="connsiteX66" fmla="*/ 1161624 w 1246521"/>
                  <a:gd name="connsiteY66" fmla="*/ 2659710 h 3276857"/>
                  <a:gd name="connsiteX67" fmla="*/ 1143478 w 1246521"/>
                  <a:gd name="connsiteY67" fmla="*/ 2625201 h 3276857"/>
                  <a:gd name="connsiteX68" fmla="*/ 1143478 w 1246521"/>
                  <a:gd name="connsiteY68" fmla="*/ 2554230 h 3276857"/>
                  <a:gd name="connsiteX69" fmla="*/ 1148663 w 1246521"/>
                  <a:gd name="connsiteY69" fmla="*/ 2540313 h 3276857"/>
                  <a:gd name="connsiteX70" fmla="*/ 8174 w 1246521"/>
                  <a:gd name="connsiteY70" fmla="*/ 2384576 h 3276857"/>
                  <a:gd name="connsiteX71" fmla="*/ 28120 w 1246521"/>
                  <a:gd name="connsiteY71" fmla="*/ 2384823 h 3276857"/>
                  <a:gd name="connsiteX72" fmla="*/ 227572 w 1246521"/>
                  <a:gd name="connsiteY72" fmla="*/ 2500466 h 3276857"/>
                  <a:gd name="connsiteX73" fmla="*/ 255692 w 1246521"/>
                  <a:gd name="connsiteY73" fmla="*/ 2555003 h 3276857"/>
                  <a:gd name="connsiteX74" fmla="*/ 227572 w 1246521"/>
                  <a:gd name="connsiteY74" fmla="*/ 2576686 h 3276857"/>
                  <a:gd name="connsiteX75" fmla="*/ 28120 w 1246521"/>
                  <a:gd name="connsiteY75" fmla="*/ 2461042 h 3276857"/>
                  <a:gd name="connsiteX76" fmla="*/ 0 w 1246521"/>
                  <a:gd name="connsiteY76" fmla="*/ 2406506 h 3276857"/>
                  <a:gd name="connsiteX77" fmla="*/ 8174 w 1246521"/>
                  <a:gd name="connsiteY77" fmla="*/ 2384576 h 3276857"/>
                  <a:gd name="connsiteX78" fmla="*/ 689261 w 1246521"/>
                  <a:gd name="connsiteY78" fmla="*/ 2300940 h 3276857"/>
                  <a:gd name="connsiteX79" fmla="*/ 712545 w 1246521"/>
                  <a:gd name="connsiteY79" fmla="*/ 2303339 h 3276857"/>
                  <a:gd name="connsiteX80" fmla="*/ 745340 w 1246521"/>
                  <a:gd name="connsiteY80" fmla="*/ 2360906 h 3276857"/>
                  <a:gd name="connsiteX81" fmla="*/ 712545 w 1246521"/>
                  <a:gd name="connsiteY81" fmla="*/ 2379433 h 3276857"/>
                  <a:gd name="connsiteX82" fmla="*/ 679750 w 1246521"/>
                  <a:gd name="connsiteY82" fmla="*/ 2321866 h 3276857"/>
                  <a:gd name="connsiteX83" fmla="*/ 689261 w 1246521"/>
                  <a:gd name="connsiteY83" fmla="*/ 2300940 h 3276857"/>
                  <a:gd name="connsiteX84" fmla="*/ 571319 w 1246521"/>
                  <a:gd name="connsiteY84" fmla="*/ 2234529 h 3276857"/>
                  <a:gd name="connsiteX85" fmla="*/ 594133 w 1246521"/>
                  <a:gd name="connsiteY85" fmla="*/ 2237093 h 3276857"/>
                  <a:gd name="connsiteX86" fmla="*/ 627257 w 1246521"/>
                  <a:gd name="connsiteY86" fmla="*/ 2293998 h 3276857"/>
                  <a:gd name="connsiteX87" fmla="*/ 594133 w 1246521"/>
                  <a:gd name="connsiteY87" fmla="*/ 2313187 h 3276857"/>
                  <a:gd name="connsiteX88" fmla="*/ 561658 w 1246521"/>
                  <a:gd name="connsiteY88" fmla="*/ 2256282 h 3276857"/>
                  <a:gd name="connsiteX89" fmla="*/ 571319 w 1246521"/>
                  <a:gd name="connsiteY89" fmla="*/ 2234529 h 3276857"/>
                  <a:gd name="connsiteX90" fmla="*/ 455957 w 1246521"/>
                  <a:gd name="connsiteY90" fmla="*/ 2168339 h 3276857"/>
                  <a:gd name="connsiteX91" fmla="*/ 479242 w 1246521"/>
                  <a:gd name="connsiteY91" fmla="*/ 2170602 h 3276857"/>
                  <a:gd name="connsiteX92" fmla="*/ 512038 w 1246521"/>
                  <a:gd name="connsiteY92" fmla="*/ 2225564 h 3276857"/>
                  <a:gd name="connsiteX93" fmla="*/ 479242 w 1246521"/>
                  <a:gd name="connsiteY93" fmla="*/ 2244962 h 3276857"/>
                  <a:gd name="connsiteX94" fmla="*/ 446446 w 1246521"/>
                  <a:gd name="connsiteY94" fmla="*/ 2189354 h 3276857"/>
                  <a:gd name="connsiteX95" fmla="*/ 455957 w 1246521"/>
                  <a:gd name="connsiteY95" fmla="*/ 2168339 h 3276857"/>
                  <a:gd name="connsiteX96" fmla="*/ 343886 w 1246521"/>
                  <a:gd name="connsiteY96" fmla="*/ 2102283 h 3276857"/>
                  <a:gd name="connsiteX97" fmla="*/ 366575 w 1246521"/>
                  <a:gd name="connsiteY97" fmla="*/ 2104599 h 3276857"/>
                  <a:gd name="connsiteX98" fmla="*/ 399698 w 1246521"/>
                  <a:gd name="connsiteY98" fmla="*/ 2162166 h 3276857"/>
                  <a:gd name="connsiteX99" fmla="*/ 366575 w 1246521"/>
                  <a:gd name="connsiteY99" fmla="*/ 2180693 h 3276857"/>
                  <a:gd name="connsiteX100" fmla="*/ 334114 w 1246521"/>
                  <a:gd name="connsiteY100" fmla="*/ 2123788 h 3276857"/>
                  <a:gd name="connsiteX101" fmla="*/ 343886 w 1246521"/>
                  <a:gd name="connsiteY101" fmla="*/ 2102283 h 3276857"/>
                  <a:gd name="connsiteX102" fmla="*/ 1148663 w 1246521"/>
                  <a:gd name="connsiteY102" fmla="*/ 2065085 h 3276857"/>
                  <a:gd name="connsiteX103" fmla="*/ 1161624 w 1246521"/>
                  <a:gd name="connsiteY103" fmla="*/ 2065330 h 3276857"/>
                  <a:gd name="connsiteX104" fmla="*/ 1228375 w 1246521"/>
                  <a:gd name="connsiteY104" fmla="*/ 2103892 h 3276857"/>
                  <a:gd name="connsiteX105" fmla="*/ 1246521 w 1246521"/>
                  <a:gd name="connsiteY105" fmla="*/ 2139187 h 3276857"/>
                  <a:gd name="connsiteX106" fmla="*/ 1246521 w 1246521"/>
                  <a:gd name="connsiteY106" fmla="*/ 2209776 h 3276857"/>
                  <a:gd name="connsiteX107" fmla="*/ 1228375 w 1246521"/>
                  <a:gd name="connsiteY107" fmla="*/ 2223502 h 3276857"/>
                  <a:gd name="connsiteX108" fmla="*/ 1161624 w 1246521"/>
                  <a:gd name="connsiteY108" fmla="*/ 2184939 h 3276857"/>
                  <a:gd name="connsiteX109" fmla="*/ 1143478 w 1246521"/>
                  <a:gd name="connsiteY109" fmla="*/ 2150298 h 3276857"/>
                  <a:gd name="connsiteX110" fmla="*/ 1143478 w 1246521"/>
                  <a:gd name="connsiteY110" fmla="*/ 2079055 h 3276857"/>
                  <a:gd name="connsiteX111" fmla="*/ 1148663 w 1246521"/>
                  <a:gd name="connsiteY111" fmla="*/ 2065085 h 3276857"/>
                  <a:gd name="connsiteX112" fmla="*/ 8174 w 1246521"/>
                  <a:gd name="connsiteY112" fmla="*/ 1909324 h 3276857"/>
                  <a:gd name="connsiteX113" fmla="*/ 28120 w 1246521"/>
                  <a:gd name="connsiteY113" fmla="*/ 1909571 h 3276857"/>
                  <a:gd name="connsiteX114" fmla="*/ 227572 w 1246521"/>
                  <a:gd name="connsiteY114" fmla="*/ 2025872 h 3276857"/>
                  <a:gd name="connsiteX115" fmla="*/ 255692 w 1246521"/>
                  <a:gd name="connsiteY115" fmla="*/ 2080409 h 3276857"/>
                  <a:gd name="connsiteX116" fmla="*/ 227572 w 1246521"/>
                  <a:gd name="connsiteY116" fmla="*/ 2101436 h 3276857"/>
                  <a:gd name="connsiteX117" fmla="*/ 28120 w 1246521"/>
                  <a:gd name="connsiteY117" fmla="*/ 1985791 h 3276857"/>
                  <a:gd name="connsiteX118" fmla="*/ 0 w 1246521"/>
                  <a:gd name="connsiteY118" fmla="*/ 1931254 h 3276857"/>
                  <a:gd name="connsiteX119" fmla="*/ 8174 w 1246521"/>
                  <a:gd name="connsiteY119" fmla="*/ 1909324 h 3276857"/>
                  <a:gd name="connsiteX120" fmla="*/ 689261 w 1246521"/>
                  <a:gd name="connsiteY120" fmla="*/ 1825691 h 3276857"/>
                  <a:gd name="connsiteX121" fmla="*/ 712545 w 1246521"/>
                  <a:gd name="connsiteY121" fmla="*/ 1828090 h 3276857"/>
                  <a:gd name="connsiteX122" fmla="*/ 745340 w 1246521"/>
                  <a:gd name="connsiteY122" fmla="*/ 1885657 h 3276857"/>
                  <a:gd name="connsiteX123" fmla="*/ 712545 w 1246521"/>
                  <a:gd name="connsiteY123" fmla="*/ 1904184 h 3276857"/>
                  <a:gd name="connsiteX124" fmla="*/ 679750 w 1246521"/>
                  <a:gd name="connsiteY124" fmla="*/ 1846617 h 3276857"/>
                  <a:gd name="connsiteX125" fmla="*/ 689261 w 1246521"/>
                  <a:gd name="connsiteY125" fmla="*/ 1825691 h 3276857"/>
                  <a:gd name="connsiteX126" fmla="*/ 571319 w 1246521"/>
                  <a:gd name="connsiteY126" fmla="*/ 1759470 h 3276857"/>
                  <a:gd name="connsiteX127" fmla="*/ 594133 w 1246521"/>
                  <a:gd name="connsiteY127" fmla="*/ 1761771 h 3276857"/>
                  <a:gd name="connsiteX128" fmla="*/ 627257 w 1246521"/>
                  <a:gd name="connsiteY128" fmla="*/ 1818294 h 3276857"/>
                  <a:gd name="connsiteX129" fmla="*/ 594133 w 1246521"/>
                  <a:gd name="connsiteY129" fmla="*/ 1838012 h 3276857"/>
                  <a:gd name="connsiteX130" fmla="*/ 561658 w 1246521"/>
                  <a:gd name="connsiteY130" fmla="*/ 1780831 h 3276857"/>
                  <a:gd name="connsiteX131" fmla="*/ 571319 w 1246521"/>
                  <a:gd name="connsiteY131" fmla="*/ 1759470 h 3276857"/>
                  <a:gd name="connsiteX132" fmla="*/ 455957 w 1246521"/>
                  <a:gd name="connsiteY132" fmla="*/ 1690316 h 3276857"/>
                  <a:gd name="connsiteX133" fmla="*/ 479242 w 1246521"/>
                  <a:gd name="connsiteY133" fmla="*/ 1692715 h 3276857"/>
                  <a:gd name="connsiteX134" fmla="*/ 512038 w 1246521"/>
                  <a:gd name="connsiteY134" fmla="*/ 1750282 h 3276857"/>
                  <a:gd name="connsiteX135" fmla="*/ 479242 w 1246521"/>
                  <a:gd name="connsiteY135" fmla="*/ 1769471 h 3276857"/>
                  <a:gd name="connsiteX136" fmla="*/ 446446 w 1246521"/>
                  <a:gd name="connsiteY136" fmla="*/ 1711242 h 3276857"/>
                  <a:gd name="connsiteX137" fmla="*/ 455957 w 1246521"/>
                  <a:gd name="connsiteY137" fmla="*/ 1690316 h 3276857"/>
                  <a:gd name="connsiteX138" fmla="*/ 343886 w 1246521"/>
                  <a:gd name="connsiteY138" fmla="*/ 1624096 h 3276857"/>
                  <a:gd name="connsiteX139" fmla="*/ 366575 w 1246521"/>
                  <a:gd name="connsiteY139" fmla="*/ 1626397 h 3276857"/>
                  <a:gd name="connsiteX140" fmla="*/ 399698 w 1246521"/>
                  <a:gd name="connsiteY140" fmla="*/ 1683577 h 3276857"/>
                  <a:gd name="connsiteX141" fmla="*/ 366575 w 1246521"/>
                  <a:gd name="connsiteY141" fmla="*/ 1701980 h 3276857"/>
                  <a:gd name="connsiteX142" fmla="*/ 334114 w 1246521"/>
                  <a:gd name="connsiteY142" fmla="*/ 1645457 h 3276857"/>
                  <a:gd name="connsiteX143" fmla="*/ 343886 w 1246521"/>
                  <a:gd name="connsiteY143" fmla="*/ 1624096 h 3276857"/>
                  <a:gd name="connsiteX144" fmla="*/ 1148663 w 1246521"/>
                  <a:gd name="connsiteY144" fmla="*/ 1589813 h 3276857"/>
                  <a:gd name="connsiteX145" fmla="*/ 1161624 w 1246521"/>
                  <a:gd name="connsiteY145" fmla="*/ 1590057 h 3276857"/>
                  <a:gd name="connsiteX146" fmla="*/ 1228375 w 1246521"/>
                  <a:gd name="connsiteY146" fmla="*/ 1629124 h 3276857"/>
                  <a:gd name="connsiteX147" fmla="*/ 1246521 w 1246521"/>
                  <a:gd name="connsiteY147" fmla="*/ 1663632 h 3276857"/>
                  <a:gd name="connsiteX148" fmla="*/ 1246521 w 1246521"/>
                  <a:gd name="connsiteY148" fmla="*/ 1733952 h 3276857"/>
                  <a:gd name="connsiteX149" fmla="*/ 1228375 w 1246521"/>
                  <a:gd name="connsiteY149" fmla="*/ 1747625 h 3276857"/>
                  <a:gd name="connsiteX150" fmla="*/ 1161624 w 1246521"/>
                  <a:gd name="connsiteY150" fmla="*/ 1709210 h 3276857"/>
                  <a:gd name="connsiteX151" fmla="*/ 1143478 w 1246521"/>
                  <a:gd name="connsiteY151" fmla="*/ 1674701 h 3276857"/>
                  <a:gd name="connsiteX152" fmla="*/ 1143478 w 1246521"/>
                  <a:gd name="connsiteY152" fmla="*/ 1603730 h 3276857"/>
                  <a:gd name="connsiteX153" fmla="*/ 1148663 w 1246521"/>
                  <a:gd name="connsiteY153" fmla="*/ 1589813 h 3276857"/>
                  <a:gd name="connsiteX154" fmla="*/ 8174 w 1246521"/>
                  <a:gd name="connsiteY154" fmla="*/ 1431578 h 3276857"/>
                  <a:gd name="connsiteX155" fmla="*/ 28120 w 1246521"/>
                  <a:gd name="connsiteY155" fmla="*/ 1432069 h 3276857"/>
                  <a:gd name="connsiteX156" fmla="*/ 227572 w 1246521"/>
                  <a:gd name="connsiteY156" fmla="*/ 1548009 h 3276857"/>
                  <a:gd name="connsiteX157" fmla="*/ 255692 w 1246521"/>
                  <a:gd name="connsiteY157" fmla="*/ 1602376 h 3276857"/>
                  <a:gd name="connsiteX158" fmla="*/ 227572 w 1246521"/>
                  <a:gd name="connsiteY158" fmla="*/ 1623336 h 3276857"/>
                  <a:gd name="connsiteX159" fmla="*/ 28120 w 1246521"/>
                  <a:gd name="connsiteY159" fmla="*/ 1508052 h 3276857"/>
                  <a:gd name="connsiteX160" fmla="*/ 0 w 1246521"/>
                  <a:gd name="connsiteY160" fmla="*/ 1453685 h 3276857"/>
                  <a:gd name="connsiteX161" fmla="*/ 8174 w 1246521"/>
                  <a:gd name="connsiteY161" fmla="*/ 1431578 h 3276857"/>
                  <a:gd name="connsiteX162" fmla="*/ 689261 w 1246521"/>
                  <a:gd name="connsiteY162" fmla="*/ 1347587 h 3276857"/>
                  <a:gd name="connsiteX163" fmla="*/ 712545 w 1246521"/>
                  <a:gd name="connsiteY163" fmla="*/ 1349888 h 3276857"/>
                  <a:gd name="connsiteX164" fmla="*/ 745340 w 1246521"/>
                  <a:gd name="connsiteY164" fmla="*/ 1406411 h 3276857"/>
                  <a:gd name="connsiteX165" fmla="*/ 712545 w 1246521"/>
                  <a:gd name="connsiteY165" fmla="*/ 1425471 h 3276857"/>
                  <a:gd name="connsiteX166" fmla="*/ 679750 w 1246521"/>
                  <a:gd name="connsiteY166" fmla="*/ 1368948 h 3276857"/>
                  <a:gd name="connsiteX167" fmla="*/ 689261 w 1246521"/>
                  <a:gd name="connsiteY167" fmla="*/ 1347587 h 3276857"/>
                  <a:gd name="connsiteX168" fmla="*/ 571319 w 1246521"/>
                  <a:gd name="connsiteY168" fmla="*/ 1281340 h 3276857"/>
                  <a:gd name="connsiteX169" fmla="*/ 594133 w 1246521"/>
                  <a:gd name="connsiteY169" fmla="*/ 1283641 h 3276857"/>
                  <a:gd name="connsiteX170" fmla="*/ 627257 w 1246521"/>
                  <a:gd name="connsiteY170" fmla="*/ 1340821 h 3276857"/>
                  <a:gd name="connsiteX171" fmla="*/ 594133 w 1246521"/>
                  <a:gd name="connsiteY171" fmla="*/ 1359882 h 3276857"/>
                  <a:gd name="connsiteX172" fmla="*/ 561658 w 1246521"/>
                  <a:gd name="connsiteY172" fmla="*/ 1302701 h 3276857"/>
                  <a:gd name="connsiteX173" fmla="*/ 571319 w 1246521"/>
                  <a:gd name="connsiteY173" fmla="*/ 1281340 h 3276857"/>
                  <a:gd name="connsiteX174" fmla="*/ 455957 w 1246521"/>
                  <a:gd name="connsiteY174" fmla="*/ 1215094 h 3276857"/>
                  <a:gd name="connsiteX175" fmla="*/ 479242 w 1246521"/>
                  <a:gd name="connsiteY175" fmla="*/ 1217395 h 3276857"/>
                  <a:gd name="connsiteX176" fmla="*/ 512038 w 1246521"/>
                  <a:gd name="connsiteY176" fmla="*/ 1274575 h 3276857"/>
                  <a:gd name="connsiteX177" fmla="*/ 479242 w 1246521"/>
                  <a:gd name="connsiteY177" fmla="*/ 1293636 h 3276857"/>
                  <a:gd name="connsiteX178" fmla="*/ 446446 w 1246521"/>
                  <a:gd name="connsiteY178" fmla="*/ 1236455 h 3276857"/>
                  <a:gd name="connsiteX179" fmla="*/ 455957 w 1246521"/>
                  <a:gd name="connsiteY179" fmla="*/ 1215094 h 3276857"/>
                  <a:gd name="connsiteX180" fmla="*/ 343886 w 1246521"/>
                  <a:gd name="connsiteY180" fmla="*/ 1148846 h 3276857"/>
                  <a:gd name="connsiteX181" fmla="*/ 366575 w 1246521"/>
                  <a:gd name="connsiteY181" fmla="*/ 1151147 h 3276857"/>
                  <a:gd name="connsiteX182" fmla="*/ 399698 w 1246521"/>
                  <a:gd name="connsiteY182" fmla="*/ 1208327 h 3276857"/>
                  <a:gd name="connsiteX183" fmla="*/ 366575 w 1246521"/>
                  <a:gd name="connsiteY183" fmla="*/ 1227388 h 3276857"/>
                  <a:gd name="connsiteX184" fmla="*/ 334114 w 1246521"/>
                  <a:gd name="connsiteY184" fmla="*/ 1170207 h 3276857"/>
                  <a:gd name="connsiteX185" fmla="*/ 343886 w 1246521"/>
                  <a:gd name="connsiteY185" fmla="*/ 1148846 h 3276857"/>
                  <a:gd name="connsiteX186" fmla="*/ 1161624 w 1246521"/>
                  <a:gd name="connsiteY186" fmla="*/ 1111276 h 3276857"/>
                  <a:gd name="connsiteX187" fmla="*/ 1228375 w 1246521"/>
                  <a:gd name="connsiteY187" fmla="*/ 1150343 h 3276857"/>
                  <a:gd name="connsiteX188" fmla="*/ 1246521 w 1246521"/>
                  <a:gd name="connsiteY188" fmla="*/ 1184851 h 3276857"/>
                  <a:gd name="connsiteX189" fmla="*/ 1246521 w 1246521"/>
                  <a:gd name="connsiteY189" fmla="*/ 1255822 h 3276857"/>
                  <a:gd name="connsiteX190" fmla="*/ 1228375 w 1246521"/>
                  <a:gd name="connsiteY190" fmla="*/ 1268844 h 3276857"/>
                  <a:gd name="connsiteX191" fmla="*/ 1161624 w 1246521"/>
                  <a:gd name="connsiteY191" fmla="*/ 1230429 h 3276857"/>
                  <a:gd name="connsiteX192" fmla="*/ 1143478 w 1246521"/>
                  <a:gd name="connsiteY192" fmla="*/ 1195920 h 3276857"/>
                  <a:gd name="connsiteX193" fmla="*/ 1143478 w 1246521"/>
                  <a:gd name="connsiteY193" fmla="*/ 1125600 h 3276857"/>
                  <a:gd name="connsiteX194" fmla="*/ 1161624 w 1246521"/>
                  <a:gd name="connsiteY194" fmla="*/ 1111276 h 3276857"/>
                  <a:gd name="connsiteX195" fmla="*/ 8174 w 1246521"/>
                  <a:gd name="connsiteY195" fmla="*/ 956193 h 3276857"/>
                  <a:gd name="connsiteX196" fmla="*/ 28120 w 1246521"/>
                  <a:gd name="connsiteY196" fmla="*/ 956193 h 3276857"/>
                  <a:gd name="connsiteX197" fmla="*/ 227572 w 1246521"/>
                  <a:gd name="connsiteY197" fmla="*/ 1072493 h 3276857"/>
                  <a:gd name="connsiteX198" fmla="*/ 255692 w 1246521"/>
                  <a:gd name="connsiteY198" fmla="*/ 1126373 h 3276857"/>
                  <a:gd name="connsiteX199" fmla="*/ 227572 w 1246521"/>
                  <a:gd name="connsiteY199" fmla="*/ 1148056 h 3276857"/>
                  <a:gd name="connsiteX200" fmla="*/ 28120 w 1246521"/>
                  <a:gd name="connsiteY200" fmla="*/ 1032412 h 3276857"/>
                  <a:gd name="connsiteX201" fmla="*/ 0 w 1246521"/>
                  <a:gd name="connsiteY201" fmla="*/ 977876 h 3276857"/>
                  <a:gd name="connsiteX202" fmla="*/ 8174 w 1246521"/>
                  <a:gd name="connsiteY202" fmla="*/ 956193 h 3276857"/>
                  <a:gd name="connsiteX203" fmla="*/ 689261 w 1246521"/>
                  <a:gd name="connsiteY203" fmla="*/ 872337 h 3276857"/>
                  <a:gd name="connsiteX204" fmla="*/ 712545 w 1246521"/>
                  <a:gd name="connsiteY204" fmla="*/ 874638 h 3276857"/>
                  <a:gd name="connsiteX205" fmla="*/ 745340 w 1246521"/>
                  <a:gd name="connsiteY205" fmla="*/ 931818 h 3276857"/>
                  <a:gd name="connsiteX206" fmla="*/ 712545 w 1246521"/>
                  <a:gd name="connsiteY206" fmla="*/ 950879 h 3276857"/>
                  <a:gd name="connsiteX207" fmla="*/ 679750 w 1246521"/>
                  <a:gd name="connsiteY207" fmla="*/ 893698 h 3276857"/>
                  <a:gd name="connsiteX208" fmla="*/ 689261 w 1246521"/>
                  <a:gd name="connsiteY208" fmla="*/ 872337 h 3276857"/>
                  <a:gd name="connsiteX209" fmla="*/ 571319 w 1246521"/>
                  <a:gd name="connsiteY209" fmla="*/ 806147 h 3276857"/>
                  <a:gd name="connsiteX210" fmla="*/ 594133 w 1246521"/>
                  <a:gd name="connsiteY210" fmla="*/ 808463 h 3276857"/>
                  <a:gd name="connsiteX211" fmla="*/ 627257 w 1246521"/>
                  <a:gd name="connsiteY211" fmla="*/ 866030 h 3276857"/>
                  <a:gd name="connsiteX212" fmla="*/ 594133 w 1246521"/>
                  <a:gd name="connsiteY212" fmla="*/ 885219 h 3276857"/>
                  <a:gd name="connsiteX213" fmla="*/ 561658 w 1246521"/>
                  <a:gd name="connsiteY213" fmla="*/ 827652 h 3276857"/>
                  <a:gd name="connsiteX214" fmla="*/ 571319 w 1246521"/>
                  <a:gd name="connsiteY214" fmla="*/ 806147 h 3276857"/>
                  <a:gd name="connsiteX215" fmla="*/ 455957 w 1246521"/>
                  <a:gd name="connsiteY215" fmla="*/ 739485 h 3276857"/>
                  <a:gd name="connsiteX216" fmla="*/ 479242 w 1246521"/>
                  <a:gd name="connsiteY216" fmla="*/ 741553 h 3276857"/>
                  <a:gd name="connsiteX217" fmla="*/ 512038 w 1246521"/>
                  <a:gd name="connsiteY217" fmla="*/ 799120 h 3276857"/>
                  <a:gd name="connsiteX218" fmla="*/ 479242 w 1246521"/>
                  <a:gd name="connsiteY218" fmla="*/ 818309 h 3276857"/>
                  <a:gd name="connsiteX219" fmla="*/ 446446 w 1246521"/>
                  <a:gd name="connsiteY219" fmla="*/ 760742 h 3276857"/>
                  <a:gd name="connsiteX220" fmla="*/ 455957 w 1246521"/>
                  <a:gd name="connsiteY220" fmla="*/ 739485 h 3276857"/>
                  <a:gd name="connsiteX221" fmla="*/ 343886 w 1246521"/>
                  <a:gd name="connsiteY221" fmla="*/ 670715 h 3276857"/>
                  <a:gd name="connsiteX222" fmla="*/ 366575 w 1246521"/>
                  <a:gd name="connsiteY222" fmla="*/ 673016 h 3276857"/>
                  <a:gd name="connsiteX223" fmla="*/ 399698 w 1246521"/>
                  <a:gd name="connsiteY223" fmla="*/ 730196 h 3276857"/>
                  <a:gd name="connsiteX224" fmla="*/ 366575 w 1246521"/>
                  <a:gd name="connsiteY224" fmla="*/ 749257 h 3276857"/>
                  <a:gd name="connsiteX225" fmla="*/ 334114 w 1246521"/>
                  <a:gd name="connsiteY225" fmla="*/ 692076 h 3276857"/>
                  <a:gd name="connsiteX226" fmla="*/ 343886 w 1246521"/>
                  <a:gd name="connsiteY226" fmla="*/ 670715 h 3276857"/>
                  <a:gd name="connsiteX227" fmla="*/ 1161624 w 1246521"/>
                  <a:gd name="connsiteY227" fmla="*/ 636026 h 3276857"/>
                  <a:gd name="connsiteX228" fmla="*/ 1228375 w 1246521"/>
                  <a:gd name="connsiteY228" fmla="*/ 675092 h 3276857"/>
                  <a:gd name="connsiteX229" fmla="*/ 1246521 w 1246521"/>
                  <a:gd name="connsiteY229" fmla="*/ 709600 h 3276857"/>
                  <a:gd name="connsiteX230" fmla="*/ 1246521 w 1246521"/>
                  <a:gd name="connsiteY230" fmla="*/ 780570 h 3276857"/>
                  <a:gd name="connsiteX231" fmla="*/ 1228375 w 1246521"/>
                  <a:gd name="connsiteY231" fmla="*/ 794243 h 3276857"/>
                  <a:gd name="connsiteX232" fmla="*/ 1161624 w 1246521"/>
                  <a:gd name="connsiteY232" fmla="*/ 755828 h 3276857"/>
                  <a:gd name="connsiteX233" fmla="*/ 1143478 w 1246521"/>
                  <a:gd name="connsiteY233" fmla="*/ 720669 h 3276857"/>
                  <a:gd name="connsiteX234" fmla="*/ 1143478 w 1246521"/>
                  <a:gd name="connsiteY234" fmla="*/ 650350 h 3276857"/>
                  <a:gd name="connsiteX235" fmla="*/ 1161624 w 1246521"/>
                  <a:gd name="connsiteY235" fmla="*/ 636026 h 3276857"/>
                  <a:gd name="connsiteX236" fmla="*/ 8174 w 1246521"/>
                  <a:gd name="connsiteY236" fmla="*/ 478145 h 3276857"/>
                  <a:gd name="connsiteX237" fmla="*/ 28120 w 1246521"/>
                  <a:gd name="connsiteY237" fmla="*/ 478720 h 3276857"/>
                  <a:gd name="connsiteX238" fmla="*/ 227572 w 1246521"/>
                  <a:gd name="connsiteY238" fmla="*/ 594363 h 3276857"/>
                  <a:gd name="connsiteX239" fmla="*/ 255692 w 1246521"/>
                  <a:gd name="connsiteY239" fmla="*/ 648900 h 3276857"/>
                  <a:gd name="connsiteX240" fmla="*/ 227572 w 1246521"/>
                  <a:gd name="connsiteY240" fmla="*/ 670583 h 3276857"/>
                  <a:gd name="connsiteX241" fmla="*/ 28120 w 1246521"/>
                  <a:gd name="connsiteY241" fmla="*/ 554282 h 3276857"/>
                  <a:gd name="connsiteX242" fmla="*/ 0 w 1246521"/>
                  <a:gd name="connsiteY242" fmla="*/ 499746 h 3276857"/>
                  <a:gd name="connsiteX243" fmla="*/ 8174 w 1246521"/>
                  <a:gd name="connsiteY243" fmla="*/ 478145 h 3276857"/>
                  <a:gd name="connsiteX244" fmla="*/ 689261 w 1246521"/>
                  <a:gd name="connsiteY244" fmla="*/ 394206 h 3276857"/>
                  <a:gd name="connsiteX245" fmla="*/ 712545 w 1246521"/>
                  <a:gd name="connsiteY245" fmla="*/ 396507 h 3276857"/>
                  <a:gd name="connsiteX246" fmla="*/ 745340 w 1246521"/>
                  <a:gd name="connsiteY246" fmla="*/ 453687 h 3276857"/>
                  <a:gd name="connsiteX247" fmla="*/ 712545 w 1246521"/>
                  <a:gd name="connsiteY247" fmla="*/ 472748 h 3276857"/>
                  <a:gd name="connsiteX248" fmla="*/ 679750 w 1246521"/>
                  <a:gd name="connsiteY248" fmla="*/ 415567 h 3276857"/>
                  <a:gd name="connsiteX249" fmla="*/ 689261 w 1246521"/>
                  <a:gd name="connsiteY249" fmla="*/ 394206 h 3276857"/>
                  <a:gd name="connsiteX250" fmla="*/ 571319 w 1246521"/>
                  <a:gd name="connsiteY250" fmla="*/ 327602 h 3276857"/>
                  <a:gd name="connsiteX251" fmla="*/ 594133 w 1246521"/>
                  <a:gd name="connsiteY251" fmla="*/ 329670 h 3276857"/>
                  <a:gd name="connsiteX252" fmla="*/ 627257 w 1246521"/>
                  <a:gd name="connsiteY252" fmla="*/ 387237 h 3276857"/>
                  <a:gd name="connsiteX253" fmla="*/ 594133 w 1246521"/>
                  <a:gd name="connsiteY253" fmla="*/ 406426 h 3276857"/>
                  <a:gd name="connsiteX254" fmla="*/ 561658 w 1246521"/>
                  <a:gd name="connsiteY254" fmla="*/ 348859 h 3276857"/>
                  <a:gd name="connsiteX255" fmla="*/ 571319 w 1246521"/>
                  <a:gd name="connsiteY255" fmla="*/ 327602 h 3276857"/>
                  <a:gd name="connsiteX256" fmla="*/ 455957 w 1246521"/>
                  <a:gd name="connsiteY256" fmla="*/ 261438 h 3276857"/>
                  <a:gd name="connsiteX257" fmla="*/ 479242 w 1246521"/>
                  <a:gd name="connsiteY257" fmla="*/ 263423 h 3276857"/>
                  <a:gd name="connsiteX258" fmla="*/ 512038 w 1246521"/>
                  <a:gd name="connsiteY258" fmla="*/ 320990 h 3276857"/>
                  <a:gd name="connsiteX259" fmla="*/ 479242 w 1246521"/>
                  <a:gd name="connsiteY259" fmla="*/ 340179 h 3276857"/>
                  <a:gd name="connsiteX260" fmla="*/ 446446 w 1246521"/>
                  <a:gd name="connsiteY260" fmla="*/ 283274 h 3276857"/>
                  <a:gd name="connsiteX261" fmla="*/ 455957 w 1246521"/>
                  <a:gd name="connsiteY261" fmla="*/ 261438 h 3276857"/>
                  <a:gd name="connsiteX262" fmla="*/ 343886 w 1246521"/>
                  <a:gd name="connsiteY262" fmla="*/ 195439 h 3276857"/>
                  <a:gd name="connsiteX263" fmla="*/ 366575 w 1246521"/>
                  <a:gd name="connsiteY263" fmla="*/ 197838 h 3276857"/>
                  <a:gd name="connsiteX264" fmla="*/ 399698 w 1246521"/>
                  <a:gd name="connsiteY264" fmla="*/ 254743 h 3276857"/>
                  <a:gd name="connsiteX265" fmla="*/ 366575 w 1246521"/>
                  <a:gd name="connsiteY265" fmla="*/ 273932 h 3276857"/>
                  <a:gd name="connsiteX266" fmla="*/ 334114 w 1246521"/>
                  <a:gd name="connsiteY266" fmla="*/ 216365 h 3276857"/>
                  <a:gd name="connsiteX267" fmla="*/ 343886 w 1246521"/>
                  <a:gd name="connsiteY267" fmla="*/ 195439 h 3276857"/>
                  <a:gd name="connsiteX268" fmla="*/ 8174 w 1246521"/>
                  <a:gd name="connsiteY268" fmla="*/ 2948 h 3276857"/>
                  <a:gd name="connsiteX269" fmla="*/ 28120 w 1246521"/>
                  <a:gd name="connsiteY269" fmla="*/ 3439 h 3276857"/>
                  <a:gd name="connsiteX270" fmla="*/ 227572 w 1246521"/>
                  <a:gd name="connsiteY270" fmla="*/ 118723 h 3276857"/>
                  <a:gd name="connsiteX271" fmla="*/ 255692 w 1246521"/>
                  <a:gd name="connsiteY271" fmla="*/ 173091 h 3276857"/>
                  <a:gd name="connsiteX272" fmla="*/ 227572 w 1246521"/>
                  <a:gd name="connsiteY272" fmla="*/ 194706 h 3276857"/>
                  <a:gd name="connsiteX273" fmla="*/ 28120 w 1246521"/>
                  <a:gd name="connsiteY273" fmla="*/ 78767 h 3276857"/>
                  <a:gd name="connsiteX274" fmla="*/ 0 w 1246521"/>
                  <a:gd name="connsiteY274" fmla="*/ 25055 h 3276857"/>
                  <a:gd name="connsiteX275" fmla="*/ 8174 w 1246521"/>
                  <a:gd name="connsiteY275" fmla="*/ 2948 h 327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1246521" h="3276857">
                    <a:moveTo>
                      <a:pt x="571319" y="3193503"/>
                    </a:moveTo>
                    <a:cubicBezTo>
                      <a:pt x="577246" y="3190112"/>
                      <a:pt x="585364" y="3190608"/>
                      <a:pt x="594133" y="3195571"/>
                    </a:cubicBezTo>
                    <a:cubicBezTo>
                      <a:pt x="612318" y="3206158"/>
                      <a:pt x="627257" y="3231963"/>
                      <a:pt x="627257" y="3253138"/>
                    </a:cubicBezTo>
                    <a:cubicBezTo>
                      <a:pt x="627257" y="3274312"/>
                      <a:pt x="612318" y="3282914"/>
                      <a:pt x="594133" y="3272327"/>
                    </a:cubicBezTo>
                    <a:cubicBezTo>
                      <a:pt x="576596" y="3261740"/>
                      <a:pt x="561658" y="3236595"/>
                      <a:pt x="561658" y="3214760"/>
                    </a:cubicBezTo>
                    <a:cubicBezTo>
                      <a:pt x="561658" y="3204173"/>
                      <a:pt x="565392" y="3196894"/>
                      <a:pt x="571319" y="3193503"/>
                    </a:cubicBezTo>
                    <a:close/>
                    <a:moveTo>
                      <a:pt x="455957" y="3127779"/>
                    </a:moveTo>
                    <a:cubicBezTo>
                      <a:pt x="461860" y="3124328"/>
                      <a:pt x="470059" y="3124985"/>
                      <a:pt x="479242" y="3130572"/>
                    </a:cubicBezTo>
                    <a:cubicBezTo>
                      <a:pt x="497608" y="3141088"/>
                      <a:pt x="512038" y="3166063"/>
                      <a:pt x="512038" y="3187096"/>
                    </a:cubicBezTo>
                    <a:cubicBezTo>
                      <a:pt x="512038" y="3208128"/>
                      <a:pt x="497608" y="3216672"/>
                      <a:pt x="479242" y="3206156"/>
                    </a:cubicBezTo>
                    <a:cubicBezTo>
                      <a:pt x="460876" y="3195640"/>
                      <a:pt x="446446" y="3170007"/>
                      <a:pt x="446446" y="3149632"/>
                    </a:cubicBezTo>
                    <a:cubicBezTo>
                      <a:pt x="446446" y="3138787"/>
                      <a:pt x="450054" y="3131229"/>
                      <a:pt x="455957" y="3127779"/>
                    </a:cubicBezTo>
                    <a:close/>
                    <a:moveTo>
                      <a:pt x="343886" y="3061339"/>
                    </a:moveTo>
                    <a:cubicBezTo>
                      <a:pt x="349848" y="3057948"/>
                      <a:pt x="357963" y="3058444"/>
                      <a:pt x="366575" y="3063738"/>
                    </a:cubicBezTo>
                    <a:cubicBezTo>
                      <a:pt x="385123" y="3073663"/>
                      <a:pt x="399698" y="3099469"/>
                      <a:pt x="399698" y="3121305"/>
                    </a:cubicBezTo>
                    <a:cubicBezTo>
                      <a:pt x="399698" y="3141817"/>
                      <a:pt x="385123" y="3150419"/>
                      <a:pt x="366575" y="3139832"/>
                    </a:cubicBezTo>
                    <a:cubicBezTo>
                      <a:pt x="349351" y="3129245"/>
                      <a:pt x="334114" y="3104101"/>
                      <a:pt x="334114" y="3082265"/>
                    </a:cubicBezTo>
                    <a:cubicBezTo>
                      <a:pt x="334114" y="3072009"/>
                      <a:pt x="337923" y="3064730"/>
                      <a:pt x="343886" y="3061339"/>
                    </a:cubicBezTo>
                    <a:close/>
                    <a:moveTo>
                      <a:pt x="1148663" y="3018199"/>
                    </a:moveTo>
                    <a:cubicBezTo>
                      <a:pt x="1151903" y="3015757"/>
                      <a:pt x="1156440" y="3015757"/>
                      <a:pt x="1161624" y="3018687"/>
                    </a:cubicBezTo>
                    <a:lnTo>
                      <a:pt x="1228375" y="3057103"/>
                    </a:lnTo>
                    <a:cubicBezTo>
                      <a:pt x="1238096" y="3062963"/>
                      <a:pt x="1246521" y="3078589"/>
                      <a:pt x="1246521" y="3091611"/>
                    </a:cubicBezTo>
                    <a:lnTo>
                      <a:pt x="1246521" y="3162582"/>
                    </a:lnTo>
                    <a:cubicBezTo>
                      <a:pt x="1246521" y="3176255"/>
                      <a:pt x="1238096" y="3182115"/>
                      <a:pt x="1228375" y="3176255"/>
                    </a:cubicBezTo>
                    <a:lnTo>
                      <a:pt x="1161624" y="3137840"/>
                    </a:lnTo>
                    <a:cubicBezTo>
                      <a:pt x="1151255" y="3131980"/>
                      <a:pt x="1143478" y="3116353"/>
                      <a:pt x="1143478" y="3102680"/>
                    </a:cubicBezTo>
                    <a:lnTo>
                      <a:pt x="1143478" y="3032360"/>
                    </a:lnTo>
                    <a:cubicBezTo>
                      <a:pt x="1143478" y="3025524"/>
                      <a:pt x="1145422" y="3020640"/>
                      <a:pt x="1148663" y="3018199"/>
                    </a:cubicBezTo>
                    <a:close/>
                    <a:moveTo>
                      <a:pt x="8174" y="2863117"/>
                    </a:moveTo>
                    <a:cubicBezTo>
                      <a:pt x="13243" y="2859174"/>
                      <a:pt x="20273" y="2859010"/>
                      <a:pt x="28120" y="2863610"/>
                    </a:cubicBezTo>
                    <a:lnTo>
                      <a:pt x="227572" y="2979253"/>
                    </a:lnTo>
                    <a:cubicBezTo>
                      <a:pt x="243267" y="2988452"/>
                      <a:pt x="255692" y="3012764"/>
                      <a:pt x="255692" y="3033790"/>
                    </a:cubicBezTo>
                    <a:cubicBezTo>
                      <a:pt x="255692" y="3054816"/>
                      <a:pt x="243267" y="3064015"/>
                      <a:pt x="227572" y="3055473"/>
                    </a:cubicBezTo>
                    <a:lnTo>
                      <a:pt x="28120" y="2939829"/>
                    </a:lnTo>
                    <a:cubicBezTo>
                      <a:pt x="12425" y="2930630"/>
                      <a:pt x="0" y="2906319"/>
                      <a:pt x="0" y="2885293"/>
                    </a:cubicBezTo>
                    <a:cubicBezTo>
                      <a:pt x="0" y="2874780"/>
                      <a:pt x="3106" y="2867059"/>
                      <a:pt x="8174" y="2863117"/>
                    </a:cubicBezTo>
                    <a:close/>
                    <a:moveTo>
                      <a:pt x="689261" y="2776382"/>
                    </a:moveTo>
                    <a:cubicBezTo>
                      <a:pt x="695164" y="2772931"/>
                      <a:pt x="703363" y="2773588"/>
                      <a:pt x="712545" y="2779175"/>
                    </a:cubicBezTo>
                    <a:cubicBezTo>
                      <a:pt x="730910" y="2789034"/>
                      <a:pt x="745340" y="2814666"/>
                      <a:pt x="745340" y="2835698"/>
                    </a:cubicBezTo>
                    <a:cubicBezTo>
                      <a:pt x="745340" y="2856730"/>
                      <a:pt x="730910" y="2865275"/>
                      <a:pt x="712545" y="2854759"/>
                    </a:cubicBezTo>
                    <a:cubicBezTo>
                      <a:pt x="694180" y="2844243"/>
                      <a:pt x="679750" y="2818610"/>
                      <a:pt x="679750" y="2798235"/>
                    </a:cubicBezTo>
                    <a:cubicBezTo>
                      <a:pt x="679750" y="2787391"/>
                      <a:pt x="683357" y="2779832"/>
                      <a:pt x="689261" y="2776382"/>
                    </a:cubicBezTo>
                    <a:close/>
                    <a:moveTo>
                      <a:pt x="571319" y="2709943"/>
                    </a:moveTo>
                    <a:cubicBezTo>
                      <a:pt x="577246" y="2706552"/>
                      <a:pt x="585364" y="2707048"/>
                      <a:pt x="594133" y="2712342"/>
                    </a:cubicBezTo>
                    <a:cubicBezTo>
                      <a:pt x="612318" y="2722267"/>
                      <a:pt x="627257" y="2748073"/>
                      <a:pt x="627257" y="2769247"/>
                    </a:cubicBezTo>
                    <a:cubicBezTo>
                      <a:pt x="627257" y="2790421"/>
                      <a:pt x="612318" y="2799023"/>
                      <a:pt x="594133" y="2788436"/>
                    </a:cubicBezTo>
                    <a:cubicBezTo>
                      <a:pt x="576596" y="2777849"/>
                      <a:pt x="561658" y="2752705"/>
                      <a:pt x="561658" y="2730869"/>
                    </a:cubicBezTo>
                    <a:cubicBezTo>
                      <a:pt x="561658" y="2720613"/>
                      <a:pt x="565393" y="2713334"/>
                      <a:pt x="571319" y="2709943"/>
                    </a:cubicBezTo>
                    <a:close/>
                    <a:moveTo>
                      <a:pt x="455957" y="2643449"/>
                    </a:moveTo>
                    <a:cubicBezTo>
                      <a:pt x="461860" y="2639975"/>
                      <a:pt x="470059" y="2640472"/>
                      <a:pt x="479242" y="2645434"/>
                    </a:cubicBezTo>
                    <a:cubicBezTo>
                      <a:pt x="497608" y="2656683"/>
                      <a:pt x="512038" y="2682489"/>
                      <a:pt x="512038" y="2703001"/>
                    </a:cubicBezTo>
                    <a:cubicBezTo>
                      <a:pt x="512038" y="2724175"/>
                      <a:pt x="497608" y="2732777"/>
                      <a:pt x="479242" y="2722190"/>
                    </a:cubicBezTo>
                    <a:cubicBezTo>
                      <a:pt x="460876" y="2711603"/>
                      <a:pt x="446446" y="2686459"/>
                      <a:pt x="446446" y="2665285"/>
                    </a:cubicBezTo>
                    <a:cubicBezTo>
                      <a:pt x="446446" y="2654367"/>
                      <a:pt x="450054" y="2646923"/>
                      <a:pt x="455957" y="2643449"/>
                    </a:cubicBezTo>
                    <a:close/>
                    <a:moveTo>
                      <a:pt x="343886" y="2577449"/>
                    </a:moveTo>
                    <a:cubicBezTo>
                      <a:pt x="349848" y="2574058"/>
                      <a:pt x="357963" y="2574554"/>
                      <a:pt x="366575" y="2579848"/>
                    </a:cubicBezTo>
                    <a:cubicBezTo>
                      <a:pt x="385123" y="2590435"/>
                      <a:pt x="399698" y="2615579"/>
                      <a:pt x="399698" y="2637415"/>
                    </a:cubicBezTo>
                    <a:cubicBezTo>
                      <a:pt x="399698" y="2657927"/>
                      <a:pt x="385123" y="2666529"/>
                      <a:pt x="366575" y="2656604"/>
                    </a:cubicBezTo>
                    <a:cubicBezTo>
                      <a:pt x="349351" y="2646017"/>
                      <a:pt x="334114" y="2619549"/>
                      <a:pt x="334114" y="2598375"/>
                    </a:cubicBezTo>
                    <a:cubicBezTo>
                      <a:pt x="334114" y="2588119"/>
                      <a:pt x="337923" y="2580840"/>
                      <a:pt x="343886" y="2577449"/>
                    </a:cubicBezTo>
                    <a:close/>
                    <a:moveTo>
                      <a:pt x="1148663" y="2540313"/>
                    </a:moveTo>
                    <a:cubicBezTo>
                      <a:pt x="1151903" y="2537790"/>
                      <a:pt x="1156440" y="2537627"/>
                      <a:pt x="1161624" y="2540557"/>
                    </a:cubicBezTo>
                    <a:lnTo>
                      <a:pt x="1228375" y="2578973"/>
                    </a:lnTo>
                    <a:cubicBezTo>
                      <a:pt x="1238096" y="2584833"/>
                      <a:pt x="1246521" y="2600459"/>
                      <a:pt x="1246521" y="2613481"/>
                    </a:cubicBezTo>
                    <a:lnTo>
                      <a:pt x="1246521" y="2685103"/>
                    </a:lnTo>
                    <a:cubicBezTo>
                      <a:pt x="1246521" y="2697474"/>
                      <a:pt x="1238096" y="2703985"/>
                      <a:pt x="1228375" y="2698125"/>
                    </a:cubicBezTo>
                    <a:lnTo>
                      <a:pt x="1161624" y="2659710"/>
                    </a:lnTo>
                    <a:cubicBezTo>
                      <a:pt x="1151255" y="2653850"/>
                      <a:pt x="1143478" y="2638223"/>
                      <a:pt x="1143478" y="2625201"/>
                    </a:cubicBezTo>
                    <a:lnTo>
                      <a:pt x="1143478" y="2554230"/>
                    </a:lnTo>
                    <a:cubicBezTo>
                      <a:pt x="1143478" y="2547719"/>
                      <a:pt x="1145422" y="2542836"/>
                      <a:pt x="1148663" y="2540313"/>
                    </a:cubicBezTo>
                    <a:close/>
                    <a:moveTo>
                      <a:pt x="8174" y="2384576"/>
                    </a:moveTo>
                    <a:cubicBezTo>
                      <a:pt x="13243" y="2380716"/>
                      <a:pt x="20273" y="2380552"/>
                      <a:pt x="28120" y="2384823"/>
                    </a:cubicBezTo>
                    <a:lnTo>
                      <a:pt x="227572" y="2500466"/>
                    </a:lnTo>
                    <a:cubicBezTo>
                      <a:pt x="243267" y="2509665"/>
                      <a:pt x="255692" y="2533977"/>
                      <a:pt x="255692" y="2555003"/>
                    </a:cubicBezTo>
                    <a:cubicBezTo>
                      <a:pt x="255692" y="2576029"/>
                      <a:pt x="243267" y="2585885"/>
                      <a:pt x="227572" y="2576686"/>
                    </a:cubicBezTo>
                    <a:lnTo>
                      <a:pt x="28120" y="2461042"/>
                    </a:lnTo>
                    <a:cubicBezTo>
                      <a:pt x="12425" y="2451843"/>
                      <a:pt x="0" y="2427532"/>
                      <a:pt x="0" y="2406506"/>
                    </a:cubicBezTo>
                    <a:cubicBezTo>
                      <a:pt x="0" y="2395993"/>
                      <a:pt x="3106" y="2388436"/>
                      <a:pt x="8174" y="2384576"/>
                    </a:cubicBezTo>
                    <a:close/>
                    <a:moveTo>
                      <a:pt x="689261" y="2300940"/>
                    </a:moveTo>
                    <a:cubicBezTo>
                      <a:pt x="695164" y="2297549"/>
                      <a:pt x="703363" y="2298045"/>
                      <a:pt x="712545" y="2303339"/>
                    </a:cubicBezTo>
                    <a:cubicBezTo>
                      <a:pt x="730910" y="2313264"/>
                      <a:pt x="745340" y="2339070"/>
                      <a:pt x="745340" y="2360906"/>
                    </a:cubicBezTo>
                    <a:cubicBezTo>
                      <a:pt x="745340" y="2381418"/>
                      <a:pt x="730910" y="2390020"/>
                      <a:pt x="712545" y="2379433"/>
                    </a:cubicBezTo>
                    <a:cubicBezTo>
                      <a:pt x="694180" y="2369508"/>
                      <a:pt x="679750" y="2343040"/>
                      <a:pt x="679750" y="2321866"/>
                    </a:cubicBezTo>
                    <a:cubicBezTo>
                      <a:pt x="679750" y="2311610"/>
                      <a:pt x="683357" y="2304331"/>
                      <a:pt x="689261" y="2300940"/>
                    </a:cubicBezTo>
                    <a:close/>
                    <a:moveTo>
                      <a:pt x="571319" y="2234529"/>
                    </a:moveTo>
                    <a:cubicBezTo>
                      <a:pt x="577246" y="2231138"/>
                      <a:pt x="585364" y="2231799"/>
                      <a:pt x="594133" y="2237093"/>
                    </a:cubicBezTo>
                    <a:cubicBezTo>
                      <a:pt x="612318" y="2247680"/>
                      <a:pt x="627257" y="2273486"/>
                      <a:pt x="627257" y="2293998"/>
                    </a:cubicBezTo>
                    <a:cubicBezTo>
                      <a:pt x="627257" y="2315172"/>
                      <a:pt x="612318" y="2323774"/>
                      <a:pt x="594133" y="2313187"/>
                    </a:cubicBezTo>
                    <a:cubicBezTo>
                      <a:pt x="576596" y="2302600"/>
                      <a:pt x="561658" y="2277456"/>
                      <a:pt x="561658" y="2256282"/>
                    </a:cubicBezTo>
                    <a:cubicBezTo>
                      <a:pt x="561658" y="2245364"/>
                      <a:pt x="565393" y="2237920"/>
                      <a:pt x="571319" y="2234529"/>
                    </a:cubicBezTo>
                    <a:close/>
                    <a:moveTo>
                      <a:pt x="455957" y="2168339"/>
                    </a:moveTo>
                    <a:cubicBezTo>
                      <a:pt x="461860" y="2164945"/>
                      <a:pt x="470059" y="2165429"/>
                      <a:pt x="479242" y="2170602"/>
                    </a:cubicBezTo>
                    <a:cubicBezTo>
                      <a:pt x="497608" y="2180948"/>
                      <a:pt x="512038" y="2206166"/>
                      <a:pt x="512038" y="2225564"/>
                    </a:cubicBezTo>
                    <a:cubicBezTo>
                      <a:pt x="512038" y="2246255"/>
                      <a:pt x="497608" y="2254661"/>
                      <a:pt x="479242" y="2244962"/>
                    </a:cubicBezTo>
                    <a:cubicBezTo>
                      <a:pt x="460876" y="2233970"/>
                      <a:pt x="446446" y="2209399"/>
                      <a:pt x="446446" y="2189354"/>
                    </a:cubicBezTo>
                    <a:cubicBezTo>
                      <a:pt x="446446" y="2179008"/>
                      <a:pt x="450054" y="2171734"/>
                      <a:pt x="455957" y="2168339"/>
                    </a:cubicBezTo>
                    <a:close/>
                    <a:moveTo>
                      <a:pt x="343886" y="2102283"/>
                    </a:moveTo>
                    <a:cubicBezTo>
                      <a:pt x="349848" y="2098809"/>
                      <a:pt x="357963" y="2099305"/>
                      <a:pt x="366575" y="2104599"/>
                    </a:cubicBezTo>
                    <a:cubicBezTo>
                      <a:pt x="385123" y="2115186"/>
                      <a:pt x="399698" y="2140992"/>
                      <a:pt x="399698" y="2162166"/>
                    </a:cubicBezTo>
                    <a:cubicBezTo>
                      <a:pt x="399698" y="2182678"/>
                      <a:pt x="385123" y="2191280"/>
                      <a:pt x="366575" y="2180693"/>
                    </a:cubicBezTo>
                    <a:cubicBezTo>
                      <a:pt x="349351" y="2170106"/>
                      <a:pt x="334114" y="2144962"/>
                      <a:pt x="334114" y="2123788"/>
                    </a:cubicBezTo>
                    <a:cubicBezTo>
                      <a:pt x="334114" y="2113201"/>
                      <a:pt x="337923" y="2105757"/>
                      <a:pt x="343886" y="2102283"/>
                    </a:cubicBezTo>
                    <a:close/>
                    <a:moveTo>
                      <a:pt x="1148663" y="2065085"/>
                    </a:moveTo>
                    <a:cubicBezTo>
                      <a:pt x="1151903" y="2062552"/>
                      <a:pt x="1156440" y="2062388"/>
                      <a:pt x="1161624" y="2065330"/>
                    </a:cubicBezTo>
                    <a:lnTo>
                      <a:pt x="1228375" y="2103892"/>
                    </a:lnTo>
                    <a:cubicBezTo>
                      <a:pt x="1238096" y="2109775"/>
                      <a:pt x="1246521" y="2125461"/>
                      <a:pt x="1246521" y="2139187"/>
                    </a:cubicBezTo>
                    <a:lnTo>
                      <a:pt x="1246521" y="2209776"/>
                    </a:lnTo>
                    <a:cubicBezTo>
                      <a:pt x="1246521" y="2222848"/>
                      <a:pt x="1238096" y="2228731"/>
                      <a:pt x="1228375" y="2223502"/>
                    </a:cubicBezTo>
                    <a:lnTo>
                      <a:pt x="1161624" y="2184939"/>
                    </a:lnTo>
                    <a:cubicBezTo>
                      <a:pt x="1151255" y="2179057"/>
                      <a:pt x="1143478" y="2163370"/>
                      <a:pt x="1143478" y="2150298"/>
                    </a:cubicBezTo>
                    <a:lnTo>
                      <a:pt x="1143478" y="2079055"/>
                    </a:lnTo>
                    <a:cubicBezTo>
                      <a:pt x="1143478" y="2072519"/>
                      <a:pt x="1145422" y="2067617"/>
                      <a:pt x="1148663" y="2065085"/>
                    </a:cubicBezTo>
                    <a:close/>
                    <a:moveTo>
                      <a:pt x="8174" y="1909324"/>
                    </a:moveTo>
                    <a:cubicBezTo>
                      <a:pt x="13243" y="1905464"/>
                      <a:pt x="20273" y="1905300"/>
                      <a:pt x="28120" y="1909571"/>
                    </a:cubicBezTo>
                    <a:lnTo>
                      <a:pt x="227572" y="2025872"/>
                    </a:lnTo>
                    <a:cubicBezTo>
                      <a:pt x="243267" y="2034414"/>
                      <a:pt x="255692" y="2058726"/>
                      <a:pt x="255692" y="2080409"/>
                    </a:cubicBezTo>
                    <a:cubicBezTo>
                      <a:pt x="255692" y="2100779"/>
                      <a:pt x="243267" y="2110635"/>
                      <a:pt x="227572" y="2101436"/>
                    </a:cubicBezTo>
                    <a:lnTo>
                      <a:pt x="28120" y="1985791"/>
                    </a:lnTo>
                    <a:cubicBezTo>
                      <a:pt x="12425" y="1976592"/>
                      <a:pt x="0" y="1952280"/>
                      <a:pt x="0" y="1931254"/>
                    </a:cubicBezTo>
                    <a:cubicBezTo>
                      <a:pt x="0" y="1920741"/>
                      <a:pt x="3106" y="1913185"/>
                      <a:pt x="8174" y="1909324"/>
                    </a:cubicBezTo>
                    <a:close/>
                    <a:moveTo>
                      <a:pt x="689261" y="1825691"/>
                    </a:moveTo>
                    <a:cubicBezTo>
                      <a:pt x="695164" y="1822300"/>
                      <a:pt x="703363" y="1822796"/>
                      <a:pt x="712545" y="1828090"/>
                    </a:cubicBezTo>
                    <a:cubicBezTo>
                      <a:pt x="730910" y="1838015"/>
                      <a:pt x="745340" y="1864483"/>
                      <a:pt x="745340" y="1885657"/>
                    </a:cubicBezTo>
                    <a:cubicBezTo>
                      <a:pt x="745340" y="1906169"/>
                      <a:pt x="730910" y="1914771"/>
                      <a:pt x="712545" y="1904184"/>
                    </a:cubicBezTo>
                    <a:cubicBezTo>
                      <a:pt x="694180" y="1893597"/>
                      <a:pt x="679750" y="1868453"/>
                      <a:pt x="679750" y="1846617"/>
                    </a:cubicBezTo>
                    <a:cubicBezTo>
                      <a:pt x="679750" y="1836361"/>
                      <a:pt x="683357" y="1829082"/>
                      <a:pt x="689261" y="1825691"/>
                    </a:cubicBezTo>
                    <a:close/>
                    <a:moveTo>
                      <a:pt x="571319" y="1759470"/>
                    </a:moveTo>
                    <a:cubicBezTo>
                      <a:pt x="577246" y="1756020"/>
                      <a:pt x="585364" y="1756513"/>
                      <a:pt x="594133" y="1761771"/>
                    </a:cubicBezTo>
                    <a:cubicBezTo>
                      <a:pt x="612318" y="1772287"/>
                      <a:pt x="627257" y="1797919"/>
                      <a:pt x="627257" y="1818294"/>
                    </a:cubicBezTo>
                    <a:cubicBezTo>
                      <a:pt x="627257" y="1839983"/>
                      <a:pt x="612318" y="1848528"/>
                      <a:pt x="594133" y="1838012"/>
                    </a:cubicBezTo>
                    <a:cubicBezTo>
                      <a:pt x="576596" y="1826838"/>
                      <a:pt x="561658" y="1801863"/>
                      <a:pt x="561658" y="1780831"/>
                    </a:cubicBezTo>
                    <a:cubicBezTo>
                      <a:pt x="561658" y="1770315"/>
                      <a:pt x="565393" y="1762921"/>
                      <a:pt x="571319" y="1759470"/>
                    </a:cubicBezTo>
                    <a:close/>
                    <a:moveTo>
                      <a:pt x="455957" y="1690316"/>
                    </a:moveTo>
                    <a:cubicBezTo>
                      <a:pt x="461860" y="1686925"/>
                      <a:pt x="470059" y="1687421"/>
                      <a:pt x="479242" y="1692715"/>
                    </a:cubicBezTo>
                    <a:cubicBezTo>
                      <a:pt x="497608" y="1703302"/>
                      <a:pt x="512038" y="1729108"/>
                      <a:pt x="512038" y="1750282"/>
                    </a:cubicBezTo>
                    <a:cubicBezTo>
                      <a:pt x="512038" y="1770794"/>
                      <a:pt x="497608" y="1779396"/>
                      <a:pt x="479242" y="1769471"/>
                    </a:cubicBezTo>
                    <a:cubicBezTo>
                      <a:pt x="460876" y="1758884"/>
                      <a:pt x="446446" y="1733078"/>
                      <a:pt x="446446" y="1711242"/>
                    </a:cubicBezTo>
                    <a:cubicBezTo>
                      <a:pt x="446446" y="1700986"/>
                      <a:pt x="450054" y="1693707"/>
                      <a:pt x="455957" y="1690316"/>
                    </a:cubicBezTo>
                    <a:close/>
                    <a:moveTo>
                      <a:pt x="343886" y="1624096"/>
                    </a:moveTo>
                    <a:cubicBezTo>
                      <a:pt x="349848" y="1620646"/>
                      <a:pt x="357963" y="1621139"/>
                      <a:pt x="366575" y="1626397"/>
                    </a:cubicBezTo>
                    <a:cubicBezTo>
                      <a:pt x="385123" y="1636913"/>
                      <a:pt x="399698" y="1662545"/>
                      <a:pt x="399698" y="1683577"/>
                    </a:cubicBezTo>
                    <a:cubicBezTo>
                      <a:pt x="399698" y="1704609"/>
                      <a:pt x="385123" y="1713154"/>
                      <a:pt x="366575" y="1701980"/>
                    </a:cubicBezTo>
                    <a:cubicBezTo>
                      <a:pt x="349351" y="1691464"/>
                      <a:pt x="334114" y="1666489"/>
                      <a:pt x="334114" y="1645457"/>
                    </a:cubicBezTo>
                    <a:cubicBezTo>
                      <a:pt x="334114" y="1634941"/>
                      <a:pt x="337923" y="1627547"/>
                      <a:pt x="343886" y="1624096"/>
                    </a:cubicBezTo>
                    <a:close/>
                    <a:moveTo>
                      <a:pt x="1148663" y="1589813"/>
                    </a:moveTo>
                    <a:cubicBezTo>
                      <a:pt x="1151903" y="1587290"/>
                      <a:pt x="1156440" y="1587127"/>
                      <a:pt x="1161624" y="1590057"/>
                    </a:cubicBezTo>
                    <a:lnTo>
                      <a:pt x="1228375" y="1629124"/>
                    </a:lnTo>
                    <a:cubicBezTo>
                      <a:pt x="1238096" y="1634984"/>
                      <a:pt x="1246521" y="1649959"/>
                      <a:pt x="1246521" y="1663632"/>
                    </a:cubicBezTo>
                    <a:lnTo>
                      <a:pt x="1246521" y="1733952"/>
                    </a:lnTo>
                    <a:cubicBezTo>
                      <a:pt x="1246521" y="1747625"/>
                      <a:pt x="1238096" y="1753485"/>
                      <a:pt x="1228375" y="1747625"/>
                    </a:cubicBezTo>
                    <a:lnTo>
                      <a:pt x="1161624" y="1709210"/>
                    </a:lnTo>
                    <a:cubicBezTo>
                      <a:pt x="1151255" y="1703350"/>
                      <a:pt x="1143478" y="1687723"/>
                      <a:pt x="1143478" y="1674701"/>
                    </a:cubicBezTo>
                    <a:lnTo>
                      <a:pt x="1143478" y="1603730"/>
                    </a:lnTo>
                    <a:cubicBezTo>
                      <a:pt x="1143478" y="1597219"/>
                      <a:pt x="1145422" y="1592336"/>
                      <a:pt x="1148663" y="1589813"/>
                    </a:cubicBezTo>
                    <a:close/>
                    <a:moveTo>
                      <a:pt x="8174" y="1431578"/>
                    </a:moveTo>
                    <a:cubicBezTo>
                      <a:pt x="13243" y="1427648"/>
                      <a:pt x="20273" y="1427484"/>
                      <a:pt x="28120" y="1432069"/>
                    </a:cubicBezTo>
                    <a:lnTo>
                      <a:pt x="227572" y="1548009"/>
                    </a:lnTo>
                    <a:cubicBezTo>
                      <a:pt x="243267" y="1557179"/>
                      <a:pt x="255692" y="1581415"/>
                      <a:pt x="255692" y="1602376"/>
                    </a:cubicBezTo>
                    <a:cubicBezTo>
                      <a:pt x="255692" y="1622681"/>
                      <a:pt x="243267" y="1632507"/>
                      <a:pt x="227572" y="1623336"/>
                    </a:cubicBezTo>
                    <a:lnTo>
                      <a:pt x="28120" y="1508052"/>
                    </a:lnTo>
                    <a:cubicBezTo>
                      <a:pt x="12425" y="1498882"/>
                      <a:pt x="0" y="1474646"/>
                      <a:pt x="0" y="1453685"/>
                    </a:cubicBezTo>
                    <a:cubicBezTo>
                      <a:pt x="0" y="1443205"/>
                      <a:pt x="3106" y="1435508"/>
                      <a:pt x="8174" y="1431578"/>
                    </a:cubicBezTo>
                    <a:close/>
                    <a:moveTo>
                      <a:pt x="689261" y="1347587"/>
                    </a:moveTo>
                    <a:cubicBezTo>
                      <a:pt x="695164" y="1344137"/>
                      <a:pt x="703363" y="1344630"/>
                      <a:pt x="712545" y="1349888"/>
                    </a:cubicBezTo>
                    <a:cubicBezTo>
                      <a:pt x="730910" y="1360404"/>
                      <a:pt x="745340" y="1386036"/>
                      <a:pt x="745340" y="1406411"/>
                    </a:cubicBezTo>
                    <a:cubicBezTo>
                      <a:pt x="745340" y="1428100"/>
                      <a:pt x="730910" y="1436645"/>
                      <a:pt x="712545" y="1425471"/>
                    </a:cubicBezTo>
                    <a:cubicBezTo>
                      <a:pt x="694180" y="1414955"/>
                      <a:pt x="679750" y="1389980"/>
                      <a:pt x="679750" y="1368948"/>
                    </a:cubicBezTo>
                    <a:cubicBezTo>
                      <a:pt x="679750" y="1358432"/>
                      <a:pt x="683357" y="1351038"/>
                      <a:pt x="689261" y="1347587"/>
                    </a:cubicBezTo>
                    <a:close/>
                    <a:moveTo>
                      <a:pt x="571319" y="1281340"/>
                    </a:moveTo>
                    <a:cubicBezTo>
                      <a:pt x="577246" y="1277890"/>
                      <a:pt x="585364" y="1278383"/>
                      <a:pt x="594133" y="1283641"/>
                    </a:cubicBezTo>
                    <a:cubicBezTo>
                      <a:pt x="612318" y="1294157"/>
                      <a:pt x="627257" y="1319789"/>
                      <a:pt x="627257" y="1340821"/>
                    </a:cubicBezTo>
                    <a:cubicBezTo>
                      <a:pt x="627257" y="1361853"/>
                      <a:pt x="612318" y="1370398"/>
                      <a:pt x="594133" y="1359882"/>
                    </a:cubicBezTo>
                    <a:cubicBezTo>
                      <a:pt x="576596" y="1349366"/>
                      <a:pt x="561658" y="1323733"/>
                      <a:pt x="561658" y="1302701"/>
                    </a:cubicBezTo>
                    <a:cubicBezTo>
                      <a:pt x="561658" y="1292185"/>
                      <a:pt x="565393" y="1284791"/>
                      <a:pt x="571319" y="1281340"/>
                    </a:cubicBezTo>
                    <a:close/>
                    <a:moveTo>
                      <a:pt x="455957" y="1215094"/>
                    </a:moveTo>
                    <a:cubicBezTo>
                      <a:pt x="461860" y="1211644"/>
                      <a:pt x="470059" y="1212137"/>
                      <a:pt x="479242" y="1217395"/>
                    </a:cubicBezTo>
                    <a:cubicBezTo>
                      <a:pt x="497608" y="1227911"/>
                      <a:pt x="512038" y="1253543"/>
                      <a:pt x="512038" y="1274575"/>
                    </a:cubicBezTo>
                    <a:cubicBezTo>
                      <a:pt x="512038" y="1294950"/>
                      <a:pt x="497608" y="1304152"/>
                      <a:pt x="479242" y="1293636"/>
                    </a:cubicBezTo>
                    <a:cubicBezTo>
                      <a:pt x="460876" y="1283120"/>
                      <a:pt x="446446" y="1257487"/>
                      <a:pt x="446446" y="1236455"/>
                    </a:cubicBezTo>
                    <a:cubicBezTo>
                      <a:pt x="446446" y="1225939"/>
                      <a:pt x="450054" y="1218545"/>
                      <a:pt x="455957" y="1215094"/>
                    </a:cubicBezTo>
                    <a:close/>
                    <a:moveTo>
                      <a:pt x="343886" y="1148846"/>
                    </a:moveTo>
                    <a:cubicBezTo>
                      <a:pt x="349848" y="1145396"/>
                      <a:pt x="357963" y="1145889"/>
                      <a:pt x="366575" y="1151147"/>
                    </a:cubicBezTo>
                    <a:cubicBezTo>
                      <a:pt x="385123" y="1161663"/>
                      <a:pt x="399698" y="1187295"/>
                      <a:pt x="399698" y="1208327"/>
                    </a:cubicBezTo>
                    <a:cubicBezTo>
                      <a:pt x="399698" y="1229359"/>
                      <a:pt x="385123" y="1237904"/>
                      <a:pt x="366575" y="1227388"/>
                    </a:cubicBezTo>
                    <a:cubicBezTo>
                      <a:pt x="349351" y="1216872"/>
                      <a:pt x="334114" y="1191239"/>
                      <a:pt x="334114" y="1170207"/>
                    </a:cubicBezTo>
                    <a:cubicBezTo>
                      <a:pt x="334114" y="1159691"/>
                      <a:pt x="337923" y="1152297"/>
                      <a:pt x="343886" y="1148846"/>
                    </a:cubicBezTo>
                    <a:close/>
                    <a:moveTo>
                      <a:pt x="1161624" y="1111276"/>
                    </a:moveTo>
                    <a:lnTo>
                      <a:pt x="1228375" y="1150343"/>
                    </a:lnTo>
                    <a:cubicBezTo>
                      <a:pt x="1238096" y="1155551"/>
                      <a:pt x="1246521" y="1171178"/>
                      <a:pt x="1246521" y="1184851"/>
                    </a:cubicBezTo>
                    <a:lnTo>
                      <a:pt x="1246521" y="1255822"/>
                    </a:lnTo>
                    <a:cubicBezTo>
                      <a:pt x="1246521" y="1268844"/>
                      <a:pt x="1238096" y="1275355"/>
                      <a:pt x="1228375" y="1268844"/>
                    </a:cubicBezTo>
                    <a:lnTo>
                      <a:pt x="1161624" y="1230429"/>
                    </a:lnTo>
                    <a:cubicBezTo>
                      <a:pt x="1151255" y="1224569"/>
                      <a:pt x="1143478" y="1209593"/>
                      <a:pt x="1143478" y="1195920"/>
                    </a:cubicBezTo>
                    <a:lnTo>
                      <a:pt x="1143478" y="1125600"/>
                    </a:lnTo>
                    <a:cubicBezTo>
                      <a:pt x="1143478" y="1111927"/>
                      <a:pt x="1151255" y="1106067"/>
                      <a:pt x="1161624" y="1111276"/>
                    </a:cubicBezTo>
                    <a:close/>
                    <a:moveTo>
                      <a:pt x="8174" y="956193"/>
                    </a:moveTo>
                    <a:cubicBezTo>
                      <a:pt x="13243" y="952250"/>
                      <a:pt x="20273" y="951922"/>
                      <a:pt x="28120" y="956193"/>
                    </a:cubicBezTo>
                    <a:lnTo>
                      <a:pt x="227572" y="1072493"/>
                    </a:lnTo>
                    <a:cubicBezTo>
                      <a:pt x="243267" y="1081692"/>
                      <a:pt x="255692" y="1106004"/>
                      <a:pt x="255692" y="1126373"/>
                    </a:cubicBezTo>
                    <a:cubicBezTo>
                      <a:pt x="255692" y="1148056"/>
                      <a:pt x="243267" y="1157255"/>
                      <a:pt x="227572" y="1148056"/>
                    </a:cubicBezTo>
                    <a:lnTo>
                      <a:pt x="28120" y="1032412"/>
                    </a:lnTo>
                    <a:cubicBezTo>
                      <a:pt x="12425" y="1023870"/>
                      <a:pt x="0" y="998902"/>
                      <a:pt x="0" y="977876"/>
                    </a:cubicBezTo>
                    <a:cubicBezTo>
                      <a:pt x="0" y="967691"/>
                      <a:pt x="3106" y="960135"/>
                      <a:pt x="8174" y="956193"/>
                    </a:cubicBezTo>
                    <a:close/>
                    <a:moveTo>
                      <a:pt x="689261" y="872337"/>
                    </a:moveTo>
                    <a:cubicBezTo>
                      <a:pt x="695164" y="868887"/>
                      <a:pt x="703363" y="869380"/>
                      <a:pt x="712545" y="874638"/>
                    </a:cubicBezTo>
                    <a:cubicBezTo>
                      <a:pt x="730910" y="885154"/>
                      <a:pt x="745340" y="910786"/>
                      <a:pt x="745340" y="931818"/>
                    </a:cubicBezTo>
                    <a:cubicBezTo>
                      <a:pt x="745340" y="952850"/>
                      <a:pt x="730910" y="961395"/>
                      <a:pt x="712545" y="950879"/>
                    </a:cubicBezTo>
                    <a:cubicBezTo>
                      <a:pt x="694180" y="940363"/>
                      <a:pt x="679750" y="914730"/>
                      <a:pt x="679750" y="893698"/>
                    </a:cubicBezTo>
                    <a:cubicBezTo>
                      <a:pt x="679750" y="883182"/>
                      <a:pt x="683357" y="875788"/>
                      <a:pt x="689261" y="872337"/>
                    </a:cubicBezTo>
                    <a:close/>
                    <a:moveTo>
                      <a:pt x="571319" y="806147"/>
                    </a:moveTo>
                    <a:cubicBezTo>
                      <a:pt x="577246" y="802673"/>
                      <a:pt x="585364" y="803169"/>
                      <a:pt x="594133" y="808463"/>
                    </a:cubicBezTo>
                    <a:cubicBezTo>
                      <a:pt x="612318" y="819050"/>
                      <a:pt x="627257" y="844856"/>
                      <a:pt x="627257" y="866030"/>
                    </a:cubicBezTo>
                    <a:cubicBezTo>
                      <a:pt x="627257" y="887204"/>
                      <a:pt x="612318" y="895144"/>
                      <a:pt x="594133" y="885219"/>
                    </a:cubicBezTo>
                    <a:cubicBezTo>
                      <a:pt x="576596" y="874632"/>
                      <a:pt x="561658" y="848826"/>
                      <a:pt x="561658" y="827652"/>
                    </a:cubicBezTo>
                    <a:cubicBezTo>
                      <a:pt x="561658" y="817065"/>
                      <a:pt x="565393" y="809621"/>
                      <a:pt x="571319" y="806147"/>
                    </a:cubicBezTo>
                    <a:close/>
                    <a:moveTo>
                      <a:pt x="455957" y="739485"/>
                    </a:moveTo>
                    <a:cubicBezTo>
                      <a:pt x="461860" y="736094"/>
                      <a:pt x="470059" y="736591"/>
                      <a:pt x="479242" y="741553"/>
                    </a:cubicBezTo>
                    <a:cubicBezTo>
                      <a:pt x="497608" y="752140"/>
                      <a:pt x="512038" y="777946"/>
                      <a:pt x="512038" y="799120"/>
                    </a:cubicBezTo>
                    <a:cubicBezTo>
                      <a:pt x="512038" y="820294"/>
                      <a:pt x="497608" y="828896"/>
                      <a:pt x="479242" y="818309"/>
                    </a:cubicBezTo>
                    <a:cubicBezTo>
                      <a:pt x="460876" y="807722"/>
                      <a:pt x="446446" y="781916"/>
                      <a:pt x="446446" y="760742"/>
                    </a:cubicBezTo>
                    <a:cubicBezTo>
                      <a:pt x="446446" y="750155"/>
                      <a:pt x="450054" y="742877"/>
                      <a:pt x="455957" y="739485"/>
                    </a:cubicBezTo>
                    <a:close/>
                    <a:moveTo>
                      <a:pt x="343886" y="670715"/>
                    </a:moveTo>
                    <a:cubicBezTo>
                      <a:pt x="349848" y="667265"/>
                      <a:pt x="357963" y="667758"/>
                      <a:pt x="366575" y="673016"/>
                    </a:cubicBezTo>
                    <a:cubicBezTo>
                      <a:pt x="385123" y="684189"/>
                      <a:pt x="399698" y="709164"/>
                      <a:pt x="399698" y="730196"/>
                    </a:cubicBezTo>
                    <a:cubicBezTo>
                      <a:pt x="399698" y="751228"/>
                      <a:pt x="385123" y="759773"/>
                      <a:pt x="366575" y="749257"/>
                    </a:cubicBezTo>
                    <a:cubicBezTo>
                      <a:pt x="349351" y="738741"/>
                      <a:pt x="334114" y="713108"/>
                      <a:pt x="334114" y="692076"/>
                    </a:cubicBezTo>
                    <a:cubicBezTo>
                      <a:pt x="334114" y="681560"/>
                      <a:pt x="337923" y="674166"/>
                      <a:pt x="343886" y="670715"/>
                    </a:cubicBezTo>
                    <a:close/>
                    <a:moveTo>
                      <a:pt x="1161624" y="636026"/>
                    </a:moveTo>
                    <a:lnTo>
                      <a:pt x="1228375" y="675092"/>
                    </a:lnTo>
                    <a:cubicBezTo>
                      <a:pt x="1238096" y="680301"/>
                      <a:pt x="1246521" y="696578"/>
                      <a:pt x="1246521" y="709600"/>
                    </a:cubicBezTo>
                    <a:lnTo>
                      <a:pt x="1246521" y="780570"/>
                    </a:lnTo>
                    <a:cubicBezTo>
                      <a:pt x="1246521" y="793592"/>
                      <a:pt x="1238096" y="800103"/>
                      <a:pt x="1228375" y="794243"/>
                    </a:cubicBezTo>
                    <a:lnTo>
                      <a:pt x="1161624" y="755828"/>
                    </a:lnTo>
                    <a:cubicBezTo>
                      <a:pt x="1151255" y="749968"/>
                      <a:pt x="1143478" y="734342"/>
                      <a:pt x="1143478" y="720669"/>
                    </a:cubicBezTo>
                    <a:lnTo>
                      <a:pt x="1143478" y="650350"/>
                    </a:lnTo>
                    <a:cubicBezTo>
                      <a:pt x="1143478" y="636677"/>
                      <a:pt x="1151255" y="630817"/>
                      <a:pt x="1161624" y="636026"/>
                    </a:cubicBezTo>
                    <a:close/>
                    <a:moveTo>
                      <a:pt x="8174" y="478145"/>
                    </a:moveTo>
                    <a:cubicBezTo>
                      <a:pt x="13243" y="474285"/>
                      <a:pt x="20273" y="474120"/>
                      <a:pt x="28120" y="478720"/>
                    </a:cubicBezTo>
                    <a:lnTo>
                      <a:pt x="227572" y="594363"/>
                    </a:lnTo>
                    <a:cubicBezTo>
                      <a:pt x="243267" y="603562"/>
                      <a:pt x="255692" y="627874"/>
                      <a:pt x="255692" y="648900"/>
                    </a:cubicBezTo>
                    <a:cubicBezTo>
                      <a:pt x="255692" y="669926"/>
                      <a:pt x="243267" y="679125"/>
                      <a:pt x="227572" y="670583"/>
                    </a:cubicBezTo>
                    <a:lnTo>
                      <a:pt x="28120" y="554282"/>
                    </a:lnTo>
                    <a:cubicBezTo>
                      <a:pt x="12425" y="545740"/>
                      <a:pt x="0" y="520772"/>
                      <a:pt x="0" y="499746"/>
                    </a:cubicBezTo>
                    <a:cubicBezTo>
                      <a:pt x="0" y="489561"/>
                      <a:pt x="3106" y="482005"/>
                      <a:pt x="8174" y="478145"/>
                    </a:cubicBezTo>
                    <a:close/>
                    <a:moveTo>
                      <a:pt x="689261" y="394206"/>
                    </a:moveTo>
                    <a:cubicBezTo>
                      <a:pt x="695164" y="390756"/>
                      <a:pt x="703362" y="391249"/>
                      <a:pt x="712545" y="396507"/>
                    </a:cubicBezTo>
                    <a:cubicBezTo>
                      <a:pt x="730910" y="407680"/>
                      <a:pt x="745340" y="432655"/>
                      <a:pt x="745340" y="453687"/>
                    </a:cubicBezTo>
                    <a:cubicBezTo>
                      <a:pt x="745340" y="474719"/>
                      <a:pt x="730910" y="483264"/>
                      <a:pt x="712545" y="472748"/>
                    </a:cubicBezTo>
                    <a:cubicBezTo>
                      <a:pt x="694180" y="462232"/>
                      <a:pt x="679750" y="436599"/>
                      <a:pt x="679750" y="415567"/>
                    </a:cubicBezTo>
                    <a:cubicBezTo>
                      <a:pt x="679750" y="405051"/>
                      <a:pt x="683357" y="397657"/>
                      <a:pt x="689261" y="394206"/>
                    </a:cubicBezTo>
                    <a:close/>
                    <a:moveTo>
                      <a:pt x="571319" y="327602"/>
                    </a:moveTo>
                    <a:cubicBezTo>
                      <a:pt x="577246" y="324211"/>
                      <a:pt x="585364" y="324708"/>
                      <a:pt x="594133" y="329670"/>
                    </a:cubicBezTo>
                    <a:cubicBezTo>
                      <a:pt x="612318" y="340257"/>
                      <a:pt x="627257" y="366063"/>
                      <a:pt x="627257" y="387237"/>
                    </a:cubicBezTo>
                    <a:cubicBezTo>
                      <a:pt x="627257" y="408411"/>
                      <a:pt x="612318" y="417013"/>
                      <a:pt x="594133" y="406426"/>
                    </a:cubicBezTo>
                    <a:cubicBezTo>
                      <a:pt x="576596" y="395839"/>
                      <a:pt x="561658" y="370033"/>
                      <a:pt x="561658" y="348859"/>
                    </a:cubicBezTo>
                    <a:cubicBezTo>
                      <a:pt x="561658" y="338272"/>
                      <a:pt x="565392" y="330994"/>
                      <a:pt x="571319" y="327602"/>
                    </a:cubicBezTo>
                    <a:close/>
                    <a:moveTo>
                      <a:pt x="455957" y="261438"/>
                    </a:moveTo>
                    <a:cubicBezTo>
                      <a:pt x="461860" y="257964"/>
                      <a:pt x="470059" y="258461"/>
                      <a:pt x="479242" y="263423"/>
                    </a:cubicBezTo>
                    <a:cubicBezTo>
                      <a:pt x="497608" y="274010"/>
                      <a:pt x="512038" y="300478"/>
                      <a:pt x="512038" y="320990"/>
                    </a:cubicBezTo>
                    <a:cubicBezTo>
                      <a:pt x="512038" y="342164"/>
                      <a:pt x="497608" y="350766"/>
                      <a:pt x="479242" y="340179"/>
                    </a:cubicBezTo>
                    <a:cubicBezTo>
                      <a:pt x="460876" y="329592"/>
                      <a:pt x="446446" y="303786"/>
                      <a:pt x="446446" y="283274"/>
                    </a:cubicBezTo>
                    <a:cubicBezTo>
                      <a:pt x="446446" y="272356"/>
                      <a:pt x="450054" y="264912"/>
                      <a:pt x="455957" y="261438"/>
                    </a:cubicBezTo>
                    <a:close/>
                    <a:moveTo>
                      <a:pt x="343886" y="195439"/>
                    </a:moveTo>
                    <a:cubicBezTo>
                      <a:pt x="349848" y="192048"/>
                      <a:pt x="357963" y="192544"/>
                      <a:pt x="366575" y="197838"/>
                    </a:cubicBezTo>
                    <a:cubicBezTo>
                      <a:pt x="385123" y="208425"/>
                      <a:pt x="399698" y="233569"/>
                      <a:pt x="399698" y="254743"/>
                    </a:cubicBezTo>
                    <a:cubicBezTo>
                      <a:pt x="399698" y="275917"/>
                      <a:pt x="385123" y="284519"/>
                      <a:pt x="366575" y="273932"/>
                    </a:cubicBezTo>
                    <a:cubicBezTo>
                      <a:pt x="349351" y="263345"/>
                      <a:pt x="334114" y="237539"/>
                      <a:pt x="334114" y="216365"/>
                    </a:cubicBezTo>
                    <a:cubicBezTo>
                      <a:pt x="334114" y="206109"/>
                      <a:pt x="337923" y="198830"/>
                      <a:pt x="343886" y="195439"/>
                    </a:cubicBezTo>
                    <a:close/>
                    <a:moveTo>
                      <a:pt x="8174" y="2948"/>
                    </a:moveTo>
                    <a:cubicBezTo>
                      <a:pt x="13243" y="-982"/>
                      <a:pt x="20273" y="-1146"/>
                      <a:pt x="28120" y="3439"/>
                    </a:cubicBezTo>
                    <a:lnTo>
                      <a:pt x="227572" y="118723"/>
                    </a:lnTo>
                    <a:cubicBezTo>
                      <a:pt x="243267" y="127894"/>
                      <a:pt x="255692" y="152130"/>
                      <a:pt x="255692" y="173091"/>
                    </a:cubicBezTo>
                    <a:cubicBezTo>
                      <a:pt x="255692" y="194051"/>
                      <a:pt x="243267" y="203877"/>
                      <a:pt x="227572" y="194706"/>
                    </a:cubicBezTo>
                    <a:lnTo>
                      <a:pt x="28120" y="78767"/>
                    </a:lnTo>
                    <a:cubicBezTo>
                      <a:pt x="12425" y="70252"/>
                      <a:pt x="0" y="45361"/>
                      <a:pt x="0" y="25055"/>
                    </a:cubicBezTo>
                    <a:cubicBezTo>
                      <a:pt x="0" y="14575"/>
                      <a:pt x="3106" y="6878"/>
                      <a:pt x="8174" y="2948"/>
                    </a:cubicBezTo>
                    <a:close/>
                  </a:path>
                </a:pathLst>
              </a:custGeom>
              <a:solidFill>
                <a:schemeClr val="accent3">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68" name="Freeform 160">
                <a:extLst>
                  <a:ext uri="{FF2B5EF4-FFF2-40B4-BE49-F238E27FC236}">
                    <a16:creationId xmlns:a16="http://schemas.microsoft.com/office/drawing/2014/main" id="{AC2A1263-1AE8-4268-9AE2-2F445D82372C}"/>
                  </a:ext>
                </a:extLst>
              </p:cNvPr>
              <p:cNvSpPr>
                <a:spLocks noChangeArrowheads="1"/>
              </p:cNvSpPr>
              <p:nvPr/>
            </p:nvSpPr>
            <p:spPr bwMode="auto">
              <a:xfrm>
                <a:off x="13755712" y="8272230"/>
                <a:ext cx="2727645" cy="1564005"/>
              </a:xfrm>
              <a:custGeom>
                <a:avLst/>
                <a:gdLst>
                  <a:gd name="T0" fmla="*/ 2401 w 4174"/>
                  <a:gd name="T1" fmla="*/ 2344 h 2394"/>
                  <a:gd name="T2" fmla="*/ 84 w 4174"/>
                  <a:gd name="T3" fmla="*/ 1023 h 2394"/>
                  <a:gd name="T4" fmla="*/ 84 w 4174"/>
                  <a:gd name="T5" fmla="*/ 1023 h 2394"/>
                  <a:gd name="T6" fmla="*/ 108 w 4174"/>
                  <a:gd name="T7" fmla="*/ 832 h 2394"/>
                  <a:gd name="T8" fmla="*/ 1441 w 4174"/>
                  <a:gd name="T9" fmla="*/ 63 h 2394"/>
                  <a:gd name="T10" fmla="*/ 1441 w 4174"/>
                  <a:gd name="T11" fmla="*/ 63 h 2394"/>
                  <a:gd name="T12" fmla="*/ 1772 w 4174"/>
                  <a:gd name="T13" fmla="*/ 49 h 2394"/>
                  <a:gd name="T14" fmla="*/ 4088 w 4174"/>
                  <a:gd name="T15" fmla="*/ 1370 h 2394"/>
                  <a:gd name="T16" fmla="*/ 4088 w 4174"/>
                  <a:gd name="T17" fmla="*/ 1370 h 2394"/>
                  <a:gd name="T18" fmla="*/ 4065 w 4174"/>
                  <a:gd name="T19" fmla="*/ 1561 h 2394"/>
                  <a:gd name="T20" fmla="*/ 2732 w 4174"/>
                  <a:gd name="T21" fmla="*/ 2330 h 2394"/>
                  <a:gd name="T22" fmla="*/ 2732 w 4174"/>
                  <a:gd name="T23" fmla="*/ 2330 h 2394"/>
                  <a:gd name="T24" fmla="*/ 2401 w 4174"/>
                  <a:gd name="T25" fmla="*/ 234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74" h="2394">
                    <a:moveTo>
                      <a:pt x="2401" y="2344"/>
                    </a:moveTo>
                    <a:lnTo>
                      <a:pt x="84" y="1023"/>
                    </a:lnTo>
                    <a:lnTo>
                      <a:pt x="84" y="1023"/>
                    </a:lnTo>
                    <a:cubicBezTo>
                      <a:pt x="0" y="974"/>
                      <a:pt x="10" y="889"/>
                      <a:pt x="108" y="832"/>
                    </a:cubicBezTo>
                    <a:lnTo>
                      <a:pt x="1441" y="63"/>
                    </a:lnTo>
                    <a:lnTo>
                      <a:pt x="1441" y="63"/>
                    </a:lnTo>
                    <a:cubicBezTo>
                      <a:pt x="1539" y="7"/>
                      <a:pt x="1687" y="0"/>
                      <a:pt x="1772" y="49"/>
                    </a:cubicBezTo>
                    <a:lnTo>
                      <a:pt x="4088" y="1370"/>
                    </a:lnTo>
                    <a:lnTo>
                      <a:pt x="4088" y="1370"/>
                    </a:lnTo>
                    <a:cubicBezTo>
                      <a:pt x="4173" y="1419"/>
                      <a:pt x="4163" y="1505"/>
                      <a:pt x="4065" y="1561"/>
                    </a:cubicBezTo>
                    <a:lnTo>
                      <a:pt x="2732" y="2330"/>
                    </a:lnTo>
                    <a:lnTo>
                      <a:pt x="2732" y="2330"/>
                    </a:lnTo>
                    <a:cubicBezTo>
                      <a:pt x="2634" y="2387"/>
                      <a:pt x="2486" y="2393"/>
                      <a:pt x="2401" y="2344"/>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169" name="Freeform 161">
                <a:extLst>
                  <a:ext uri="{FF2B5EF4-FFF2-40B4-BE49-F238E27FC236}">
                    <a16:creationId xmlns:a16="http://schemas.microsoft.com/office/drawing/2014/main" id="{CD4F2718-9441-4740-BA53-B5B285825556}"/>
                  </a:ext>
                </a:extLst>
              </p:cNvPr>
              <p:cNvSpPr>
                <a:spLocks noChangeArrowheads="1"/>
              </p:cNvSpPr>
              <p:nvPr/>
            </p:nvSpPr>
            <p:spPr bwMode="auto">
              <a:xfrm>
                <a:off x="13675063" y="4792824"/>
                <a:ext cx="2888942" cy="4746738"/>
              </a:xfrm>
              <a:custGeom>
                <a:avLst/>
                <a:gdLst>
                  <a:gd name="T0" fmla="*/ 4417 w 4421"/>
                  <a:gd name="T1" fmla="*/ 6252 h 7268"/>
                  <a:gd name="T2" fmla="*/ 4417 w 4421"/>
                  <a:gd name="T3" fmla="*/ 6252 h 7268"/>
                  <a:gd name="T4" fmla="*/ 4417 w 4421"/>
                  <a:gd name="T5" fmla="*/ 844 h 7268"/>
                  <a:gd name="T6" fmla="*/ 2267 w 4421"/>
                  <a:gd name="T7" fmla="*/ 281 h 7268"/>
                  <a:gd name="T8" fmla="*/ 1871 w 4421"/>
                  <a:gd name="T9" fmla="*/ 52 h 7268"/>
                  <a:gd name="T10" fmla="*/ 1871 w 4421"/>
                  <a:gd name="T11" fmla="*/ 52 h 7268"/>
                  <a:gd name="T12" fmla="*/ 1516 w 4421"/>
                  <a:gd name="T13" fmla="*/ 67 h 7268"/>
                  <a:gd name="T14" fmla="*/ 1147 w 4421"/>
                  <a:gd name="T15" fmla="*/ 281 h 7268"/>
                  <a:gd name="T16" fmla="*/ 0 w 4421"/>
                  <a:gd name="T17" fmla="*/ 280 h 7268"/>
                  <a:gd name="T18" fmla="*/ 340 w 4421"/>
                  <a:gd name="T19" fmla="*/ 5500 h 7268"/>
                  <a:gd name="T20" fmla="*/ 340 w 4421"/>
                  <a:gd name="T21" fmla="*/ 5500 h 7268"/>
                  <a:gd name="T22" fmla="*/ 400 w 4421"/>
                  <a:gd name="T23" fmla="*/ 5595 h 7268"/>
                  <a:gd name="T24" fmla="*/ 2546 w 4421"/>
                  <a:gd name="T25" fmla="*/ 7214 h 7268"/>
                  <a:gd name="T26" fmla="*/ 2546 w 4421"/>
                  <a:gd name="T27" fmla="*/ 7214 h 7268"/>
                  <a:gd name="T28" fmla="*/ 2900 w 4421"/>
                  <a:gd name="T29" fmla="*/ 7200 h 7268"/>
                  <a:gd name="T30" fmla="*/ 4331 w 4421"/>
                  <a:gd name="T31" fmla="*/ 6374 h 7268"/>
                  <a:gd name="T32" fmla="*/ 4331 w 4421"/>
                  <a:gd name="T33" fmla="*/ 6374 h 7268"/>
                  <a:gd name="T34" fmla="*/ 4417 w 4421"/>
                  <a:gd name="T35" fmla="*/ 6252 h 7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21" h="7268">
                    <a:moveTo>
                      <a:pt x="4417" y="6252"/>
                    </a:moveTo>
                    <a:lnTo>
                      <a:pt x="4417" y="6252"/>
                    </a:lnTo>
                    <a:lnTo>
                      <a:pt x="4417" y="844"/>
                    </a:lnTo>
                    <a:lnTo>
                      <a:pt x="2267" y="281"/>
                    </a:lnTo>
                    <a:lnTo>
                      <a:pt x="1871" y="52"/>
                    </a:lnTo>
                    <a:lnTo>
                      <a:pt x="1871" y="52"/>
                    </a:lnTo>
                    <a:cubicBezTo>
                      <a:pt x="1780" y="0"/>
                      <a:pt x="1621" y="6"/>
                      <a:pt x="1516" y="67"/>
                    </a:cubicBezTo>
                    <a:lnTo>
                      <a:pt x="1147" y="281"/>
                    </a:lnTo>
                    <a:lnTo>
                      <a:pt x="0" y="280"/>
                    </a:lnTo>
                    <a:lnTo>
                      <a:pt x="340" y="5500"/>
                    </a:lnTo>
                    <a:lnTo>
                      <a:pt x="340" y="5500"/>
                    </a:lnTo>
                    <a:cubicBezTo>
                      <a:pt x="337" y="5536"/>
                      <a:pt x="357" y="5570"/>
                      <a:pt x="400" y="5595"/>
                    </a:cubicBezTo>
                    <a:lnTo>
                      <a:pt x="2546" y="7214"/>
                    </a:lnTo>
                    <a:lnTo>
                      <a:pt x="2546" y="7214"/>
                    </a:lnTo>
                    <a:cubicBezTo>
                      <a:pt x="2637" y="7267"/>
                      <a:pt x="2796" y="7260"/>
                      <a:pt x="2900" y="7200"/>
                    </a:cubicBezTo>
                    <a:lnTo>
                      <a:pt x="4331" y="6374"/>
                    </a:lnTo>
                    <a:lnTo>
                      <a:pt x="4331" y="6374"/>
                    </a:lnTo>
                    <a:cubicBezTo>
                      <a:pt x="4391" y="6339"/>
                      <a:pt x="4420" y="6293"/>
                      <a:pt x="4417" y="6252"/>
                    </a:cubicBezTo>
                  </a:path>
                </a:pathLst>
              </a:custGeom>
              <a:solidFill>
                <a:schemeClr val="accent3">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70" name="Freeform 162">
                <a:extLst>
                  <a:ext uri="{FF2B5EF4-FFF2-40B4-BE49-F238E27FC236}">
                    <a16:creationId xmlns:a16="http://schemas.microsoft.com/office/drawing/2014/main" id="{6FCFA997-1FFE-40DC-9661-2A6A665BFC83}"/>
                  </a:ext>
                </a:extLst>
              </p:cNvPr>
              <p:cNvSpPr>
                <a:spLocks noChangeArrowheads="1"/>
              </p:cNvSpPr>
              <p:nvPr/>
            </p:nvSpPr>
            <p:spPr bwMode="auto">
              <a:xfrm>
                <a:off x="13675064" y="4804345"/>
                <a:ext cx="1788667" cy="4726577"/>
              </a:xfrm>
              <a:custGeom>
                <a:avLst/>
                <a:gdLst>
                  <a:gd name="T0" fmla="*/ 1709 w 2740"/>
                  <a:gd name="T1" fmla="*/ 0 h 7235"/>
                  <a:gd name="T2" fmla="*/ 1709 w 2740"/>
                  <a:gd name="T3" fmla="*/ 0 h 7235"/>
                  <a:gd name="T4" fmla="*/ 1519 w 2740"/>
                  <a:gd name="T5" fmla="*/ 50 h 7235"/>
                  <a:gd name="T6" fmla="*/ 1150 w 2740"/>
                  <a:gd name="T7" fmla="*/ 264 h 7235"/>
                  <a:gd name="T8" fmla="*/ 3 w 2740"/>
                  <a:gd name="T9" fmla="*/ 263 h 7235"/>
                  <a:gd name="T10" fmla="*/ 3 w 2740"/>
                  <a:gd name="T11" fmla="*/ 5685 h 7235"/>
                  <a:gd name="T12" fmla="*/ 3 w 2740"/>
                  <a:gd name="T13" fmla="*/ 5685 h 7235"/>
                  <a:gd name="T14" fmla="*/ 64 w 2740"/>
                  <a:gd name="T15" fmla="*/ 5780 h 7235"/>
                  <a:gd name="T16" fmla="*/ 2549 w 2740"/>
                  <a:gd name="T17" fmla="*/ 7197 h 7235"/>
                  <a:gd name="T18" fmla="*/ 2549 w 2740"/>
                  <a:gd name="T19" fmla="*/ 7197 h 7235"/>
                  <a:gd name="T20" fmla="*/ 2714 w 2740"/>
                  <a:gd name="T21" fmla="*/ 7232 h 7235"/>
                  <a:gd name="T22" fmla="*/ 2739 w 2740"/>
                  <a:gd name="T23" fmla="*/ 1776 h 7235"/>
                  <a:gd name="T24" fmla="*/ 1709 w 2740"/>
                  <a:gd name="T25" fmla="*/ 0 h 7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0" h="7235">
                    <a:moveTo>
                      <a:pt x="1709" y="0"/>
                    </a:moveTo>
                    <a:lnTo>
                      <a:pt x="1709" y="0"/>
                    </a:lnTo>
                    <a:cubicBezTo>
                      <a:pt x="1643" y="2"/>
                      <a:pt x="1574" y="19"/>
                      <a:pt x="1519" y="50"/>
                    </a:cubicBezTo>
                    <a:lnTo>
                      <a:pt x="1150" y="264"/>
                    </a:lnTo>
                    <a:lnTo>
                      <a:pt x="3" y="263"/>
                    </a:lnTo>
                    <a:lnTo>
                      <a:pt x="3" y="5685"/>
                    </a:lnTo>
                    <a:lnTo>
                      <a:pt x="3" y="5685"/>
                    </a:lnTo>
                    <a:cubicBezTo>
                      <a:pt x="0" y="5721"/>
                      <a:pt x="20" y="5755"/>
                      <a:pt x="64" y="5780"/>
                    </a:cubicBezTo>
                    <a:lnTo>
                      <a:pt x="2549" y="7197"/>
                    </a:lnTo>
                    <a:lnTo>
                      <a:pt x="2549" y="7197"/>
                    </a:lnTo>
                    <a:cubicBezTo>
                      <a:pt x="2593" y="7222"/>
                      <a:pt x="2652" y="7234"/>
                      <a:pt x="2714" y="7232"/>
                    </a:cubicBezTo>
                    <a:lnTo>
                      <a:pt x="2739" y="1776"/>
                    </a:lnTo>
                    <a:lnTo>
                      <a:pt x="1709" y="0"/>
                    </a:lnTo>
                  </a:path>
                </a:pathLst>
              </a:custGeom>
              <a:solidFill>
                <a:schemeClr val="accent3">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171" name="Freeform 163">
                <a:extLst>
                  <a:ext uri="{FF2B5EF4-FFF2-40B4-BE49-F238E27FC236}">
                    <a16:creationId xmlns:a16="http://schemas.microsoft.com/office/drawing/2014/main" id="{61327A96-954C-4E6F-A028-D1C77795EBEE}"/>
                  </a:ext>
                </a:extLst>
              </p:cNvPr>
              <p:cNvSpPr>
                <a:spLocks noChangeArrowheads="1"/>
              </p:cNvSpPr>
              <p:nvPr/>
            </p:nvSpPr>
            <p:spPr bwMode="auto">
              <a:xfrm>
                <a:off x="15354278" y="5921904"/>
                <a:ext cx="184339" cy="3611899"/>
              </a:xfrm>
              <a:custGeom>
                <a:avLst/>
                <a:gdLst>
                  <a:gd name="T0" fmla="*/ 0 w 284"/>
                  <a:gd name="T1" fmla="*/ 5496 h 5531"/>
                  <a:gd name="T2" fmla="*/ 0 w 284"/>
                  <a:gd name="T3" fmla="*/ 5496 h 5531"/>
                  <a:gd name="T4" fmla="*/ 283 w 284"/>
                  <a:gd name="T5" fmla="*/ 5493 h 5531"/>
                  <a:gd name="T6" fmla="*/ 283 w 284"/>
                  <a:gd name="T7" fmla="*/ 0 h 5531"/>
                  <a:gd name="T8" fmla="*/ 0 w 284"/>
                  <a:gd name="T9" fmla="*/ 0 h 5531"/>
                  <a:gd name="T10" fmla="*/ 0 w 284"/>
                  <a:gd name="T11" fmla="*/ 5496 h 5531"/>
                </a:gdLst>
                <a:ahLst/>
                <a:cxnLst>
                  <a:cxn ang="0">
                    <a:pos x="T0" y="T1"/>
                  </a:cxn>
                  <a:cxn ang="0">
                    <a:pos x="T2" y="T3"/>
                  </a:cxn>
                  <a:cxn ang="0">
                    <a:pos x="T4" y="T5"/>
                  </a:cxn>
                  <a:cxn ang="0">
                    <a:pos x="T6" y="T7"/>
                  </a:cxn>
                  <a:cxn ang="0">
                    <a:pos x="T8" y="T9"/>
                  </a:cxn>
                  <a:cxn ang="0">
                    <a:pos x="T10" y="T11"/>
                  </a:cxn>
                </a:cxnLst>
                <a:rect l="0" t="0" r="r" b="b"/>
                <a:pathLst>
                  <a:path w="284" h="5531">
                    <a:moveTo>
                      <a:pt x="0" y="5496"/>
                    </a:moveTo>
                    <a:lnTo>
                      <a:pt x="0" y="5496"/>
                    </a:lnTo>
                    <a:cubicBezTo>
                      <a:pt x="78" y="5530"/>
                      <a:pt x="192" y="5528"/>
                      <a:pt x="283" y="5493"/>
                    </a:cubicBezTo>
                    <a:lnTo>
                      <a:pt x="283" y="0"/>
                    </a:lnTo>
                    <a:lnTo>
                      <a:pt x="0" y="0"/>
                    </a:lnTo>
                    <a:lnTo>
                      <a:pt x="0" y="5496"/>
                    </a:ln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172" name="Freeform 164">
                <a:extLst>
                  <a:ext uri="{FF2B5EF4-FFF2-40B4-BE49-F238E27FC236}">
                    <a16:creationId xmlns:a16="http://schemas.microsoft.com/office/drawing/2014/main" id="{829B1075-E8D9-4642-B874-B7A48ACBDDF5}"/>
                  </a:ext>
                </a:extLst>
              </p:cNvPr>
              <p:cNvSpPr>
                <a:spLocks noChangeArrowheads="1"/>
              </p:cNvSpPr>
              <p:nvPr/>
            </p:nvSpPr>
            <p:spPr bwMode="auto">
              <a:xfrm>
                <a:off x="13657781" y="4323337"/>
                <a:ext cx="2923506" cy="1676336"/>
              </a:xfrm>
              <a:custGeom>
                <a:avLst/>
                <a:gdLst>
                  <a:gd name="T0" fmla="*/ 2576 w 4478"/>
                  <a:gd name="T1" fmla="*/ 2515 h 2568"/>
                  <a:gd name="T2" fmla="*/ 91 w 4478"/>
                  <a:gd name="T3" fmla="*/ 1098 h 2568"/>
                  <a:gd name="T4" fmla="*/ 91 w 4478"/>
                  <a:gd name="T5" fmla="*/ 1098 h 2568"/>
                  <a:gd name="T6" fmla="*/ 116 w 4478"/>
                  <a:gd name="T7" fmla="*/ 893 h 2568"/>
                  <a:gd name="T8" fmla="*/ 1546 w 4478"/>
                  <a:gd name="T9" fmla="*/ 67 h 2568"/>
                  <a:gd name="T10" fmla="*/ 1546 w 4478"/>
                  <a:gd name="T11" fmla="*/ 67 h 2568"/>
                  <a:gd name="T12" fmla="*/ 1901 w 4478"/>
                  <a:gd name="T13" fmla="*/ 52 h 2568"/>
                  <a:gd name="T14" fmla="*/ 4386 w 4478"/>
                  <a:gd name="T15" fmla="*/ 1470 h 2568"/>
                  <a:gd name="T16" fmla="*/ 4386 w 4478"/>
                  <a:gd name="T17" fmla="*/ 1470 h 2568"/>
                  <a:gd name="T18" fmla="*/ 4361 w 4478"/>
                  <a:gd name="T19" fmla="*/ 1675 h 2568"/>
                  <a:gd name="T20" fmla="*/ 2930 w 4478"/>
                  <a:gd name="T21" fmla="*/ 2500 h 2568"/>
                  <a:gd name="T22" fmla="*/ 2930 w 4478"/>
                  <a:gd name="T23" fmla="*/ 2500 h 2568"/>
                  <a:gd name="T24" fmla="*/ 2576 w 4478"/>
                  <a:gd name="T25" fmla="*/ 2515 h 2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8" h="2568">
                    <a:moveTo>
                      <a:pt x="2576" y="2515"/>
                    </a:moveTo>
                    <a:lnTo>
                      <a:pt x="91" y="1098"/>
                    </a:lnTo>
                    <a:lnTo>
                      <a:pt x="91" y="1098"/>
                    </a:lnTo>
                    <a:cubicBezTo>
                      <a:pt x="0" y="1045"/>
                      <a:pt x="12" y="953"/>
                      <a:pt x="116" y="893"/>
                    </a:cubicBezTo>
                    <a:lnTo>
                      <a:pt x="1546" y="67"/>
                    </a:lnTo>
                    <a:lnTo>
                      <a:pt x="1546" y="67"/>
                    </a:lnTo>
                    <a:cubicBezTo>
                      <a:pt x="1651" y="7"/>
                      <a:pt x="1810" y="0"/>
                      <a:pt x="1901" y="52"/>
                    </a:cubicBezTo>
                    <a:lnTo>
                      <a:pt x="4386" y="1470"/>
                    </a:lnTo>
                    <a:lnTo>
                      <a:pt x="4386" y="1470"/>
                    </a:lnTo>
                    <a:cubicBezTo>
                      <a:pt x="4477" y="1522"/>
                      <a:pt x="4466" y="1614"/>
                      <a:pt x="4361" y="1675"/>
                    </a:cubicBezTo>
                    <a:lnTo>
                      <a:pt x="2930" y="2500"/>
                    </a:lnTo>
                    <a:lnTo>
                      <a:pt x="2930" y="2500"/>
                    </a:lnTo>
                    <a:cubicBezTo>
                      <a:pt x="2826" y="2561"/>
                      <a:pt x="2667" y="2567"/>
                      <a:pt x="2576" y="2515"/>
                    </a:cubicBezTo>
                  </a:path>
                </a:pathLst>
              </a:custGeom>
              <a:solidFill>
                <a:schemeClr val="accent3">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173" name="Freeform 165">
                <a:extLst>
                  <a:ext uri="{FF2B5EF4-FFF2-40B4-BE49-F238E27FC236}">
                    <a16:creationId xmlns:a16="http://schemas.microsoft.com/office/drawing/2014/main" id="{72EA459A-0C04-42B9-A785-AEC3281F873B}"/>
                  </a:ext>
                </a:extLst>
              </p:cNvPr>
              <p:cNvSpPr>
                <a:spLocks noChangeArrowheads="1"/>
              </p:cNvSpPr>
              <p:nvPr/>
            </p:nvSpPr>
            <p:spPr bwMode="auto">
              <a:xfrm>
                <a:off x="13666422" y="4948361"/>
                <a:ext cx="2909105" cy="1051311"/>
              </a:xfrm>
              <a:custGeom>
                <a:avLst/>
                <a:gdLst>
                  <a:gd name="T0" fmla="*/ 4347 w 4454"/>
                  <a:gd name="T1" fmla="*/ 617 h 1611"/>
                  <a:gd name="T2" fmla="*/ 2916 w 4454"/>
                  <a:gd name="T3" fmla="*/ 1442 h 1611"/>
                  <a:gd name="T4" fmla="*/ 2916 w 4454"/>
                  <a:gd name="T5" fmla="*/ 1442 h 1611"/>
                  <a:gd name="T6" fmla="*/ 2562 w 4454"/>
                  <a:gd name="T7" fmla="*/ 1457 h 1611"/>
                  <a:gd name="T8" fmla="*/ 77 w 4454"/>
                  <a:gd name="T9" fmla="*/ 40 h 1611"/>
                  <a:gd name="T10" fmla="*/ 77 w 4454"/>
                  <a:gd name="T11" fmla="*/ 40 h 1611"/>
                  <a:gd name="T12" fmla="*/ 31 w 4454"/>
                  <a:gd name="T13" fmla="*/ 0 h 1611"/>
                  <a:gd name="T14" fmla="*/ 31 w 4454"/>
                  <a:gd name="T15" fmla="*/ 0 h 1611"/>
                  <a:gd name="T16" fmla="*/ 77 w 4454"/>
                  <a:gd name="T17" fmla="*/ 141 h 1611"/>
                  <a:gd name="T18" fmla="*/ 2562 w 4454"/>
                  <a:gd name="T19" fmla="*/ 1558 h 1611"/>
                  <a:gd name="T20" fmla="*/ 2562 w 4454"/>
                  <a:gd name="T21" fmla="*/ 1558 h 1611"/>
                  <a:gd name="T22" fmla="*/ 2916 w 4454"/>
                  <a:gd name="T23" fmla="*/ 1543 h 1611"/>
                  <a:gd name="T24" fmla="*/ 4347 w 4454"/>
                  <a:gd name="T25" fmla="*/ 718 h 1611"/>
                  <a:gd name="T26" fmla="*/ 4347 w 4454"/>
                  <a:gd name="T27" fmla="*/ 718 h 1611"/>
                  <a:gd name="T28" fmla="*/ 4418 w 4454"/>
                  <a:gd name="T29" fmla="*/ 553 h 1611"/>
                  <a:gd name="T30" fmla="*/ 4418 w 4454"/>
                  <a:gd name="T31" fmla="*/ 553 h 1611"/>
                  <a:gd name="T32" fmla="*/ 4347 w 4454"/>
                  <a:gd name="T33" fmla="*/ 617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54" h="1611">
                    <a:moveTo>
                      <a:pt x="4347" y="617"/>
                    </a:moveTo>
                    <a:lnTo>
                      <a:pt x="2916" y="1442"/>
                    </a:lnTo>
                    <a:lnTo>
                      <a:pt x="2916" y="1442"/>
                    </a:lnTo>
                    <a:cubicBezTo>
                      <a:pt x="2812" y="1503"/>
                      <a:pt x="2653" y="1510"/>
                      <a:pt x="2562" y="1457"/>
                    </a:cubicBezTo>
                    <a:lnTo>
                      <a:pt x="77" y="40"/>
                    </a:lnTo>
                    <a:lnTo>
                      <a:pt x="77" y="40"/>
                    </a:lnTo>
                    <a:cubicBezTo>
                      <a:pt x="57" y="29"/>
                      <a:pt x="41" y="15"/>
                      <a:pt x="31" y="0"/>
                    </a:cubicBezTo>
                    <a:lnTo>
                      <a:pt x="31" y="0"/>
                    </a:lnTo>
                    <a:cubicBezTo>
                      <a:pt x="0" y="50"/>
                      <a:pt x="15" y="105"/>
                      <a:pt x="77" y="141"/>
                    </a:cubicBezTo>
                    <a:lnTo>
                      <a:pt x="2562" y="1558"/>
                    </a:lnTo>
                    <a:lnTo>
                      <a:pt x="2562" y="1558"/>
                    </a:lnTo>
                    <a:cubicBezTo>
                      <a:pt x="2653" y="1610"/>
                      <a:pt x="2812" y="1604"/>
                      <a:pt x="2916" y="1543"/>
                    </a:cubicBezTo>
                    <a:lnTo>
                      <a:pt x="4347" y="718"/>
                    </a:lnTo>
                    <a:lnTo>
                      <a:pt x="4347" y="718"/>
                    </a:lnTo>
                    <a:cubicBezTo>
                      <a:pt x="4428" y="671"/>
                      <a:pt x="4453" y="605"/>
                      <a:pt x="4418" y="553"/>
                    </a:cubicBezTo>
                    <a:lnTo>
                      <a:pt x="4418" y="553"/>
                    </a:lnTo>
                    <a:cubicBezTo>
                      <a:pt x="4403" y="576"/>
                      <a:pt x="4380" y="598"/>
                      <a:pt x="4347" y="617"/>
                    </a:cubicBezTo>
                  </a:path>
                </a:pathLst>
              </a:custGeom>
              <a:solidFill>
                <a:schemeClr val="accent3">
                  <a:lumMod val="20000"/>
                  <a:lumOff val="80000"/>
                </a:schemeClr>
              </a:solidFill>
              <a:ln>
                <a:noFill/>
              </a:ln>
              <a:effectLst/>
            </p:spPr>
            <p:txBody>
              <a:bodyPr wrap="none" anchor="ctr"/>
              <a:lstStyle/>
              <a:p>
                <a:endParaRPr lang="en-US" sz="6532" dirty="0">
                  <a:latin typeface="Lato Light" panose="020F0502020204030203" pitchFamily="34" charset="0"/>
                </a:endParaRPr>
              </a:p>
            </p:txBody>
          </p:sp>
          <p:sp>
            <p:nvSpPr>
              <p:cNvPr id="174" name="Freeform 166">
                <a:extLst>
                  <a:ext uri="{FF2B5EF4-FFF2-40B4-BE49-F238E27FC236}">
                    <a16:creationId xmlns:a16="http://schemas.microsoft.com/office/drawing/2014/main" id="{27BD1910-7C75-4BA2-8CAF-47C402F61000}"/>
                  </a:ext>
                </a:extLst>
              </p:cNvPr>
              <p:cNvSpPr>
                <a:spLocks noChangeArrowheads="1"/>
              </p:cNvSpPr>
              <p:nvPr/>
            </p:nvSpPr>
            <p:spPr bwMode="auto">
              <a:xfrm>
                <a:off x="14277046" y="4628648"/>
                <a:ext cx="1690738" cy="979303"/>
              </a:xfrm>
              <a:custGeom>
                <a:avLst/>
                <a:gdLst>
                  <a:gd name="T0" fmla="*/ 1697 w 2588"/>
                  <a:gd name="T1" fmla="*/ 1473 h 1498"/>
                  <a:gd name="T2" fmla="*/ 43 w 2588"/>
                  <a:gd name="T3" fmla="*/ 514 h 1498"/>
                  <a:gd name="T4" fmla="*/ 43 w 2588"/>
                  <a:gd name="T5" fmla="*/ 514 h 1498"/>
                  <a:gd name="T6" fmla="*/ 54 w 2588"/>
                  <a:gd name="T7" fmla="*/ 417 h 1498"/>
                  <a:gd name="T8" fmla="*/ 724 w 2588"/>
                  <a:gd name="T9" fmla="*/ 31 h 1498"/>
                  <a:gd name="T10" fmla="*/ 724 w 2588"/>
                  <a:gd name="T11" fmla="*/ 31 h 1498"/>
                  <a:gd name="T12" fmla="*/ 890 w 2588"/>
                  <a:gd name="T13" fmla="*/ 24 h 1498"/>
                  <a:gd name="T14" fmla="*/ 2544 w 2588"/>
                  <a:gd name="T15" fmla="*/ 983 h 1498"/>
                  <a:gd name="T16" fmla="*/ 2544 w 2588"/>
                  <a:gd name="T17" fmla="*/ 983 h 1498"/>
                  <a:gd name="T18" fmla="*/ 2532 w 2588"/>
                  <a:gd name="T19" fmla="*/ 1079 h 1498"/>
                  <a:gd name="T20" fmla="*/ 1863 w 2588"/>
                  <a:gd name="T21" fmla="*/ 1466 h 1498"/>
                  <a:gd name="T22" fmla="*/ 1863 w 2588"/>
                  <a:gd name="T23" fmla="*/ 1466 h 1498"/>
                  <a:gd name="T24" fmla="*/ 1697 w 2588"/>
                  <a:gd name="T25" fmla="*/ 1473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8" h="1498">
                    <a:moveTo>
                      <a:pt x="1697" y="1473"/>
                    </a:moveTo>
                    <a:lnTo>
                      <a:pt x="43" y="514"/>
                    </a:lnTo>
                    <a:lnTo>
                      <a:pt x="43" y="514"/>
                    </a:lnTo>
                    <a:cubicBezTo>
                      <a:pt x="0" y="489"/>
                      <a:pt x="6" y="446"/>
                      <a:pt x="54" y="417"/>
                    </a:cubicBezTo>
                    <a:lnTo>
                      <a:pt x="724" y="31"/>
                    </a:lnTo>
                    <a:lnTo>
                      <a:pt x="724" y="31"/>
                    </a:lnTo>
                    <a:cubicBezTo>
                      <a:pt x="773" y="3"/>
                      <a:pt x="847" y="0"/>
                      <a:pt x="890" y="24"/>
                    </a:cubicBezTo>
                    <a:lnTo>
                      <a:pt x="2544" y="983"/>
                    </a:lnTo>
                    <a:lnTo>
                      <a:pt x="2544" y="983"/>
                    </a:lnTo>
                    <a:cubicBezTo>
                      <a:pt x="2587" y="1008"/>
                      <a:pt x="2582" y="1051"/>
                      <a:pt x="2532" y="1079"/>
                    </a:cubicBezTo>
                    <a:lnTo>
                      <a:pt x="1863" y="1466"/>
                    </a:lnTo>
                    <a:lnTo>
                      <a:pt x="1863" y="1466"/>
                    </a:lnTo>
                    <a:cubicBezTo>
                      <a:pt x="1814" y="1494"/>
                      <a:pt x="1740" y="1497"/>
                      <a:pt x="1697" y="1473"/>
                    </a:cubicBezTo>
                  </a:path>
                </a:pathLst>
              </a:custGeom>
              <a:solidFill>
                <a:schemeClr val="accent3">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75" name="Freeform 97">
                <a:extLst>
                  <a:ext uri="{FF2B5EF4-FFF2-40B4-BE49-F238E27FC236}">
                    <a16:creationId xmlns:a16="http://schemas.microsoft.com/office/drawing/2014/main" id="{F015B09C-0D37-4FCE-B7B3-C219292F2272}"/>
                  </a:ext>
                </a:extLst>
              </p:cNvPr>
              <p:cNvSpPr>
                <a:spLocks noChangeArrowheads="1"/>
              </p:cNvSpPr>
              <p:nvPr/>
            </p:nvSpPr>
            <p:spPr bwMode="auto">
              <a:xfrm>
                <a:off x="14736354" y="4908605"/>
                <a:ext cx="771471" cy="447530"/>
              </a:xfrm>
              <a:custGeom>
                <a:avLst/>
                <a:gdLst>
                  <a:gd name="connsiteX0" fmla="*/ 706513 w 771471"/>
                  <a:gd name="connsiteY0" fmla="*/ 364988 h 447530"/>
                  <a:gd name="connsiteX1" fmla="*/ 768911 w 771471"/>
                  <a:gd name="connsiteY1" fmla="*/ 401266 h 447530"/>
                  <a:gd name="connsiteX2" fmla="*/ 767611 w 771471"/>
                  <a:gd name="connsiteY2" fmla="*/ 409841 h 447530"/>
                  <a:gd name="connsiteX3" fmla="*/ 707813 w 771471"/>
                  <a:gd name="connsiteY3" fmla="*/ 445460 h 447530"/>
                  <a:gd name="connsiteX4" fmla="*/ 692864 w 771471"/>
                  <a:gd name="connsiteY4" fmla="*/ 446120 h 447530"/>
                  <a:gd name="connsiteX5" fmla="*/ 630466 w 771471"/>
                  <a:gd name="connsiteY5" fmla="*/ 409182 h 447530"/>
                  <a:gd name="connsiteX6" fmla="*/ 631766 w 771471"/>
                  <a:gd name="connsiteY6" fmla="*/ 400607 h 447530"/>
                  <a:gd name="connsiteX7" fmla="*/ 692214 w 771471"/>
                  <a:gd name="connsiteY7" fmla="*/ 365647 h 447530"/>
                  <a:gd name="connsiteX8" fmla="*/ 706513 w 771471"/>
                  <a:gd name="connsiteY8" fmla="*/ 364988 h 447530"/>
                  <a:gd name="connsiteX9" fmla="*/ 496252 w 771471"/>
                  <a:gd name="connsiteY9" fmla="*/ 244015 h 447530"/>
                  <a:gd name="connsiteX10" fmla="*/ 558650 w 771471"/>
                  <a:gd name="connsiteY10" fmla="*/ 280294 h 447530"/>
                  <a:gd name="connsiteX11" fmla="*/ 557350 w 771471"/>
                  <a:gd name="connsiteY11" fmla="*/ 288869 h 447530"/>
                  <a:gd name="connsiteX12" fmla="*/ 497552 w 771471"/>
                  <a:gd name="connsiteY12" fmla="*/ 323828 h 447530"/>
                  <a:gd name="connsiteX13" fmla="*/ 481952 w 771471"/>
                  <a:gd name="connsiteY13" fmla="*/ 325147 h 447530"/>
                  <a:gd name="connsiteX14" fmla="*/ 420204 w 771471"/>
                  <a:gd name="connsiteY14" fmla="*/ 288869 h 447530"/>
                  <a:gd name="connsiteX15" fmla="*/ 421504 w 771471"/>
                  <a:gd name="connsiteY15" fmla="*/ 279634 h 447530"/>
                  <a:gd name="connsiteX16" fmla="*/ 481302 w 771471"/>
                  <a:gd name="connsiteY16" fmla="*/ 244675 h 447530"/>
                  <a:gd name="connsiteX17" fmla="*/ 496252 w 771471"/>
                  <a:gd name="connsiteY17" fmla="*/ 244015 h 447530"/>
                  <a:gd name="connsiteX18" fmla="*/ 289225 w 771471"/>
                  <a:gd name="connsiteY18" fmla="*/ 122383 h 447530"/>
                  <a:gd name="connsiteX19" fmla="*/ 351248 w 771471"/>
                  <a:gd name="connsiteY19" fmla="*/ 159321 h 447530"/>
                  <a:gd name="connsiteX20" fmla="*/ 350595 w 771471"/>
                  <a:gd name="connsiteY20" fmla="*/ 167896 h 447530"/>
                  <a:gd name="connsiteX21" fmla="*/ 289878 w 771471"/>
                  <a:gd name="connsiteY21" fmla="*/ 203515 h 447530"/>
                  <a:gd name="connsiteX22" fmla="*/ 275515 w 771471"/>
                  <a:gd name="connsiteY22" fmla="*/ 203515 h 447530"/>
                  <a:gd name="connsiteX23" fmla="*/ 212839 w 771471"/>
                  <a:gd name="connsiteY23" fmla="*/ 167236 h 447530"/>
                  <a:gd name="connsiteX24" fmla="*/ 213492 w 771471"/>
                  <a:gd name="connsiteY24" fmla="*/ 158661 h 447530"/>
                  <a:gd name="connsiteX25" fmla="*/ 274209 w 771471"/>
                  <a:gd name="connsiteY25" fmla="*/ 123702 h 447530"/>
                  <a:gd name="connsiteX26" fmla="*/ 289225 w 771471"/>
                  <a:gd name="connsiteY26" fmla="*/ 122383 h 447530"/>
                  <a:gd name="connsiteX27" fmla="*/ 79257 w 771471"/>
                  <a:gd name="connsiteY27" fmla="*/ 1410 h 447530"/>
                  <a:gd name="connsiteX28" fmla="*/ 141005 w 771471"/>
                  <a:gd name="connsiteY28" fmla="*/ 38348 h 447530"/>
                  <a:gd name="connsiteX29" fmla="*/ 139705 w 771471"/>
                  <a:gd name="connsiteY29" fmla="*/ 46923 h 447530"/>
                  <a:gd name="connsiteX30" fmla="*/ 79907 w 771471"/>
                  <a:gd name="connsiteY30" fmla="*/ 81882 h 447530"/>
                  <a:gd name="connsiteX31" fmla="*/ 64958 w 771471"/>
                  <a:gd name="connsiteY31" fmla="*/ 82542 h 447530"/>
                  <a:gd name="connsiteX32" fmla="*/ 2560 w 771471"/>
                  <a:gd name="connsiteY32" fmla="*/ 46263 h 447530"/>
                  <a:gd name="connsiteX33" fmla="*/ 3860 w 771471"/>
                  <a:gd name="connsiteY33" fmla="*/ 37688 h 447530"/>
                  <a:gd name="connsiteX34" fmla="*/ 64308 w 771471"/>
                  <a:gd name="connsiteY34" fmla="*/ 2069 h 447530"/>
                  <a:gd name="connsiteX35" fmla="*/ 79257 w 771471"/>
                  <a:gd name="connsiteY35" fmla="*/ 1410 h 44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71471" h="447530">
                    <a:moveTo>
                      <a:pt x="706513" y="364988"/>
                    </a:moveTo>
                    <a:lnTo>
                      <a:pt x="768911" y="401266"/>
                    </a:lnTo>
                    <a:cubicBezTo>
                      <a:pt x="772811" y="403245"/>
                      <a:pt x="772161" y="407203"/>
                      <a:pt x="767611" y="409841"/>
                    </a:cubicBezTo>
                    <a:lnTo>
                      <a:pt x="707813" y="445460"/>
                    </a:lnTo>
                    <a:cubicBezTo>
                      <a:pt x="703263" y="448099"/>
                      <a:pt x="696764" y="448099"/>
                      <a:pt x="692864" y="446120"/>
                    </a:cubicBezTo>
                    <a:lnTo>
                      <a:pt x="630466" y="409182"/>
                    </a:lnTo>
                    <a:cubicBezTo>
                      <a:pt x="626566" y="407203"/>
                      <a:pt x="627216" y="403245"/>
                      <a:pt x="631766" y="400607"/>
                    </a:cubicBezTo>
                    <a:lnTo>
                      <a:pt x="692214" y="365647"/>
                    </a:lnTo>
                    <a:cubicBezTo>
                      <a:pt x="696114" y="363009"/>
                      <a:pt x="703263" y="362349"/>
                      <a:pt x="706513" y="364988"/>
                    </a:cubicBezTo>
                    <a:close/>
                    <a:moveTo>
                      <a:pt x="496252" y="244015"/>
                    </a:moveTo>
                    <a:lnTo>
                      <a:pt x="558650" y="280294"/>
                    </a:lnTo>
                    <a:cubicBezTo>
                      <a:pt x="562550" y="282932"/>
                      <a:pt x="561900" y="286890"/>
                      <a:pt x="557350" y="288869"/>
                    </a:cubicBezTo>
                    <a:lnTo>
                      <a:pt x="497552" y="323828"/>
                    </a:lnTo>
                    <a:cubicBezTo>
                      <a:pt x="493002" y="327126"/>
                      <a:pt x="486502" y="327126"/>
                      <a:pt x="481952" y="325147"/>
                    </a:cubicBezTo>
                    <a:lnTo>
                      <a:pt x="420204" y="288869"/>
                    </a:lnTo>
                    <a:cubicBezTo>
                      <a:pt x="416304" y="286230"/>
                      <a:pt x="416304" y="282273"/>
                      <a:pt x="421504" y="279634"/>
                    </a:cubicBezTo>
                    <a:lnTo>
                      <a:pt x="481302" y="244675"/>
                    </a:lnTo>
                    <a:cubicBezTo>
                      <a:pt x="485852" y="242036"/>
                      <a:pt x="492352" y="241377"/>
                      <a:pt x="496252" y="244015"/>
                    </a:cubicBezTo>
                    <a:close/>
                    <a:moveTo>
                      <a:pt x="289225" y="122383"/>
                    </a:moveTo>
                    <a:lnTo>
                      <a:pt x="351248" y="159321"/>
                    </a:lnTo>
                    <a:cubicBezTo>
                      <a:pt x="355165" y="161300"/>
                      <a:pt x="355165" y="165257"/>
                      <a:pt x="350595" y="167896"/>
                    </a:cubicBezTo>
                    <a:lnTo>
                      <a:pt x="289878" y="203515"/>
                    </a:lnTo>
                    <a:cubicBezTo>
                      <a:pt x="285308" y="206153"/>
                      <a:pt x="278779" y="206153"/>
                      <a:pt x="275515" y="203515"/>
                    </a:cubicBezTo>
                    <a:lnTo>
                      <a:pt x="212839" y="167236"/>
                    </a:lnTo>
                    <a:cubicBezTo>
                      <a:pt x="208922" y="165257"/>
                      <a:pt x="209575" y="161300"/>
                      <a:pt x="213492" y="158661"/>
                    </a:cubicBezTo>
                    <a:lnTo>
                      <a:pt x="274209" y="123702"/>
                    </a:lnTo>
                    <a:cubicBezTo>
                      <a:pt x="278779" y="121063"/>
                      <a:pt x="285308" y="120404"/>
                      <a:pt x="289225" y="122383"/>
                    </a:cubicBezTo>
                    <a:close/>
                    <a:moveTo>
                      <a:pt x="79257" y="1410"/>
                    </a:moveTo>
                    <a:lnTo>
                      <a:pt x="141005" y="38348"/>
                    </a:lnTo>
                    <a:cubicBezTo>
                      <a:pt x="144905" y="40327"/>
                      <a:pt x="144905" y="44284"/>
                      <a:pt x="139705" y="46923"/>
                    </a:cubicBezTo>
                    <a:lnTo>
                      <a:pt x="79907" y="81882"/>
                    </a:lnTo>
                    <a:cubicBezTo>
                      <a:pt x="75357" y="84521"/>
                      <a:pt x="68858" y="85180"/>
                      <a:pt x="64958" y="82542"/>
                    </a:cubicBezTo>
                    <a:lnTo>
                      <a:pt x="2560" y="46263"/>
                    </a:lnTo>
                    <a:cubicBezTo>
                      <a:pt x="-1340" y="44284"/>
                      <a:pt x="-690" y="40327"/>
                      <a:pt x="3860" y="37688"/>
                    </a:cubicBezTo>
                    <a:lnTo>
                      <a:pt x="64308" y="2069"/>
                    </a:lnTo>
                    <a:cubicBezTo>
                      <a:pt x="68208" y="-569"/>
                      <a:pt x="75357" y="-569"/>
                      <a:pt x="79257" y="1410"/>
                    </a:cubicBezTo>
                    <a:close/>
                  </a:path>
                </a:pathLst>
              </a:custGeom>
              <a:solidFill>
                <a:schemeClr val="accent3">
                  <a:lumMod val="20000"/>
                  <a:lumOff val="8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76" name="Freeform 171">
                <a:extLst>
                  <a:ext uri="{FF2B5EF4-FFF2-40B4-BE49-F238E27FC236}">
                    <a16:creationId xmlns:a16="http://schemas.microsoft.com/office/drawing/2014/main" id="{EDC6102E-CE54-4A7E-8EC3-37BF25CAB032}"/>
                  </a:ext>
                </a:extLst>
              </p:cNvPr>
              <p:cNvSpPr>
                <a:spLocks noChangeArrowheads="1"/>
              </p:cNvSpPr>
              <p:nvPr/>
            </p:nvSpPr>
            <p:spPr bwMode="auto">
              <a:xfrm>
                <a:off x="14277046" y="4628648"/>
                <a:ext cx="1687857" cy="699913"/>
              </a:xfrm>
              <a:custGeom>
                <a:avLst/>
                <a:gdLst>
                  <a:gd name="T0" fmla="*/ 43 w 2585"/>
                  <a:gd name="T1" fmla="*/ 514 h 1073"/>
                  <a:gd name="T2" fmla="*/ 44 w 2585"/>
                  <a:gd name="T3" fmla="*/ 514 h 1073"/>
                  <a:gd name="T4" fmla="*/ 44 w 2585"/>
                  <a:gd name="T5" fmla="*/ 514 h 1073"/>
                  <a:gd name="T6" fmla="*/ 54 w 2585"/>
                  <a:gd name="T7" fmla="*/ 508 h 1073"/>
                  <a:gd name="T8" fmla="*/ 724 w 2585"/>
                  <a:gd name="T9" fmla="*/ 121 h 1073"/>
                  <a:gd name="T10" fmla="*/ 724 w 2585"/>
                  <a:gd name="T11" fmla="*/ 121 h 1073"/>
                  <a:gd name="T12" fmla="*/ 890 w 2585"/>
                  <a:gd name="T13" fmla="*/ 114 h 1073"/>
                  <a:gd name="T14" fmla="*/ 2542 w 2585"/>
                  <a:gd name="T15" fmla="*/ 1072 h 1073"/>
                  <a:gd name="T16" fmla="*/ 2542 w 2585"/>
                  <a:gd name="T17" fmla="*/ 1072 h 1073"/>
                  <a:gd name="T18" fmla="*/ 2544 w 2585"/>
                  <a:gd name="T19" fmla="*/ 983 h 1073"/>
                  <a:gd name="T20" fmla="*/ 890 w 2585"/>
                  <a:gd name="T21" fmla="*/ 24 h 1073"/>
                  <a:gd name="T22" fmla="*/ 890 w 2585"/>
                  <a:gd name="T23" fmla="*/ 24 h 1073"/>
                  <a:gd name="T24" fmla="*/ 724 w 2585"/>
                  <a:gd name="T25" fmla="*/ 31 h 1073"/>
                  <a:gd name="T26" fmla="*/ 54 w 2585"/>
                  <a:gd name="T27" fmla="*/ 417 h 1073"/>
                  <a:gd name="T28" fmla="*/ 54 w 2585"/>
                  <a:gd name="T29" fmla="*/ 417 h 1073"/>
                  <a:gd name="T30" fmla="*/ 43 w 2585"/>
                  <a:gd name="T31" fmla="*/ 51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5" h="1073">
                    <a:moveTo>
                      <a:pt x="43" y="514"/>
                    </a:moveTo>
                    <a:lnTo>
                      <a:pt x="44" y="514"/>
                    </a:lnTo>
                    <a:lnTo>
                      <a:pt x="44" y="514"/>
                    </a:lnTo>
                    <a:cubicBezTo>
                      <a:pt x="48" y="513"/>
                      <a:pt x="51" y="509"/>
                      <a:pt x="54" y="508"/>
                    </a:cubicBezTo>
                    <a:lnTo>
                      <a:pt x="724" y="121"/>
                    </a:lnTo>
                    <a:lnTo>
                      <a:pt x="724" y="121"/>
                    </a:lnTo>
                    <a:cubicBezTo>
                      <a:pt x="773" y="93"/>
                      <a:pt x="847" y="90"/>
                      <a:pt x="890" y="114"/>
                    </a:cubicBezTo>
                    <a:lnTo>
                      <a:pt x="2542" y="1072"/>
                    </a:lnTo>
                    <a:lnTo>
                      <a:pt x="2542" y="1072"/>
                    </a:lnTo>
                    <a:cubicBezTo>
                      <a:pt x="2582" y="1044"/>
                      <a:pt x="2584" y="1006"/>
                      <a:pt x="2544" y="983"/>
                    </a:cubicBezTo>
                    <a:lnTo>
                      <a:pt x="890" y="24"/>
                    </a:lnTo>
                    <a:lnTo>
                      <a:pt x="890" y="24"/>
                    </a:lnTo>
                    <a:cubicBezTo>
                      <a:pt x="847" y="0"/>
                      <a:pt x="773" y="3"/>
                      <a:pt x="724" y="31"/>
                    </a:cubicBezTo>
                    <a:lnTo>
                      <a:pt x="54" y="417"/>
                    </a:lnTo>
                    <a:lnTo>
                      <a:pt x="54" y="417"/>
                    </a:lnTo>
                    <a:cubicBezTo>
                      <a:pt x="6" y="446"/>
                      <a:pt x="0" y="489"/>
                      <a:pt x="43" y="514"/>
                    </a:cubicBez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177" name="Freeform 99">
                <a:extLst>
                  <a:ext uri="{FF2B5EF4-FFF2-40B4-BE49-F238E27FC236}">
                    <a16:creationId xmlns:a16="http://schemas.microsoft.com/office/drawing/2014/main" id="{FB045134-26D1-422B-9A44-7B0831D4CB1A}"/>
                  </a:ext>
                </a:extLst>
              </p:cNvPr>
              <p:cNvSpPr>
                <a:spLocks noChangeArrowheads="1"/>
              </p:cNvSpPr>
              <p:nvPr/>
            </p:nvSpPr>
            <p:spPr bwMode="auto">
              <a:xfrm>
                <a:off x="15691275" y="5920109"/>
                <a:ext cx="739584" cy="3136669"/>
              </a:xfrm>
              <a:custGeom>
                <a:avLst/>
                <a:gdLst>
                  <a:gd name="connsiteX0" fmla="*/ 721535 w 739584"/>
                  <a:gd name="connsiteY0" fmla="*/ 2388214 h 3136669"/>
                  <a:gd name="connsiteX1" fmla="*/ 739584 w 739584"/>
                  <a:gd name="connsiteY1" fmla="*/ 2436795 h 3136669"/>
                  <a:gd name="connsiteX2" fmla="*/ 739584 w 739584"/>
                  <a:gd name="connsiteY2" fmla="*/ 2656634 h 3136669"/>
                  <a:gd name="connsiteX3" fmla="*/ 677516 w 739584"/>
                  <a:gd name="connsiteY3" fmla="*/ 2777023 h 3136669"/>
                  <a:gd name="connsiteX4" fmla="*/ 62721 w 739584"/>
                  <a:gd name="connsiteY4" fmla="*/ 3129029 h 3136669"/>
                  <a:gd name="connsiteX5" fmla="*/ 0 w 739584"/>
                  <a:gd name="connsiteY5" fmla="*/ 3081920 h 3136669"/>
                  <a:gd name="connsiteX6" fmla="*/ 0 w 739584"/>
                  <a:gd name="connsiteY6" fmla="*/ 2862080 h 3136669"/>
                  <a:gd name="connsiteX7" fmla="*/ 62721 w 739584"/>
                  <a:gd name="connsiteY7" fmla="*/ 2741692 h 3136669"/>
                  <a:gd name="connsiteX8" fmla="*/ 677516 w 739584"/>
                  <a:gd name="connsiteY8" fmla="*/ 2389686 h 3136669"/>
                  <a:gd name="connsiteX9" fmla="*/ 721535 w 739584"/>
                  <a:gd name="connsiteY9" fmla="*/ 2388214 h 3136669"/>
                  <a:gd name="connsiteX10" fmla="*/ 721535 w 739584"/>
                  <a:gd name="connsiteY10" fmla="*/ 1593578 h 3136669"/>
                  <a:gd name="connsiteX11" fmla="*/ 739584 w 739584"/>
                  <a:gd name="connsiteY11" fmla="*/ 1642486 h 3136669"/>
                  <a:gd name="connsiteX12" fmla="*/ 739584 w 739584"/>
                  <a:gd name="connsiteY12" fmla="*/ 1862326 h 3136669"/>
                  <a:gd name="connsiteX13" fmla="*/ 677516 w 739584"/>
                  <a:gd name="connsiteY13" fmla="*/ 1982060 h 3136669"/>
                  <a:gd name="connsiteX14" fmla="*/ 62721 w 739584"/>
                  <a:gd name="connsiteY14" fmla="*/ 2334066 h 3136669"/>
                  <a:gd name="connsiteX15" fmla="*/ 0 w 739584"/>
                  <a:gd name="connsiteY15" fmla="*/ 2286957 h 3136669"/>
                  <a:gd name="connsiteX16" fmla="*/ 0 w 739584"/>
                  <a:gd name="connsiteY16" fmla="*/ 2067117 h 3136669"/>
                  <a:gd name="connsiteX17" fmla="*/ 62721 w 739584"/>
                  <a:gd name="connsiteY17" fmla="*/ 1946729 h 3136669"/>
                  <a:gd name="connsiteX18" fmla="*/ 677516 w 739584"/>
                  <a:gd name="connsiteY18" fmla="*/ 1594723 h 3136669"/>
                  <a:gd name="connsiteX19" fmla="*/ 721535 w 739584"/>
                  <a:gd name="connsiteY19" fmla="*/ 1593578 h 3136669"/>
                  <a:gd name="connsiteX20" fmla="*/ 701822 w 739584"/>
                  <a:gd name="connsiteY20" fmla="*/ 792122 h 3136669"/>
                  <a:gd name="connsiteX21" fmla="*/ 739584 w 739584"/>
                  <a:gd name="connsiteY21" fmla="*/ 847465 h 3136669"/>
                  <a:gd name="connsiteX22" fmla="*/ 739584 w 739584"/>
                  <a:gd name="connsiteY22" fmla="*/ 1067121 h 3136669"/>
                  <a:gd name="connsiteX23" fmla="*/ 677516 w 739584"/>
                  <a:gd name="connsiteY23" fmla="*/ 1187409 h 3136669"/>
                  <a:gd name="connsiteX24" fmla="*/ 62721 w 739584"/>
                  <a:gd name="connsiteY24" fmla="*/ 1539120 h 3136669"/>
                  <a:gd name="connsiteX25" fmla="*/ 0 w 739584"/>
                  <a:gd name="connsiteY25" fmla="*/ 1491397 h 3136669"/>
                  <a:gd name="connsiteX26" fmla="*/ 0 w 739584"/>
                  <a:gd name="connsiteY26" fmla="*/ 1271741 h 3136669"/>
                  <a:gd name="connsiteX27" fmla="*/ 62721 w 739584"/>
                  <a:gd name="connsiteY27" fmla="*/ 1152107 h 3136669"/>
                  <a:gd name="connsiteX28" fmla="*/ 677516 w 739584"/>
                  <a:gd name="connsiteY28" fmla="*/ 799742 h 3136669"/>
                  <a:gd name="connsiteX29" fmla="*/ 701822 w 739584"/>
                  <a:gd name="connsiteY29" fmla="*/ 792122 h 3136669"/>
                  <a:gd name="connsiteX30" fmla="*/ 721535 w 739584"/>
                  <a:gd name="connsiteY30" fmla="*/ 6396 h 3136669"/>
                  <a:gd name="connsiteX31" fmla="*/ 739584 w 739584"/>
                  <a:gd name="connsiteY31" fmla="*/ 54593 h 3136669"/>
                  <a:gd name="connsiteX32" fmla="*/ 739584 w 739584"/>
                  <a:gd name="connsiteY32" fmla="*/ 274458 h 3136669"/>
                  <a:gd name="connsiteX33" fmla="*/ 677516 w 739584"/>
                  <a:gd name="connsiteY33" fmla="*/ 393851 h 3136669"/>
                  <a:gd name="connsiteX34" fmla="*/ 62721 w 739584"/>
                  <a:gd name="connsiteY34" fmla="*/ 744199 h 3136669"/>
                  <a:gd name="connsiteX35" fmla="*/ 0 w 739584"/>
                  <a:gd name="connsiteY35" fmla="*/ 697225 h 3136669"/>
                  <a:gd name="connsiteX36" fmla="*/ 0 w 739584"/>
                  <a:gd name="connsiteY36" fmla="*/ 478665 h 3136669"/>
                  <a:gd name="connsiteX37" fmla="*/ 62721 w 739584"/>
                  <a:gd name="connsiteY37" fmla="*/ 358620 h 3136669"/>
                  <a:gd name="connsiteX38" fmla="*/ 677516 w 739584"/>
                  <a:gd name="connsiteY38" fmla="*/ 7619 h 3136669"/>
                  <a:gd name="connsiteX39" fmla="*/ 721535 w 739584"/>
                  <a:gd name="connsiteY39" fmla="*/ 6396 h 313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39584" h="3136669">
                    <a:moveTo>
                      <a:pt x="721535" y="2388214"/>
                    </a:moveTo>
                    <a:cubicBezTo>
                      <a:pt x="732724" y="2396720"/>
                      <a:pt x="739584" y="2413568"/>
                      <a:pt x="739584" y="2436795"/>
                    </a:cubicBezTo>
                    <a:lnTo>
                      <a:pt x="739584" y="2656634"/>
                    </a:lnTo>
                    <a:cubicBezTo>
                      <a:pt x="739584" y="2703089"/>
                      <a:pt x="712143" y="2756740"/>
                      <a:pt x="677516" y="2777023"/>
                    </a:cubicBezTo>
                    <a:lnTo>
                      <a:pt x="62721" y="3129029"/>
                    </a:lnTo>
                    <a:cubicBezTo>
                      <a:pt x="28094" y="3149312"/>
                      <a:pt x="0" y="3127720"/>
                      <a:pt x="0" y="3081920"/>
                    </a:cubicBezTo>
                    <a:lnTo>
                      <a:pt x="0" y="2862080"/>
                    </a:lnTo>
                    <a:cubicBezTo>
                      <a:pt x="0" y="2815626"/>
                      <a:pt x="28094" y="2761975"/>
                      <a:pt x="62721" y="2741692"/>
                    </a:cubicBezTo>
                    <a:lnTo>
                      <a:pt x="677516" y="2389686"/>
                    </a:lnTo>
                    <a:cubicBezTo>
                      <a:pt x="694830" y="2379545"/>
                      <a:pt x="710347" y="2379708"/>
                      <a:pt x="721535" y="2388214"/>
                    </a:cubicBezTo>
                    <a:close/>
                    <a:moveTo>
                      <a:pt x="721535" y="1593578"/>
                    </a:moveTo>
                    <a:cubicBezTo>
                      <a:pt x="732724" y="1602247"/>
                      <a:pt x="739584" y="1619259"/>
                      <a:pt x="739584" y="1642486"/>
                    </a:cubicBezTo>
                    <a:lnTo>
                      <a:pt x="739584" y="1862326"/>
                    </a:lnTo>
                    <a:cubicBezTo>
                      <a:pt x="739584" y="1908780"/>
                      <a:pt x="712143" y="1961777"/>
                      <a:pt x="677516" y="1982060"/>
                    </a:cubicBezTo>
                    <a:lnTo>
                      <a:pt x="62721" y="2334066"/>
                    </a:lnTo>
                    <a:cubicBezTo>
                      <a:pt x="28094" y="2354349"/>
                      <a:pt x="0" y="2333412"/>
                      <a:pt x="0" y="2286957"/>
                    </a:cubicBezTo>
                    <a:lnTo>
                      <a:pt x="0" y="2067117"/>
                    </a:lnTo>
                    <a:cubicBezTo>
                      <a:pt x="0" y="2020663"/>
                      <a:pt x="28094" y="1967012"/>
                      <a:pt x="62721" y="1946729"/>
                    </a:cubicBezTo>
                    <a:lnTo>
                      <a:pt x="677516" y="1594723"/>
                    </a:lnTo>
                    <a:cubicBezTo>
                      <a:pt x="694830" y="1584582"/>
                      <a:pt x="710347" y="1584909"/>
                      <a:pt x="721535" y="1593578"/>
                    </a:cubicBezTo>
                    <a:close/>
                    <a:moveTo>
                      <a:pt x="701822" y="792122"/>
                    </a:moveTo>
                    <a:cubicBezTo>
                      <a:pt x="724148" y="791816"/>
                      <a:pt x="739584" y="812653"/>
                      <a:pt x="739584" y="847465"/>
                    </a:cubicBezTo>
                    <a:lnTo>
                      <a:pt x="739584" y="1067121"/>
                    </a:lnTo>
                    <a:cubicBezTo>
                      <a:pt x="739584" y="1113536"/>
                      <a:pt x="712143" y="1167143"/>
                      <a:pt x="677516" y="1187409"/>
                    </a:cubicBezTo>
                    <a:lnTo>
                      <a:pt x="62721" y="1539120"/>
                    </a:lnTo>
                    <a:cubicBezTo>
                      <a:pt x="28094" y="1559385"/>
                      <a:pt x="0" y="1537812"/>
                      <a:pt x="0" y="1491397"/>
                    </a:cubicBezTo>
                    <a:lnTo>
                      <a:pt x="0" y="1271741"/>
                    </a:lnTo>
                    <a:cubicBezTo>
                      <a:pt x="0" y="1225325"/>
                      <a:pt x="28094" y="1172373"/>
                      <a:pt x="62721" y="1152107"/>
                    </a:cubicBezTo>
                    <a:lnTo>
                      <a:pt x="677516" y="799742"/>
                    </a:lnTo>
                    <a:cubicBezTo>
                      <a:pt x="686173" y="794676"/>
                      <a:pt x="694380" y="792224"/>
                      <a:pt x="701822" y="792122"/>
                    </a:cubicBezTo>
                    <a:close/>
                    <a:moveTo>
                      <a:pt x="721535" y="6396"/>
                    </a:moveTo>
                    <a:cubicBezTo>
                      <a:pt x="732724" y="14959"/>
                      <a:pt x="739584" y="31759"/>
                      <a:pt x="739584" y="54593"/>
                    </a:cubicBezTo>
                    <a:lnTo>
                      <a:pt x="739584" y="274458"/>
                    </a:lnTo>
                    <a:cubicBezTo>
                      <a:pt x="739584" y="320127"/>
                      <a:pt x="712143" y="373626"/>
                      <a:pt x="677516" y="393851"/>
                    </a:cubicBezTo>
                    <a:lnTo>
                      <a:pt x="62721" y="744199"/>
                    </a:lnTo>
                    <a:cubicBezTo>
                      <a:pt x="28094" y="764424"/>
                      <a:pt x="0" y="743546"/>
                      <a:pt x="0" y="697225"/>
                    </a:cubicBezTo>
                    <a:lnTo>
                      <a:pt x="0" y="478665"/>
                    </a:lnTo>
                    <a:cubicBezTo>
                      <a:pt x="0" y="432343"/>
                      <a:pt x="28094" y="378845"/>
                      <a:pt x="62721" y="358620"/>
                    </a:cubicBezTo>
                    <a:lnTo>
                      <a:pt x="677516" y="7619"/>
                    </a:lnTo>
                    <a:cubicBezTo>
                      <a:pt x="694830" y="-2493"/>
                      <a:pt x="710347" y="-2167"/>
                      <a:pt x="721535" y="6396"/>
                    </a:cubicBezTo>
                    <a:close/>
                  </a:path>
                </a:pathLst>
              </a:custGeom>
              <a:solidFill>
                <a:schemeClr val="accent3">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78" name="Freeform 173">
                <a:extLst>
                  <a:ext uri="{FF2B5EF4-FFF2-40B4-BE49-F238E27FC236}">
                    <a16:creationId xmlns:a16="http://schemas.microsoft.com/office/drawing/2014/main" id="{FBE78022-49D5-4994-8FE0-BCBF7AEC478D}"/>
                  </a:ext>
                </a:extLst>
              </p:cNvPr>
              <p:cNvSpPr>
                <a:spLocks noChangeArrowheads="1"/>
              </p:cNvSpPr>
              <p:nvPr/>
            </p:nvSpPr>
            <p:spPr bwMode="auto">
              <a:xfrm>
                <a:off x="15705676" y="5919024"/>
                <a:ext cx="722957" cy="754639"/>
              </a:xfrm>
              <a:custGeom>
                <a:avLst/>
                <a:gdLst>
                  <a:gd name="T0" fmla="*/ 1059 w 1109"/>
                  <a:gd name="T1" fmla="*/ 0 h 1157"/>
                  <a:gd name="T2" fmla="*/ 1059 w 1109"/>
                  <a:gd name="T3" fmla="*/ 0 h 1157"/>
                  <a:gd name="T4" fmla="*/ 1083 w 1109"/>
                  <a:gd name="T5" fmla="*/ 70 h 1157"/>
                  <a:gd name="T6" fmla="*/ 1083 w 1109"/>
                  <a:gd name="T7" fmla="*/ 406 h 1157"/>
                  <a:gd name="T8" fmla="*/ 1083 w 1109"/>
                  <a:gd name="T9" fmla="*/ 406 h 1157"/>
                  <a:gd name="T10" fmla="*/ 988 w 1109"/>
                  <a:gd name="T11" fmla="*/ 589 h 1157"/>
                  <a:gd name="T12" fmla="*/ 47 w 1109"/>
                  <a:gd name="T13" fmla="*/ 1127 h 1157"/>
                  <a:gd name="T14" fmla="*/ 47 w 1109"/>
                  <a:gd name="T15" fmla="*/ 1127 h 1157"/>
                  <a:gd name="T16" fmla="*/ 0 w 1109"/>
                  <a:gd name="T17" fmla="*/ 1137 h 1157"/>
                  <a:gd name="T18" fmla="*/ 0 w 1109"/>
                  <a:gd name="T19" fmla="*/ 1137 h 1157"/>
                  <a:gd name="T20" fmla="*/ 72 w 1109"/>
                  <a:gd name="T21" fmla="*/ 1139 h 1157"/>
                  <a:gd name="T22" fmla="*/ 1013 w 1109"/>
                  <a:gd name="T23" fmla="*/ 602 h 1157"/>
                  <a:gd name="T24" fmla="*/ 1013 w 1109"/>
                  <a:gd name="T25" fmla="*/ 602 h 1157"/>
                  <a:gd name="T26" fmla="*/ 1108 w 1109"/>
                  <a:gd name="T27" fmla="*/ 419 h 1157"/>
                  <a:gd name="T28" fmla="*/ 1108 w 1109"/>
                  <a:gd name="T29" fmla="*/ 82 h 1157"/>
                  <a:gd name="T30" fmla="*/ 1108 w 1109"/>
                  <a:gd name="T31" fmla="*/ 82 h 1157"/>
                  <a:gd name="T32" fmla="*/ 1059 w 1109"/>
                  <a:gd name="T33"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9" h="1157">
                    <a:moveTo>
                      <a:pt x="1059" y="0"/>
                    </a:moveTo>
                    <a:lnTo>
                      <a:pt x="1059" y="0"/>
                    </a:lnTo>
                    <a:cubicBezTo>
                      <a:pt x="1074" y="13"/>
                      <a:pt x="1083" y="37"/>
                      <a:pt x="1083" y="70"/>
                    </a:cubicBezTo>
                    <a:lnTo>
                      <a:pt x="1083" y="406"/>
                    </a:lnTo>
                    <a:lnTo>
                      <a:pt x="1083" y="406"/>
                    </a:lnTo>
                    <a:cubicBezTo>
                      <a:pt x="1083" y="477"/>
                      <a:pt x="1040" y="558"/>
                      <a:pt x="988" y="589"/>
                    </a:cubicBezTo>
                    <a:lnTo>
                      <a:pt x="47" y="1127"/>
                    </a:lnTo>
                    <a:lnTo>
                      <a:pt x="47" y="1127"/>
                    </a:lnTo>
                    <a:cubicBezTo>
                      <a:pt x="30" y="1137"/>
                      <a:pt x="14" y="1139"/>
                      <a:pt x="0" y="1137"/>
                    </a:cubicBezTo>
                    <a:lnTo>
                      <a:pt x="0" y="1137"/>
                    </a:lnTo>
                    <a:cubicBezTo>
                      <a:pt x="17" y="1153"/>
                      <a:pt x="43" y="1156"/>
                      <a:pt x="72" y="1139"/>
                    </a:cubicBezTo>
                    <a:lnTo>
                      <a:pt x="1013" y="602"/>
                    </a:lnTo>
                    <a:lnTo>
                      <a:pt x="1013" y="602"/>
                    </a:lnTo>
                    <a:cubicBezTo>
                      <a:pt x="1066" y="571"/>
                      <a:pt x="1108" y="489"/>
                      <a:pt x="1108" y="419"/>
                    </a:cubicBezTo>
                    <a:lnTo>
                      <a:pt x="1108" y="82"/>
                    </a:lnTo>
                    <a:lnTo>
                      <a:pt x="1108" y="82"/>
                    </a:lnTo>
                    <a:cubicBezTo>
                      <a:pt x="1108" y="35"/>
                      <a:pt x="1089" y="5"/>
                      <a:pt x="105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79" name="Freeform 177">
                <a:extLst>
                  <a:ext uri="{FF2B5EF4-FFF2-40B4-BE49-F238E27FC236}">
                    <a16:creationId xmlns:a16="http://schemas.microsoft.com/office/drawing/2014/main" id="{566B3CEC-3739-4F07-988B-1EFFEB481F89}"/>
                  </a:ext>
                </a:extLst>
              </p:cNvPr>
              <p:cNvSpPr>
                <a:spLocks noChangeArrowheads="1"/>
              </p:cNvSpPr>
              <p:nvPr/>
            </p:nvSpPr>
            <p:spPr bwMode="auto">
              <a:xfrm>
                <a:off x="15705676" y="7508950"/>
                <a:ext cx="722957" cy="757519"/>
              </a:xfrm>
              <a:custGeom>
                <a:avLst/>
                <a:gdLst>
                  <a:gd name="T0" fmla="*/ 1059 w 1109"/>
                  <a:gd name="T1" fmla="*/ 0 h 1159"/>
                  <a:gd name="T2" fmla="*/ 1059 w 1109"/>
                  <a:gd name="T3" fmla="*/ 0 h 1159"/>
                  <a:gd name="T4" fmla="*/ 1083 w 1109"/>
                  <a:gd name="T5" fmla="*/ 70 h 1159"/>
                  <a:gd name="T6" fmla="*/ 1083 w 1109"/>
                  <a:gd name="T7" fmla="*/ 406 h 1159"/>
                  <a:gd name="T8" fmla="*/ 1083 w 1109"/>
                  <a:gd name="T9" fmla="*/ 406 h 1159"/>
                  <a:gd name="T10" fmla="*/ 988 w 1109"/>
                  <a:gd name="T11" fmla="*/ 590 h 1159"/>
                  <a:gd name="T12" fmla="*/ 47 w 1109"/>
                  <a:gd name="T13" fmla="*/ 1128 h 1159"/>
                  <a:gd name="T14" fmla="*/ 47 w 1109"/>
                  <a:gd name="T15" fmla="*/ 1128 h 1159"/>
                  <a:gd name="T16" fmla="*/ 0 w 1109"/>
                  <a:gd name="T17" fmla="*/ 1138 h 1159"/>
                  <a:gd name="T18" fmla="*/ 0 w 1109"/>
                  <a:gd name="T19" fmla="*/ 1138 h 1159"/>
                  <a:gd name="T20" fmla="*/ 72 w 1109"/>
                  <a:gd name="T21" fmla="*/ 1140 h 1159"/>
                  <a:gd name="T22" fmla="*/ 1013 w 1109"/>
                  <a:gd name="T23" fmla="*/ 602 h 1159"/>
                  <a:gd name="T24" fmla="*/ 1013 w 1109"/>
                  <a:gd name="T25" fmla="*/ 602 h 1159"/>
                  <a:gd name="T26" fmla="*/ 1108 w 1109"/>
                  <a:gd name="T27" fmla="*/ 419 h 1159"/>
                  <a:gd name="T28" fmla="*/ 1108 w 1109"/>
                  <a:gd name="T29" fmla="*/ 83 h 1159"/>
                  <a:gd name="T30" fmla="*/ 1108 w 1109"/>
                  <a:gd name="T31" fmla="*/ 83 h 1159"/>
                  <a:gd name="T32" fmla="*/ 1059 w 1109"/>
                  <a:gd name="T33" fmla="*/ 0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9" h="1159">
                    <a:moveTo>
                      <a:pt x="1059" y="0"/>
                    </a:moveTo>
                    <a:lnTo>
                      <a:pt x="1059" y="0"/>
                    </a:lnTo>
                    <a:cubicBezTo>
                      <a:pt x="1074" y="14"/>
                      <a:pt x="1083" y="37"/>
                      <a:pt x="1083" y="70"/>
                    </a:cubicBezTo>
                    <a:lnTo>
                      <a:pt x="1083" y="406"/>
                    </a:lnTo>
                    <a:lnTo>
                      <a:pt x="1083" y="406"/>
                    </a:lnTo>
                    <a:cubicBezTo>
                      <a:pt x="1083" y="477"/>
                      <a:pt x="1040" y="559"/>
                      <a:pt x="988" y="590"/>
                    </a:cubicBezTo>
                    <a:lnTo>
                      <a:pt x="47" y="1128"/>
                    </a:lnTo>
                    <a:lnTo>
                      <a:pt x="47" y="1128"/>
                    </a:lnTo>
                    <a:cubicBezTo>
                      <a:pt x="30" y="1138"/>
                      <a:pt x="14" y="1140"/>
                      <a:pt x="0" y="1138"/>
                    </a:cubicBezTo>
                    <a:lnTo>
                      <a:pt x="0" y="1138"/>
                    </a:lnTo>
                    <a:cubicBezTo>
                      <a:pt x="17" y="1154"/>
                      <a:pt x="43" y="1158"/>
                      <a:pt x="72" y="1140"/>
                    </a:cubicBezTo>
                    <a:lnTo>
                      <a:pt x="1013" y="602"/>
                    </a:lnTo>
                    <a:lnTo>
                      <a:pt x="1013" y="602"/>
                    </a:lnTo>
                    <a:cubicBezTo>
                      <a:pt x="1066" y="571"/>
                      <a:pt x="1108" y="490"/>
                      <a:pt x="1108" y="419"/>
                    </a:cubicBezTo>
                    <a:lnTo>
                      <a:pt x="1108" y="83"/>
                    </a:lnTo>
                    <a:lnTo>
                      <a:pt x="1108" y="83"/>
                    </a:lnTo>
                    <a:cubicBezTo>
                      <a:pt x="1108" y="35"/>
                      <a:pt x="1089" y="5"/>
                      <a:pt x="105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80" name="Freeform 181">
                <a:extLst>
                  <a:ext uri="{FF2B5EF4-FFF2-40B4-BE49-F238E27FC236}">
                    <a16:creationId xmlns:a16="http://schemas.microsoft.com/office/drawing/2014/main" id="{43CCABF6-1AA4-490D-96A5-59979D944F04}"/>
                  </a:ext>
                </a:extLst>
              </p:cNvPr>
              <p:cNvSpPr>
                <a:spLocks noChangeArrowheads="1"/>
              </p:cNvSpPr>
              <p:nvPr/>
            </p:nvSpPr>
            <p:spPr bwMode="auto">
              <a:xfrm>
                <a:off x="15705676" y="8301034"/>
                <a:ext cx="722957" cy="757520"/>
              </a:xfrm>
              <a:custGeom>
                <a:avLst/>
                <a:gdLst>
                  <a:gd name="T0" fmla="*/ 1059 w 1109"/>
                  <a:gd name="T1" fmla="*/ 0 h 1158"/>
                  <a:gd name="T2" fmla="*/ 1059 w 1109"/>
                  <a:gd name="T3" fmla="*/ 0 h 1158"/>
                  <a:gd name="T4" fmla="*/ 1083 w 1109"/>
                  <a:gd name="T5" fmla="*/ 69 h 1158"/>
                  <a:gd name="T6" fmla="*/ 1083 w 1109"/>
                  <a:gd name="T7" fmla="*/ 406 h 1158"/>
                  <a:gd name="T8" fmla="*/ 1083 w 1109"/>
                  <a:gd name="T9" fmla="*/ 406 h 1158"/>
                  <a:gd name="T10" fmla="*/ 988 w 1109"/>
                  <a:gd name="T11" fmla="*/ 589 h 1158"/>
                  <a:gd name="T12" fmla="*/ 47 w 1109"/>
                  <a:gd name="T13" fmla="*/ 1128 h 1158"/>
                  <a:gd name="T14" fmla="*/ 47 w 1109"/>
                  <a:gd name="T15" fmla="*/ 1128 h 1158"/>
                  <a:gd name="T16" fmla="*/ 0 w 1109"/>
                  <a:gd name="T17" fmla="*/ 1138 h 1158"/>
                  <a:gd name="T18" fmla="*/ 0 w 1109"/>
                  <a:gd name="T19" fmla="*/ 1138 h 1158"/>
                  <a:gd name="T20" fmla="*/ 72 w 1109"/>
                  <a:gd name="T21" fmla="*/ 1140 h 1158"/>
                  <a:gd name="T22" fmla="*/ 1013 w 1109"/>
                  <a:gd name="T23" fmla="*/ 602 h 1158"/>
                  <a:gd name="T24" fmla="*/ 1013 w 1109"/>
                  <a:gd name="T25" fmla="*/ 602 h 1158"/>
                  <a:gd name="T26" fmla="*/ 1108 w 1109"/>
                  <a:gd name="T27" fmla="*/ 418 h 1158"/>
                  <a:gd name="T28" fmla="*/ 1108 w 1109"/>
                  <a:gd name="T29" fmla="*/ 82 h 1158"/>
                  <a:gd name="T30" fmla="*/ 1108 w 1109"/>
                  <a:gd name="T31" fmla="*/ 82 h 1158"/>
                  <a:gd name="T32" fmla="*/ 1059 w 1109"/>
                  <a:gd name="T33"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9" h="1158">
                    <a:moveTo>
                      <a:pt x="1059" y="0"/>
                    </a:moveTo>
                    <a:lnTo>
                      <a:pt x="1059" y="0"/>
                    </a:lnTo>
                    <a:cubicBezTo>
                      <a:pt x="1074" y="13"/>
                      <a:pt x="1083" y="37"/>
                      <a:pt x="1083" y="69"/>
                    </a:cubicBezTo>
                    <a:lnTo>
                      <a:pt x="1083" y="406"/>
                    </a:lnTo>
                    <a:lnTo>
                      <a:pt x="1083" y="406"/>
                    </a:lnTo>
                    <a:cubicBezTo>
                      <a:pt x="1083" y="477"/>
                      <a:pt x="1040" y="558"/>
                      <a:pt x="988" y="589"/>
                    </a:cubicBezTo>
                    <a:lnTo>
                      <a:pt x="47" y="1128"/>
                    </a:lnTo>
                    <a:lnTo>
                      <a:pt x="47" y="1128"/>
                    </a:lnTo>
                    <a:cubicBezTo>
                      <a:pt x="30" y="1137"/>
                      <a:pt x="14" y="1140"/>
                      <a:pt x="0" y="1138"/>
                    </a:cubicBezTo>
                    <a:lnTo>
                      <a:pt x="0" y="1138"/>
                    </a:lnTo>
                    <a:cubicBezTo>
                      <a:pt x="17" y="1154"/>
                      <a:pt x="43" y="1157"/>
                      <a:pt x="72" y="1140"/>
                    </a:cubicBezTo>
                    <a:lnTo>
                      <a:pt x="1013" y="602"/>
                    </a:lnTo>
                    <a:lnTo>
                      <a:pt x="1013" y="602"/>
                    </a:lnTo>
                    <a:cubicBezTo>
                      <a:pt x="1066" y="571"/>
                      <a:pt x="1108" y="489"/>
                      <a:pt x="1108" y="418"/>
                    </a:cubicBezTo>
                    <a:lnTo>
                      <a:pt x="1108" y="82"/>
                    </a:lnTo>
                    <a:lnTo>
                      <a:pt x="1108" y="82"/>
                    </a:lnTo>
                    <a:cubicBezTo>
                      <a:pt x="1108" y="34"/>
                      <a:pt x="1089" y="4"/>
                      <a:pt x="105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81" name="Freeform 185">
                <a:extLst>
                  <a:ext uri="{FF2B5EF4-FFF2-40B4-BE49-F238E27FC236}">
                    <a16:creationId xmlns:a16="http://schemas.microsoft.com/office/drawing/2014/main" id="{5F6E4C9A-532A-4D65-9BAA-27C71A4E775A}"/>
                  </a:ext>
                </a:extLst>
              </p:cNvPr>
              <p:cNvSpPr>
                <a:spLocks noChangeArrowheads="1"/>
              </p:cNvSpPr>
              <p:nvPr/>
            </p:nvSpPr>
            <p:spPr bwMode="auto">
              <a:xfrm>
                <a:off x="15705676" y="6713987"/>
                <a:ext cx="722957" cy="757519"/>
              </a:xfrm>
              <a:custGeom>
                <a:avLst/>
                <a:gdLst>
                  <a:gd name="T0" fmla="*/ 1059 w 1109"/>
                  <a:gd name="T1" fmla="*/ 0 h 1159"/>
                  <a:gd name="T2" fmla="*/ 1059 w 1109"/>
                  <a:gd name="T3" fmla="*/ 0 h 1159"/>
                  <a:gd name="T4" fmla="*/ 1083 w 1109"/>
                  <a:gd name="T5" fmla="*/ 70 h 1159"/>
                  <a:gd name="T6" fmla="*/ 1083 w 1109"/>
                  <a:gd name="T7" fmla="*/ 406 h 1159"/>
                  <a:gd name="T8" fmla="*/ 1083 w 1109"/>
                  <a:gd name="T9" fmla="*/ 406 h 1159"/>
                  <a:gd name="T10" fmla="*/ 988 w 1109"/>
                  <a:gd name="T11" fmla="*/ 590 h 1159"/>
                  <a:gd name="T12" fmla="*/ 47 w 1109"/>
                  <a:gd name="T13" fmla="*/ 1128 h 1159"/>
                  <a:gd name="T14" fmla="*/ 47 w 1109"/>
                  <a:gd name="T15" fmla="*/ 1128 h 1159"/>
                  <a:gd name="T16" fmla="*/ 0 w 1109"/>
                  <a:gd name="T17" fmla="*/ 1138 h 1159"/>
                  <a:gd name="T18" fmla="*/ 0 w 1109"/>
                  <a:gd name="T19" fmla="*/ 1138 h 1159"/>
                  <a:gd name="T20" fmla="*/ 72 w 1109"/>
                  <a:gd name="T21" fmla="*/ 1141 h 1159"/>
                  <a:gd name="T22" fmla="*/ 1013 w 1109"/>
                  <a:gd name="T23" fmla="*/ 603 h 1159"/>
                  <a:gd name="T24" fmla="*/ 1013 w 1109"/>
                  <a:gd name="T25" fmla="*/ 603 h 1159"/>
                  <a:gd name="T26" fmla="*/ 1108 w 1109"/>
                  <a:gd name="T27" fmla="*/ 419 h 1159"/>
                  <a:gd name="T28" fmla="*/ 1108 w 1109"/>
                  <a:gd name="T29" fmla="*/ 83 h 1159"/>
                  <a:gd name="T30" fmla="*/ 1108 w 1109"/>
                  <a:gd name="T31" fmla="*/ 83 h 1159"/>
                  <a:gd name="T32" fmla="*/ 1059 w 1109"/>
                  <a:gd name="T33" fmla="*/ 0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9" h="1159">
                    <a:moveTo>
                      <a:pt x="1059" y="0"/>
                    </a:moveTo>
                    <a:lnTo>
                      <a:pt x="1059" y="0"/>
                    </a:lnTo>
                    <a:cubicBezTo>
                      <a:pt x="1074" y="14"/>
                      <a:pt x="1083" y="38"/>
                      <a:pt x="1083" y="70"/>
                    </a:cubicBezTo>
                    <a:lnTo>
                      <a:pt x="1083" y="406"/>
                    </a:lnTo>
                    <a:lnTo>
                      <a:pt x="1083" y="406"/>
                    </a:lnTo>
                    <a:cubicBezTo>
                      <a:pt x="1083" y="477"/>
                      <a:pt x="1040" y="559"/>
                      <a:pt x="988" y="590"/>
                    </a:cubicBezTo>
                    <a:lnTo>
                      <a:pt x="47" y="1128"/>
                    </a:lnTo>
                    <a:lnTo>
                      <a:pt x="47" y="1128"/>
                    </a:lnTo>
                    <a:cubicBezTo>
                      <a:pt x="30" y="1138"/>
                      <a:pt x="14" y="1141"/>
                      <a:pt x="0" y="1138"/>
                    </a:cubicBezTo>
                    <a:lnTo>
                      <a:pt x="0" y="1138"/>
                    </a:lnTo>
                    <a:cubicBezTo>
                      <a:pt x="17" y="1155"/>
                      <a:pt x="43" y="1158"/>
                      <a:pt x="72" y="1141"/>
                    </a:cubicBezTo>
                    <a:lnTo>
                      <a:pt x="1013" y="603"/>
                    </a:lnTo>
                    <a:lnTo>
                      <a:pt x="1013" y="603"/>
                    </a:lnTo>
                    <a:cubicBezTo>
                      <a:pt x="1066" y="572"/>
                      <a:pt x="1108" y="490"/>
                      <a:pt x="1108" y="419"/>
                    </a:cubicBezTo>
                    <a:lnTo>
                      <a:pt x="1108" y="83"/>
                    </a:lnTo>
                    <a:lnTo>
                      <a:pt x="1108" y="83"/>
                    </a:lnTo>
                    <a:cubicBezTo>
                      <a:pt x="1108" y="35"/>
                      <a:pt x="1089" y="5"/>
                      <a:pt x="1059"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82" name="Freeform 104">
                <a:extLst>
                  <a:ext uri="{FF2B5EF4-FFF2-40B4-BE49-F238E27FC236}">
                    <a16:creationId xmlns:a16="http://schemas.microsoft.com/office/drawing/2014/main" id="{9A6F2008-40DF-4914-A133-AF75FDCEEDAF}"/>
                  </a:ext>
                </a:extLst>
              </p:cNvPr>
              <p:cNvSpPr>
                <a:spLocks noChangeArrowheads="1"/>
              </p:cNvSpPr>
              <p:nvPr/>
            </p:nvSpPr>
            <p:spPr bwMode="auto">
              <a:xfrm>
                <a:off x="15924578" y="6186526"/>
                <a:ext cx="270102" cy="2624016"/>
              </a:xfrm>
              <a:custGeom>
                <a:avLst/>
                <a:gdLst>
                  <a:gd name="connsiteX0" fmla="*/ 69285 w 270102"/>
                  <a:gd name="connsiteY0" fmla="*/ 2492875 h 2624016"/>
                  <a:gd name="connsiteX1" fmla="*/ 82882 w 270102"/>
                  <a:gd name="connsiteY1" fmla="*/ 2503359 h 2624016"/>
                  <a:gd name="connsiteX2" fmla="*/ 82882 w 270102"/>
                  <a:gd name="connsiteY2" fmla="*/ 2563641 h 2624016"/>
                  <a:gd name="connsiteX3" fmla="*/ 69285 w 270102"/>
                  <a:gd name="connsiteY3" fmla="*/ 2589850 h 2624016"/>
                  <a:gd name="connsiteX4" fmla="*/ 13598 w 270102"/>
                  <a:gd name="connsiteY4" fmla="*/ 2622612 h 2624016"/>
                  <a:gd name="connsiteX5" fmla="*/ 0 w 270102"/>
                  <a:gd name="connsiteY5" fmla="*/ 2612129 h 2624016"/>
                  <a:gd name="connsiteX6" fmla="*/ 0 w 270102"/>
                  <a:gd name="connsiteY6" fmla="*/ 2551847 h 2624016"/>
                  <a:gd name="connsiteX7" fmla="*/ 13598 w 270102"/>
                  <a:gd name="connsiteY7" fmla="*/ 2525637 h 2624016"/>
                  <a:gd name="connsiteX8" fmla="*/ 257152 w 270102"/>
                  <a:gd name="connsiteY8" fmla="*/ 2383424 h 2624016"/>
                  <a:gd name="connsiteX9" fmla="*/ 270102 w 270102"/>
                  <a:gd name="connsiteY9" fmla="*/ 2393908 h 2624016"/>
                  <a:gd name="connsiteX10" fmla="*/ 270102 w 270102"/>
                  <a:gd name="connsiteY10" fmla="*/ 2454190 h 2624016"/>
                  <a:gd name="connsiteX11" fmla="*/ 257152 w 270102"/>
                  <a:gd name="connsiteY11" fmla="*/ 2480399 h 2624016"/>
                  <a:gd name="connsiteX12" fmla="*/ 200820 w 270102"/>
                  <a:gd name="connsiteY12" fmla="*/ 2513161 h 2624016"/>
                  <a:gd name="connsiteX13" fmla="*/ 187222 w 270102"/>
                  <a:gd name="connsiteY13" fmla="*/ 2502678 h 2624016"/>
                  <a:gd name="connsiteX14" fmla="*/ 187222 w 270102"/>
                  <a:gd name="connsiteY14" fmla="*/ 2442396 h 2624016"/>
                  <a:gd name="connsiteX15" fmla="*/ 200820 w 270102"/>
                  <a:gd name="connsiteY15" fmla="*/ 2416186 h 2624016"/>
                  <a:gd name="connsiteX16" fmla="*/ 69285 w 270102"/>
                  <a:gd name="connsiteY16" fmla="*/ 1697894 h 2624016"/>
                  <a:gd name="connsiteX17" fmla="*/ 82882 w 270102"/>
                  <a:gd name="connsiteY17" fmla="*/ 1708328 h 2624016"/>
                  <a:gd name="connsiteX18" fmla="*/ 82882 w 270102"/>
                  <a:gd name="connsiteY18" fmla="*/ 1768326 h 2624016"/>
                  <a:gd name="connsiteX19" fmla="*/ 69285 w 270102"/>
                  <a:gd name="connsiteY19" fmla="*/ 1794412 h 2624016"/>
                  <a:gd name="connsiteX20" fmla="*/ 13598 w 270102"/>
                  <a:gd name="connsiteY20" fmla="*/ 1827019 h 2624016"/>
                  <a:gd name="connsiteX21" fmla="*/ 0 w 270102"/>
                  <a:gd name="connsiteY21" fmla="*/ 1816585 h 2624016"/>
                  <a:gd name="connsiteX22" fmla="*/ 0 w 270102"/>
                  <a:gd name="connsiteY22" fmla="*/ 1756587 h 2624016"/>
                  <a:gd name="connsiteX23" fmla="*/ 13598 w 270102"/>
                  <a:gd name="connsiteY23" fmla="*/ 1730501 h 2624016"/>
                  <a:gd name="connsiteX24" fmla="*/ 266298 w 270102"/>
                  <a:gd name="connsiteY24" fmla="*/ 1588688 h 2624016"/>
                  <a:gd name="connsiteX25" fmla="*/ 270102 w 270102"/>
                  <a:gd name="connsiteY25" fmla="*/ 1599530 h 2624016"/>
                  <a:gd name="connsiteX26" fmla="*/ 270102 w 270102"/>
                  <a:gd name="connsiteY26" fmla="*/ 1659527 h 2624016"/>
                  <a:gd name="connsiteX27" fmla="*/ 257152 w 270102"/>
                  <a:gd name="connsiteY27" fmla="*/ 1685613 h 2624016"/>
                  <a:gd name="connsiteX28" fmla="*/ 200820 w 270102"/>
                  <a:gd name="connsiteY28" fmla="*/ 1717568 h 2624016"/>
                  <a:gd name="connsiteX29" fmla="*/ 187222 w 270102"/>
                  <a:gd name="connsiteY29" fmla="*/ 1707134 h 2624016"/>
                  <a:gd name="connsiteX30" fmla="*/ 187222 w 270102"/>
                  <a:gd name="connsiteY30" fmla="*/ 1647788 h 2624016"/>
                  <a:gd name="connsiteX31" fmla="*/ 200820 w 270102"/>
                  <a:gd name="connsiteY31" fmla="*/ 1621703 h 2624016"/>
                  <a:gd name="connsiteX32" fmla="*/ 257152 w 270102"/>
                  <a:gd name="connsiteY32" fmla="*/ 1589095 h 2624016"/>
                  <a:gd name="connsiteX33" fmla="*/ 266298 w 270102"/>
                  <a:gd name="connsiteY33" fmla="*/ 1588688 h 2624016"/>
                  <a:gd name="connsiteX34" fmla="*/ 78997 w 270102"/>
                  <a:gd name="connsiteY34" fmla="*/ 903176 h 2624016"/>
                  <a:gd name="connsiteX35" fmla="*/ 82882 w 270102"/>
                  <a:gd name="connsiteY35" fmla="*/ 914018 h 2624016"/>
                  <a:gd name="connsiteX36" fmla="*/ 82882 w 270102"/>
                  <a:gd name="connsiteY36" fmla="*/ 974015 h 2624016"/>
                  <a:gd name="connsiteX37" fmla="*/ 69285 w 270102"/>
                  <a:gd name="connsiteY37" fmla="*/ 1000101 h 2624016"/>
                  <a:gd name="connsiteX38" fmla="*/ 13598 w 270102"/>
                  <a:gd name="connsiteY38" fmla="*/ 1032056 h 2624016"/>
                  <a:gd name="connsiteX39" fmla="*/ 0 w 270102"/>
                  <a:gd name="connsiteY39" fmla="*/ 1021622 h 2624016"/>
                  <a:gd name="connsiteX40" fmla="*/ 0 w 270102"/>
                  <a:gd name="connsiteY40" fmla="*/ 962276 h 2624016"/>
                  <a:gd name="connsiteX41" fmla="*/ 13598 w 270102"/>
                  <a:gd name="connsiteY41" fmla="*/ 936191 h 2624016"/>
                  <a:gd name="connsiteX42" fmla="*/ 69285 w 270102"/>
                  <a:gd name="connsiteY42" fmla="*/ 903583 h 2624016"/>
                  <a:gd name="connsiteX43" fmla="*/ 78997 w 270102"/>
                  <a:gd name="connsiteY43" fmla="*/ 903176 h 2624016"/>
                  <a:gd name="connsiteX44" fmla="*/ 257152 w 270102"/>
                  <a:gd name="connsiteY44" fmla="*/ 796379 h 2624016"/>
                  <a:gd name="connsiteX45" fmla="*/ 270102 w 270102"/>
                  <a:gd name="connsiteY45" fmla="*/ 806862 h 2624016"/>
                  <a:gd name="connsiteX46" fmla="*/ 270102 w 270102"/>
                  <a:gd name="connsiteY46" fmla="*/ 867144 h 2624016"/>
                  <a:gd name="connsiteX47" fmla="*/ 257152 w 270102"/>
                  <a:gd name="connsiteY47" fmla="*/ 893354 h 2624016"/>
                  <a:gd name="connsiteX48" fmla="*/ 200820 w 270102"/>
                  <a:gd name="connsiteY48" fmla="*/ 926116 h 2624016"/>
                  <a:gd name="connsiteX49" fmla="*/ 187222 w 270102"/>
                  <a:gd name="connsiteY49" fmla="*/ 915632 h 2624016"/>
                  <a:gd name="connsiteX50" fmla="*/ 187222 w 270102"/>
                  <a:gd name="connsiteY50" fmla="*/ 855350 h 2624016"/>
                  <a:gd name="connsiteX51" fmla="*/ 200820 w 270102"/>
                  <a:gd name="connsiteY51" fmla="*/ 829141 h 2624016"/>
                  <a:gd name="connsiteX52" fmla="*/ 69285 w 270102"/>
                  <a:gd name="connsiteY52" fmla="*/ 110848 h 2624016"/>
                  <a:gd name="connsiteX53" fmla="*/ 82882 w 270102"/>
                  <a:gd name="connsiteY53" fmla="*/ 121282 h 2624016"/>
                  <a:gd name="connsiteX54" fmla="*/ 82882 w 270102"/>
                  <a:gd name="connsiteY54" fmla="*/ 181279 h 2624016"/>
                  <a:gd name="connsiteX55" fmla="*/ 69285 w 270102"/>
                  <a:gd name="connsiteY55" fmla="*/ 207365 h 2624016"/>
                  <a:gd name="connsiteX56" fmla="*/ 13598 w 270102"/>
                  <a:gd name="connsiteY56" fmla="*/ 239973 h 2624016"/>
                  <a:gd name="connsiteX57" fmla="*/ 0 w 270102"/>
                  <a:gd name="connsiteY57" fmla="*/ 229538 h 2624016"/>
                  <a:gd name="connsiteX58" fmla="*/ 0 w 270102"/>
                  <a:gd name="connsiteY58" fmla="*/ 169541 h 2624016"/>
                  <a:gd name="connsiteX59" fmla="*/ 13598 w 270102"/>
                  <a:gd name="connsiteY59" fmla="*/ 143455 h 2624016"/>
                  <a:gd name="connsiteX60" fmla="*/ 257152 w 270102"/>
                  <a:gd name="connsiteY60" fmla="*/ 1397 h 2624016"/>
                  <a:gd name="connsiteX61" fmla="*/ 270102 w 270102"/>
                  <a:gd name="connsiteY61" fmla="*/ 11831 h 2624016"/>
                  <a:gd name="connsiteX62" fmla="*/ 270102 w 270102"/>
                  <a:gd name="connsiteY62" fmla="*/ 72481 h 2624016"/>
                  <a:gd name="connsiteX63" fmla="*/ 257152 w 270102"/>
                  <a:gd name="connsiteY63" fmla="*/ 97914 h 2624016"/>
                  <a:gd name="connsiteX64" fmla="*/ 200820 w 270102"/>
                  <a:gd name="connsiteY64" fmla="*/ 130522 h 2624016"/>
                  <a:gd name="connsiteX65" fmla="*/ 187222 w 270102"/>
                  <a:gd name="connsiteY65" fmla="*/ 120087 h 2624016"/>
                  <a:gd name="connsiteX66" fmla="*/ 187222 w 270102"/>
                  <a:gd name="connsiteY66" fmla="*/ 60090 h 2624016"/>
                  <a:gd name="connsiteX67" fmla="*/ 200820 w 270102"/>
                  <a:gd name="connsiteY67" fmla="*/ 34004 h 262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70102" h="2624016">
                    <a:moveTo>
                      <a:pt x="69285" y="2492875"/>
                    </a:moveTo>
                    <a:cubicBezTo>
                      <a:pt x="77055" y="2488944"/>
                      <a:pt x="82882" y="2493531"/>
                      <a:pt x="82882" y="2503359"/>
                    </a:cubicBezTo>
                    <a:lnTo>
                      <a:pt x="82882" y="2563641"/>
                    </a:lnTo>
                    <a:cubicBezTo>
                      <a:pt x="82882" y="2573470"/>
                      <a:pt x="77055" y="2585264"/>
                      <a:pt x="69285" y="2589850"/>
                    </a:cubicBezTo>
                    <a:lnTo>
                      <a:pt x="13598" y="2622612"/>
                    </a:lnTo>
                    <a:cubicBezTo>
                      <a:pt x="5828" y="2626544"/>
                      <a:pt x="0" y="2621957"/>
                      <a:pt x="0" y="2612129"/>
                    </a:cubicBezTo>
                    <a:lnTo>
                      <a:pt x="0" y="2551847"/>
                    </a:lnTo>
                    <a:cubicBezTo>
                      <a:pt x="0" y="2542018"/>
                      <a:pt x="5828" y="2529569"/>
                      <a:pt x="13598" y="2525637"/>
                    </a:cubicBezTo>
                    <a:close/>
                    <a:moveTo>
                      <a:pt x="257152" y="2383424"/>
                    </a:moveTo>
                    <a:cubicBezTo>
                      <a:pt x="264275" y="2379493"/>
                      <a:pt x="270102" y="2384080"/>
                      <a:pt x="270102" y="2393908"/>
                    </a:cubicBezTo>
                    <a:lnTo>
                      <a:pt x="270102" y="2454190"/>
                    </a:lnTo>
                    <a:cubicBezTo>
                      <a:pt x="270102" y="2464019"/>
                      <a:pt x="264275" y="2476468"/>
                      <a:pt x="257152" y="2480399"/>
                    </a:cubicBezTo>
                    <a:lnTo>
                      <a:pt x="200820" y="2513161"/>
                    </a:lnTo>
                    <a:cubicBezTo>
                      <a:pt x="193697" y="2517093"/>
                      <a:pt x="187222" y="2512506"/>
                      <a:pt x="187222" y="2502678"/>
                    </a:cubicBezTo>
                    <a:lnTo>
                      <a:pt x="187222" y="2442396"/>
                    </a:lnTo>
                    <a:cubicBezTo>
                      <a:pt x="187222" y="2432567"/>
                      <a:pt x="193697" y="2420773"/>
                      <a:pt x="200820" y="2416186"/>
                    </a:cubicBezTo>
                    <a:close/>
                    <a:moveTo>
                      <a:pt x="69285" y="1697894"/>
                    </a:moveTo>
                    <a:cubicBezTo>
                      <a:pt x="77055" y="1693981"/>
                      <a:pt x="82882" y="1698546"/>
                      <a:pt x="82882" y="1708328"/>
                    </a:cubicBezTo>
                    <a:lnTo>
                      <a:pt x="82882" y="1768326"/>
                    </a:lnTo>
                    <a:cubicBezTo>
                      <a:pt x="82882" y="1778760"/>
                      <a:pt x="77055" y="1790499"/>
                      <a:pt x="69285" y="1794412"/>
                    </a:cubicBezTo>
                    <a:lnTo>
                      <a:pt x="13598" y="1827019"/>
                    </a:lnTo>
                    <a:cubicBezTo>
                      <a:pt x="5828" y="1831584"/>
                      <a:pt x="0" y="1827019"/>
                      <a:pt x="0" y="1816585"/>
                    </a:cubicBezTo>
                    <a:lnTo>
                      <a:pt x="0" y="1756587"/>
                    </a:lnTo>
                    <a:cubicBezTo>
                      <a:pt x="0" y="1746805"/>
                      <a:pt x="5828" y="1735066"/>
                      <a:pt x="13598" y="1730501"/>
                    </a:cubicBezTo>
                    <a:close/>
                    <a:moveTo>
                      <a:pt x="266298" y="1588688"/>
                    </a:moveTo>
                    <a:cubicBezTo>
                      <a:pt x="268645" y="1590563"/>
                      <a:pt x="270102" y="1594312"/>
                      <a:pt x="270102" y="1599530"/>
                    </a:cubicBezTo>
                    <a:lnTo>
                      <a:pt x="270102" y="1659527"/>
                    </a:lnTo>
                    <a:cubicBezTo>
                      <a:pt x="270102" y="1669309"/>
                      <a:pt x="264275" y="1681048"/>
                      <a:pt x="257152" y="1685613"/>
                    </a:cubicBezTo>
                    <a:lnTo>
                      <a:pt x="200820" y="1717568"/>
                    </a:lnTo>
                    <a:cubicBezTo>
                      <a:pt x="193697" y="1722133"/>
                      <a:pt x="187222" y="1717568"/>
                      <a:pt x="187222" y="1707134"/>
                    </a:cubicBezTo>
                    <a:lnTo>
                      <a:pt x="187222" y="1647788"/>
                    </a:lnTo>
                    <a:cubicBezTo>
                      <a:pt x="187222" y="1637354"/>
                      <a:pt x="193697" y="1625615"/>
                      <a:pt x="200820" y="1621703"/>
                    </a:cubicBezTo>
                    <a:lnTo>
                      <a:pt x="257152" y="1589095"/>
                    </a:lnTo>
                    <a:cubicBezTo>
                      <a:pt x="260714" y="1586813"/>
                      <a:pt x="263951" y="1586813"/>
                      <a:pt x="266298" y="1588688"/>
                    </a:cubicBezTo>
                    <a:close/>
                    <a:moveTo>
                      <a:pt x="78997" y="903176"/>
                    </a:moveTo>
                    <a:cubicBezTo>
                      <a:pt x="81425" y="905051"/>
                      <a:pt x="82882" y="908801"/>
                      <a:pt x="82882" y="914018"/>
                    </a:cubicBezTo>
                    <a:lnTo>
                      <a:pt x="82882" y="974015"/>
                    </a:lnTo>
                    <a:cubicBezTo>
                      <a:pt x="82882" y="983797"/>
                      <a:pt x="77055" y="995536"/>
                      <a:pt x="69285" y="1000101"/>
                    </a:cubicBezTo>
                    <a:lnTo>
                      <a:pt x="13598" y="1032056"/>
                    </a:lnTo>
                    <a:cubicBezTo>
                      <a:pt x="5828" y="1036621"/>
                      <a:pt x="0" y="1032056"/>
                      <a:pt x="0" y="1021622"/>
                    </a:cubicBezTo>
                    <a:lnTo>
                      <a:pt x="0" y="962276"/>
                    </a:lnTo>
                    <a:cubicBezTo>
                      <a:pt x="0" y="951842"/>
                      <a:pt x="5828" y="940103"/>
                      <a:pt x="13598" y="936191"/>
                    </a:cubicBezTo>
                    <a:lnTo>
                      <a:pt x="69285" y="903583"/>
                    </a:lnTo>
                    <a:cubicBezTo>
                      <a:pt x="73170" y="901301"/>
                      <a:pt x="76569" y="901301"/>
                      <a:pt x="78997" y="903176"/>
                    </a:cubicBezTo>
                    <a:close/>
                    <a:moveTo>
                      <a:pt x="257152" y="796379"/>
                    </a:moveTo>
                    <a:cubicBezTo>
                      <a:pt x="264275" y="792447"/>
                      <a:pt x="270102" y="797034"/>
                      <a:pt x="270102" y="806862"/>
                    </a:cubicBezTo>
                    <a:lnTo>
                      <a:pt x="270102" y="867144"/>
                    </a:lnTo>
                    <a:cubicBezTo>
                      <a:pt x="270102" y="876973"/>
                      <a:pt x="264275" y="889422"/>
                      <a:pt x="257152" y="893354"/>
                    </a:cubicBezTo>
                    <a:lnTo>
                      <a:pt x="200820" y="926116"/>
                    </a:lnTo>
                    <a:cubicBezTo>
                      <a:pt x="193697" y="930047"/>
                      <a:pt x="187222" y="925460"/>
                      <a:pt x="187222" y="915632"/>
                    </a:cubicBezTo>
                    <a:lnTo>
                      <a:pt x="187222" y="855350"/>
                    </a:lnTo>
                    <a:cubicBezTo>
                      <a:pt x="187222" y="845521"/>
                      <a:pt x="193697" y="833727"/>
                      <a:pt x="200820" y="829141"/>
                    </a:cubicBezTo>
                    <a:close/>
                    <a:moveTo>
                      <a:pt x="69285" y="110848"/>
                    </a:moveTo>
                    <a:cubicBezTo>
                      <a:pt x="77055" y="106935"/>
                      <a:pt x="82882" y="111500"/>
                      <a:pt x="82882" y="121282"/>
                    </a:cubicBezTo>
                    <a:lnTo>
                      <a:pt x="82882" y="181279"/>
                    </a:lnTo>
                    <a:cubicBezTo>
                      <a:pt x="82882" y="191714"/>
                      <a:pt x="77055" y="203452"/>
                      <a:pt x="69285" y="207365"/>
                    </a:cubicBezTo>
                    <a:lnTo>
                      <a:pt x="13598" y="239973"/>
                    </a:lnTo>
                    <a:cubicBezTo>
                      <a:pt x="5828" y="244538"/>
                      <a:pt x="0" y="239973"/>
                      <a:pt x="0" y="229538"/>
                    </a:cubicBezTo>
                    <a:lnTo>
                      <a:pt x="0" y="169541"/>
                    </a:lnTo>
                    <a:cubicBezTo>
                      <a:pt x="0" y="159759"/>
                      <a:pt x="5828" y="148020"/>
                      <a:pt x="13598" y="143455"/>
                    </a:cubicBezTo>
                    <a:close/>
                    <a:moveTo>
                      <a:pt x="257152" y="1397"/>
                    </a:moveTo>
                    <a:cubicBezTo>
                      <a:pt x="264275" y="-2516"/>
                      <a:pt x="270102" y="2049"/>
                      <a:pt x="270102" y="11831"/>
                    </a:cubicBezTo>
                    <a:lnTo>
                      <a:pt x="270102" y="72481"/>
                    </a:lnTo>
                    <a:cubicBezTo>
                      <a:pt x="270102" y="82263"/>
                      <a:pt x="264275" y="94001"/>
                      <a:pt x="257152" y="97914"/>
                    </a:cubicBezTo>
                    <a:lnTo>
                      <a:pt x="200820" y="130522"/>
                    </a:lnTo>
                    <a:cubicBezTo>
                      <a:pt x="193697" y="135087"/>
                      <a:pt x="187222" y="130522"/>
                      <a:pt x="187222" y="120087"/>
                    </a:cubicBezTo>
                    <a:lnTo>
                      <a:pt x="187222" y="60090"/>
                    </a:lnTo>
                    <a:cubicBezTo>
                      <a:pt x="187222" y="50308"/>
                      <a:pt x="193697" y="38569"/>
                      <a:pt x="200820" y="34004"/>
                    </a:cubicBezTo>
                    <a:close/>
                  </a:path>
                </a:pathLst>
              </a:custGeom>
              <a:solidFill>
                <a:schemeClr val="accent3">
                  <a:lumMod val="20000"/>
                  <a:lumOff val="8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83" name="Freeform 105">
                <a:extLst>
                  <a:ext uri="{FF2B5EF4-FFF2-40B4-BE49-F238E27FC236}">
                    <a16:creationId xmlns:a16="http://schemas.microsoft.com/office/drawing/2014/main" id="{AE88F127-E4B1-45F9-B38A-804056F7C765}"/>
                  </a:ext>
                </a:extLst>
              </p:cNvPr>
              <p:cNvSpPr>
                <a:spLocks noChangeArrowheads="1"/>
              </p:cNvSpPr>
              <p:nvPr/>
            </p:nvSpPr>
            <p:spPr bwMode="auto">
              <a:xfrm>
                <a:off x="13744190" y="5190218"/>
                <a:ext cx="1531668" cy="4115487"/>
              </a:xfrm>
              <a:custGeom>
                <a:avLst/>
                <a:gdLst>
                  <a:gd name="connsiteX0" fmla="*/ 17049 w 1531668"/>
                  <a:gd name="connsiteY0" fmla="*/ 2866171 h 4115487"/>
                  <a:gd name="connsiteX1" fmla="*/ 58082 w 1531668"/>
                  <a:gd name="connsiteY1" fmla="*/ 2867640 h 4115487"/>
                  <a:gd name="connsiteX2" fmla="*/ 1474239 w 1531668"/>
                  <a:gd name="connsiteY2" fmla="*/ 3684957 h 4115487"/>
                  <a:gd name="connsiteX3" fmla="*/ 1531668 w 1531668"/>
                  <a:gd name="connsiteY3" fmla="*/ 3794629 h 4115487"/>
                  <a:gd name="connsiteX4" fmla="*/ 1531668 w 1531668"/>
                  <a:gd name="connsiteY4" fmla="*/ 4065545 h 4115487"/>
                  <a:gd name="connsiteX5" fmla="*/ 1474239 w 1531668"/>
                  <a:gd name="connsiteY5" fmla="*/ 4108630 h 4115487"/>
                  <a:gd name="connsiteX6" fmla="*/ 58082 w 1531668"/>
                  <a:gd name="connsiteY6" fmla="*/ 3290660 h 4115487"/>
                  <a:gd name="connsiteX7" fmla="*/ 0 w 1531668"/>
                  <a:gd name="connsiteY7" fmla="*/ 3180988 h 4115487"/>
                  <a:gd name="connsiteX8" fmla="*/ 0 w 1531668"/>
                  <a:gd name="connsiteY8" fmla="*/ 2910725 h 4115487"/>
                  <a:gd name="connsiteX9" fmla="*/ 17049 w 1531668"/>
                  <a:gd name="connsiteY9" fmla="*/ 2866171 h 4115487"/>
                  <a:gd name="connsiteX10" fmla="*/ 17049 w 1531668"/>
                  <a:gd name="connsiteY10" fmla="*/ 2390920 h 4115487"/>
                  <a:gd name="connsiteX11" fmla="*/ 58082 w 1531668"/>
                  <a:gd name="connsiteY11" fmla="*/ 2392389 h 4115487"/>
                  <a:gd name="connsiteX12" fmla="*/ 1474239 w 1531668"/>
                  <a:gd name="connsiteY12" fmla="*/ 3210359 h 4115487"/>
                  <a:gd name="connsiteX13" fmla="*/ 1531668 w 1531668"/>
                  <a:gd name="connsiteY13" fmla="*/ 3320031 h 4115487"/>
                  <a:gd name="connsiteX14" fmla="*/ 1531668 w 1531668"/>
                  <a:gd name="connsiteY14" fmla="*/ 3590294 h 4115487"/>
                  <a:gd name="connsiteX15" fmla="*/ 1474239 w 1531668"/>
                  <a:gd name="connsiteY15" fmla="*/ 3633380 h 4115487"/>
                  <a:gd name="connsiteX16" fmla="*/ 58082 w 1531668"/>
                  <a:gd name="connsiteY16" fmla="*/ 2815409 h 4115487"/>
                  <a:gd name="connsiteX17" fmla="*/ 0 w 1531668"/>
                  <a:gd name="connsiteY17" fmla="*/ 2705737 h 4115487"/>
                  <a:gd name="connsiteX18" fmla="*/ 0 w 1531668"/>
                  <a:gd name="connsiteY18" fmla="*/ 2435474 h 4115487"/>
                  <a:gd name="connsiteX19" fmla="*/ 17049 w 1531668"/>
                  <a:gd name="connsiteY19" fmla="*/ 2390920 h 4115487"/>
                  <a:gd name="connsiteX20" fmla="*/ 17049 w 1531668"/>
                  <a:gd name="connsiteY20" fmla="*/ 1912391 h 4115487"/>
                  <a:gd name="connsiteX21" fmla="*/ 58082 w 1531668"/>
                  <a:gd name="connsiteY21" fmla="*/ 1913615 h 4115487"/>
                  <a:gd name="connsiteX22" fmla="*/ 1474239 w 1531668"/>
                  <a:gd name="connsiteY22" fmla="*/ 2732003 h 4115487"/>
                  <a:gd name="connsiteX23" fmla="*/ 1531668 w 1531668"/>
                  <a:gd name="connsiteY23" fmla="*/ 2841731 h 4115487"/>
                  <a:gd name="connsiteX24" fmla="*/ 1531668 w 1531668"/>
                  <a:gd name="connsiteY24" fmla="*/ 3112133 h 4115487"/>
                  <a:gd name="connsiteX25" fmla="*/ 1474239 w 1531668"/>
                  <a:gd name="connsiteY25" fmla="*/ 3155240 h 4115487"/>
                  <a:gd name="connsiteX26" fmla="*/ 58082 w 1531668"/>
                  <a:gd name="connsiteY26" fmla="*/ 2336852 h 4115487"/>
                  <a:gd name="connsiteX27" fmla="*/ 0 w 1531668"/>
                  <a:gd name="connsiteY27" fmla="*/ 2227124 h 4115487"/>
                  <a:gd name="connsiteX28" fmla="*/ 0 w 1531668"/>
                  <a:gd name="connsiteY28" fmla="*/ 1956723 h 4115487"/>
                  <a:gd name="connsiteX29" fmla="*/ 17049 w 1531668"/>
                  <a:gd name="connsiteY29" fmla="*/ 1912391 h 4115487"/>
                  <a:gd name="connsiteX30" fmla="*/ 35516 w 1531668"/>
                  <a:gd name="connsiteY30" fmla="*/ 1431508 h 4115487"/>
                  <a:gd name="connsiteX31" fmla="*/ 58082 w 1531668"/>
                  <a:gd name="connsiteY31" fmla="*/ 1438366 h 4115487"/>
                  <a:gd name="connsiteX32" fmla="*/ 1474239 w 1531668"/>
                  <a:gd name="connsiteY32" fmla="*/ 2256754 h 4115487"/>
                  <a:gd name="connsiteX33" fmla="*/ 1531668 w 1531668"/>
                  <a:gd name="connsiteY33" fmla="*/ 2366482 h 4115487"/>
                  <a:gd name="connsiteX34" fmla="*/ 1531668 w 1531668"/>
                  <a:gd name="connsiteY34" fmla="*/ 2636884 h 4115487"/>
                  <a:gd name="connsiteX35" fmla="*/ 1474239 w 1531668"/>
                  <a:gd name="connsiteY35" fmla="*/ 2679991 h 4115487"/>
                  <a:gd name="connsiteX36" fmla="*/ 58082 w 1531668"/>
                  <a:gd name="connsiteY36" fmla="*/ 1861603 h 4115487"/>
                  <a:gd name="connsiteX37" fmla="*/ 0 w 1531668"/>
                  <a:gd name="connsiteY37" fmla="*/ 1752528 h 4115487"/>
                  <a:gd name="connsiteX38" fmla="*/ 0 w 1531668"/>
                  <a:gd name="connsiteY38" fmla="*/ 1481474 h 4115487"/>
                  <a:gd name="connsiteX39" fmla="*/ 35516 w 1531668"/>
                  <a:gd name="connsiteY39" fmla="*/ 1431508 h 4115487"/>
                  <a:gd name="connsiteX40" fmla="*/ 35516 w 1531668"/>
                  <a:gd name="connsiteY40" fmla="*/ 953378 h 4115487"/>
                  <a:gd name="connsiteX41" fmla="*/ 58082 w 1531668"/>
                  <a:gd name="connsiteY41" fmla="*/ 960236 h 4115487"/>
                  <a:gd name="connsiteX42" fmla="*/ 1474239 w 1531668"/>
                  <a:gd name="connsiteY42" fmla="*/ 1777971 h 4115487"/>
                  <a:gd name="connsiteX43" fmla="*/ 1531668 w 1531668"/>
                  <a:gd name="connsiteY43" fmla="*/ 1887699 h 4115487"/>
                  <a:gd name="connsiteX44" fmla="*/ 1531668 w 1531668"/>
                  <a:gd name="connsiteY44" fmla="*/ 2158100 h 4115487"/>
                  <a:gd name="connsiteX45" fmla="*/ 1474239 w 1531668"/>
                  <a:gd name="connsiteY45" fmla="*/ 2201861 h 4115487"/>
                  <a:gd name="connsiteX46" fmla="*/ 58082 w 1531668"/>
                  <a:gd name="connsiteY46" fmla="*/ 1382820 h 4115487"/>
                  <a:gd name="connsiteX47" fmla="*/ 0 w 1531668"/>
                  <a:gd name="connsiteY47" fmla="*/ 1273745 h 4115487"/>
                  <a:gd name="connsiteX48" fmla="*/ 0 w 1531668"/>
                  <a:gd name="connsiteY48" fmla="*/ 1003344 h 4115487"/>
                  <a:gd name="connsiteX49" fmla="*/ 35516 w 1531668"/>
                  <a:gd name="connsiteY49" fmla="*/ 953378 h 4115487"/>
                  <a:gd name="connsiteX50" fmla="*/ 35516 w 1531668"/>
                  <a:gd name="connsiteY50" fmla="*/ 478138 h 4115487"/>
                  <a:gd name="connsiteX51" fmla="*/ 58082 w 1531668"/>
                  <a:gd name="connsiteY51" fmla="*/ 484985 h 4115487"/>
                  <a:gd name="connsiteX52" fmla="*/ 1474239 w 1531668"/>
                  <a:gd name="connsiteY52" fmla="*/ 1303373 h 4115487"/>
                  <a:gd name="connsiteX53" fmla="*/ 1531668 w 1531668"/>
                  <a:gd name="connsiteY53" fmla="*/ 1412448 h 4115487"/>
                  <a:gd name="connsiteX54" fmla="*/ 1531668 w 1531668"/>
                  <a:gd name="connsiteY54" fmla="*/ 1682849 h 4115487"/>
                  <a:gd name="connsiteX55" fmla="*/ 1474239 w 1531668"/>
                  <a:gd name="connsiteY55" fmla="*/ 1726610 h 4115487"/>
                  <a:gd name="connsiteX56" fmla="*/ 58082 w 1531668"/>
                  <a:gd name="connsiteY56" fmla="*/ 908875 h 4115487"/>
                  <a:gd name="connsiteX57" fmla="*/ 0 w 1531668"/>
                  <a:gd name="connsiteY57" fmla="*/ 798494 h 4115487"/>
                  <a:gd name="connsiteX58" fmla="*/ 0 w 1531668"/>
                  <a:gd name="connsiteY58" fmla="*/ 528746 h 4115487"/>
                  <a:gd name="connsiteX59" fmla="*/ 35516 w 1531668"/>
                  <a:gd name="connsiteY59" fmla="*/ 478138 h 4115487"/>
                  <a:gd name="connsiteX60" fmla="*/ 35516 w 1531668"/>
                  <a:gd name="connsiteY60" fmla="*/ 2 h 4115487"/>
                  <a:gd name="connsiteX61" fmla="*/ 58082 w 1531668"/>
                  <a:gd name="connsiteY61" fmla="*/ 6846 h 4115487"/>
                  <a:gd name="connsiteX62" fmla="*/ 1474239 w 1531668"/>
                  <a:gd name="connsiteY62" fmla="*/ 825469 h 4115487"/>
                  <a:gd name="connsiteX63" fmla="*/ 1531668 w 1531668"/>
                  <a:gd name="connsiteY63" fmla="*/ 935141 h 4115487"/>
                  <a:gd name="connsiteX64" fmla="*/ 1531668 w 1531668"/>
                  <a:gd name="connsiteY64" fmla="*/ 1204751 h 4115487"/>
                  <a:gd name="connsiteX65" fmla="*/ 1474239 w 1531668"/>
                  <a:gd name="connsiteY65" fmla="*/ 1248490 h 4115487"/>
                  <a:gd name="connsiteX66" fmla="*/ 58082 w 1531668"/>
                  <a:gd name="connsiteY66" fmla="*/ 430519 h 4115487"/>
                  <a:gd name="connsiteX67" fmla="*/ 0 w 1531668"/>
                  <a:gd name="connsiteY67" fmla="*/ 320847 h 4115487"/>
                  <a:gd name="connsiteX68" fmla="*/ 0 w 1531668"/>
                  <a:gd name="connsiteY68" fmla="*/ 50584 h 4115487"/>
                  <a:gd name="connsiteX69" fmla="*/ 35516 w 1531668"/>
                  <a:gd name="connsiteY69" fmla="*/ 2 h 411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531668" h="4115487">
                    <a:moveTo>
                      <a:pt x="17049" y="2866171"/>
                    </a:moveTo>
                    <a:cubicBezTo>
                      <a:pt x="27573" y="2858337"/>
                      <a:pt x="42093" y="2858174"/>
                      <a:pt x="58082" y="2867640"/>
                    </a:cubicBezTo>
                    <a:lnTo>
                      <a:pt x="1474239" y="3684957"/>
                    </a:lnTo>
                    <a:cubicBezTo>
                      <a:pt x="1505564" y="3703889"/>
                      <a:pt x="1531668" y="3752849"/>
                      <a:pt x="1531668" y="3794629"/>
                    </a:cubicBezTo>
                    <a:lnTo>
                      <a:pt x="1531668" y="4065545"/>
                    </a:lnTo>
                    <a:cubicBezTo>
                      <a:pt x="1531668" y="4107325"/>
                      <a:pt x="1505564" y="4126909"/>
                      <a:pt x="1474239" y="4108630"/>
                    </a:cubicBezTo>
                    <a:lnTo>
                      <a:pt x="58082" y="3290660"/>
                    </a:lnTo>
                    <a:cubicBezTo>
                      <a:pt x="26104" y="3272381"/>
                      <a:pt x="0" y="3223421"/>
                      <a:pt x="0" y="3180988"/>
                    </a:cubicBezTo>
                    <a:lnTo>
                      <a:pt x="0" y="2910725"/>
                    </a:lnTo>
                    <a:cubicBezTo>
                      <a:pt x="0" y="2889509"/>
                      <a:pt x="6526" y="2874005"/>
                      <a:pt x="17049" y="2866171"/>
                    </a:cubicBezTo>
                    <a:close/>
                    <a:moveTo>
                      <a:pt x="17049" y="2390920"/>
                    </a:moveTo>
                    <a:cubicBezTo>
                      <a:pt x="27573" y="2383086"/>
                      <a:pt x="42093" y="2382923"/>
                      <a:pt x="58082" y="2392389"/>
                    </a:cubicBezTo>
                    <a:lnTo>
                      <a:pt x="1474239" y="3210359"/>
                    </a:lnTo>
                    <a:cubicBezTo>
                      <a:pt x="1505564" y="3228638"/>
                      <a:pt x="1531668" y="3277598"/>
                      <a:pt x="1531668" y="3320031"/>
                    </a:cubicBezTo>
                    <a:lnTo>
                      <a:pt x="1531668" y="3590294"/>
                    </a:lnTo>
                    <a:cubicBezTo>
                      <a:pt x="1531668" y="3632727"/>
                      <a:pt x="1505564" y="3651658"/>
                      <a:pt x="1474239" y="3633380"/>
                    </a:cubicBezTo>
                    <a:lnTo>
                      <a:pt x="58082" y="2815409"/>
                    </a:lnTo>
                    <a:cubicBezTo>
                      <a:pt x="26104" y="2797131"/>
                      <a:pt x="0" y="2748170"/>
                      <a:pt x="0" y="2705737"/>
                    </a:cubicBezTo>
                    <a:lnTo>
                      <a:pt x="0" y="2435474"/>
                    </a:lnTo>
                    <a:cubicBezTo>
                      <a:pt x="0" y="2414258"/>
                      <a:pt x="6526" y="2398754"/>
                      <a:pt x="17049" y="2390920"/>
                    </a:cubicBezTo>
                    <a:close/>
                    <a:moveTo>
                      <a:pt x="17049" y="1912391"/>
                    </a:moveTo>
                    <a:cubicBezTo>
                      <a:pt x="27573" y="1904635"/>
                      <a:pt x="42093" y="1904471"/>
                      <a:pt x="58082" y="1913615"/>
                    </a:cubicBezTo>
                    <a:lnTo>
                      <a:pt x="1474239" y="2732003"/>
                    </a:lnTo>
                    <a:cubicBezTo>
                      <a:pt x="1505564" y="2750291"/>
                      <a:pt x="1531668" y="2799277"/>
                      <a:pt x="1531668" y="2841731"/>
                    </a:cubicBezTo>
                    <a:lnTo>
                      <a:pt x="1531668" y="3112133"/>
                    </a:lnTo>
                    <a:cubicBezTo>
                      <a:pt x="1531668" y="3153934"/>
                      <a:pt x="1505564" y="3173528"/>
                      <a:pt x="1474239" y="3155240"/>
                    </a:cubicBezTo>
                    <a:lnTo>
                      <a:pt x="58082" y="2336852"/>
                    </a:lnTo>
                    <a:cubicBezTo>
                      <a:pt x="26104" y="2318564"/>
                      <a:pt x="0" y="2269578"/>
                      <a:pt x="0" y="2227124"/>
                    </a:cubicBezTo>
                    <a:lnTo>
                      <a:pt x="0" y="1956723"/>
                    </a:lnTo>
                    <a:cubicBezTo>
                      <a:pt x="0" y="1935496"/>
                      <a:pt x="6526" y="1920147"/>
                      <a:pt x="17049" y="1912391"/>
                    </a:cubicBezTo>
                    <a:close/>
                    <a:moveTo>
                      <a:pt x="35516" y="1431508"/>
                    </a:moveTo>
                    <a:cubicBezTo>
                      <a:pt x="42460" y="1431590"/>
                      <a:pt x="50088" y="1433794"/>
                      <a:pt x="58082" y="1438366"/>
                    </a:cubicBezTo>
                    <a:lnTo>
                      <a:pt x="1474239" y="2256754"/>
                    </a:lnTo>
                    <a:cubicBezTo>
                      <a:pt x="1505564" y="2275042"/>
                      <a:pt x="1531668" y="2324028"/>
                      <a:pt x="1531668" y="2366482"/>
                    </a:cubicBezTo>
                    <a:lnTo>
                      <a:pt x="1531668" y="2636884"/>
                    </a:lnTo>
                    <a:cubicBezTo>
                      <a:pt x="1531668" y="2679338"/>
                      <a:pt x="1505564" y="2698279"/>
                      <a:pt x="1474239" y="2679991"/>
                    </a:cubicBezTo>
                    <a:lnTo>
                      <a:pt x="58082" y="1861603"/>
                    </a:lnTo>
                    <a:cubicBezTo>
                      <a:pt x="26104" y="1843315"/>
                      <a:pt x="0" y="1794329"/>
                      <a:pt x="0" y="1752528"/>
                    </a:cubicBezTo>
                    <a:lnTo>
                      <a:pt x="0" y="1481474"/>
                    </a:lnTo>
                    <a:cubicBezTo>
                      <a:pt x="0" y="1450123"/>
                      <a:pt x="14684" y="1431263"/>
                      <a:pt x="35516" y="1431508"/>
                    </a:cubicBezTo>
                    <a:close/>
                    <a:moveTo>
                      <a:pt x="35516" y="953378"/>
                    </a:moveTo>
                    <a:cubicBezTo>
                      <a:pt x="42460" y="953460"/>
                      <a:pt x="50088" y="955664"/>
                      <a:pt x="58082" y="960236"/>
                    </a:cubicBezTo>
                    <a:lnTo>
                      <a:pt x="1474239" y="1777971"/>
                    </a:lnTo>
                    <a:cubicBezTo>
                      <a:pt x="1505564" y="1796912"/>
                      <a:pt x="1531668" y="1845898"/>
                      <a:pt x="1531668" y="1887699"/>
                    </a:cubicBezTo>
                    <a:lnTo>
                      <a:pt x="1531668" y="2158100"/>
                    </a:lnTo>
                    <a:cubicBezTo>
                      <a:pt x="1531668" y="2200555"/>
                      <a:pt x="1505564" y="2220149"/>
                      <a:pt x="1474239" y="2201861"/>
                    </a:cubicBezTo>
                    <a:lnTo>
                      <a:pt x="58082" y="1382820"/>
                    </a:lnTo>
                    <a:cubicBezTo>
                      <a:pt x="26104" y="1364532"/>
                      <a:pt x="0" y="1315546"/>
                      <a:pt x="0" y="1273745"/>
                    </a:cubicBezTo>
                    <a:lnTo>
                      <a:pt x="0" y="1003344"/>
                    </a:lnTo>
                    <a:cubicBezTo>
                      <a:pt x="0" y="971993"/>
                      <a:pt x="14684" y="953133"/>
                      <a:pt x="35516" y="953378"/>
                    </a:cubicBezTo>
                    <a:close/>
                    <a:moveTo>
                      <a:pt x="35516" y="478138"/>
                    </a:moveTo>
                    <a:cubicBezTo>
                      <a:pt x="42460" y="478209"/>
                      <a:pt x="50088" y="480413"/>
                      <a:pt x="58082" y="484985"/>
                    </a:cubicBezTo>
                    <a:lnTo>
                      <a:pt x="1474239" y="1303373"/>
                    </a:lnTo>
                    <a:cubicBezTo>
                      <a:pt x="1505564" y="1321661"/>
                      <a:pt x="1531668" y="1370647"/>
                      <a:pt x="1531668" y="1412448"/>
                    </a:cubicBezTo>
                    <a:lnTo>
                      <a:pt x="1531668" y="1682849"/>
                    </a:lnTo>
                    <a:cubicBezTo>
                      <a:pt x="1531668" y="1725304"/>
                      <a:pt x="1505564" y="1744898"/>
                      <a:pt x="1474239" y="1726610"/>
                    </a:cubicBezTo>
                    <a:lnTo>
                      <a:pt x="58082" y="908875"/>
                    </a:lnTo>
                    <a:cubicBezTo>
                      <a:pt x="26104" y="890587"/>
                      <a:pt x="0" y="840948"/>
                      <a:pt x="0" y="798494"/>
                    </a:cubicBezTo>
                    <a:lnTo>
                      <a:pt x="0" y="528746"/>
                    </a:lnTo>
                    <a:cubicBezTo>
                      <a:pt x="0" y="496905"/>
                      <a:pt x="14684" y="477923"/>
                      <a:pt x="35516" y="478138"/>
                    </a:cubicBezTo>
                    <a:close/>
                    <a:moveTo>
                      <a:pt x="35516" y="2"/>
                    </a:moveTo>
                    <a:cubicBezTo>
                      <a:pt x="42460" y="73"/>
                      <a:pt x="50088" y="2276"/>
                      <a:pt x="58082" y="6846"/>
                    </a:cubicBezTo>
                    <a:lnTo>
                      <a:pt x="1474239" y="825469"/>
                    </a:lnTo>
                    <a:cubicBezTo>
                      <a:pt x="1505564" y="843748"/>
                      <a:pt x="1531668" y="892709"/>
                      <a:pt x="1531668" y="935141"/>
                    </a:cubicBezTo>
                    <a:lnTo>
                      <a:pt x="1531668" y="1204751"/>
                    </a:lnTo>
                    <a:cubicBezTo>
                      <a:pt x="1531668" y="1247837"/>
                      <a:pt x="1505564" y="1266768"/>
                      <a:pt x="1474239" y="1248490"/>
                    </a:cubicBezTo>
                    <a:lnTo>
                      <a:pt x="58082" y="430519"/>
                    </a:lnTo>
                    <a:cubicBezTo>
                      <a:pt x="26104" y="412241"/>
                      <a:pt x="0" y="362627"/>
                      <a:pt x="0" y="320847"/>
                    </a:cubicBezTo>
                    <a:lnTo>
                      <a:pt x="0" y="50584"/>
                    </a:lnTo>
                    <a:cubicBezTo>
                      <a:pt x="0" y="18760"/>
                      <a:pt x="14684" y="-212"/>
                      <a:pt x="35516" y="2"/>
                    </a:cubicBezTo>
                    <a:close/>
                  </a:path>
                </a:pathLst>
              </a:custGeom>
              <a:solidFill>
                <a:schemeClr val="accent3"/>
              </a:solidFill>
              <a:ln>
                <a:noFill/>
              </a:ln>
              <a:effectLst/>
            </p:spPr>
            <p:txBody>
              <a:bodyPr wrap="square" anchor="ctr">
                <a:noAutofit/>
              </a:bodyPr>
              <a:lstStyle/>
              <a:p>
                <a:endParaRPr lang="en-US" sz="6532" dirty="0">
                  <a:latin typeface="Lato Light" panose="020F0502020204030203" pitchFamily="34" charset="0"/>
                </a:endParaRPr>
              </a:p>
            </p:txBody>
          </p:sp>
          <p:sp>
            <p:nvSpPr>
              <p:cNvPr id="184" name="Freeform 106">
                <a:extLst>
                  <a:ext uri="{FF2B5EF4-FFF2-40B4-BE49-F238E27FC236}">
                    <a16:creationId xmlns:a16="http://schemas.microsoft.com/office/drawing/2014/main" id="{4BF0B127-60AA-4E62-9628-921A58730457}"/>
                  </a:ext>
                </a:extLst>
              </p:cNvPr>
              <p:cNvSpPr>
                <a:spLocks noChangeArrowheads="1"/>
              </p:cNvSpPr>
              <p:nvPr/>
            </p:nvSpPr>
            <p:spPr bwMode="auto">
              <a:xfrm>
                <a:off x="13813319" y="5288564"/>
                <a:ext cx="1393413" cy="3919145"/>
              </a:xfrm>
              <a:custGeom>
                <a:avLst/>
                <a:gdLst>
                  <a:gd name="connsiteX0" fmla="*/ 8566 w 1393413"/>
                  <a:gd name="connsiteY0" fmla="*/ 2862465 h 3919145"/>
                  <a:gd name="connsiteX1" fmla="*/ 29369 w 1393413"/>
                  <a:gd name="connsiteY1" fmla="*/ 2863200 h 3919145"/>
                  <a:gd name="connsiteX2" fmla="*/ 1364044 w 1393413"/>
                  <a:gd name="connsiteY2" fmla="*/ 3634790 h 3919145"/>
                  <a:gd name="connsiteX3" fmla="*/ 1393413 w 1393413"/>
                  <a:gd name="connsiteY3" fmla="*/ 3690324 h 3919145"/>
                  <a:gd name="connsiteX4" fmla="*/ 1393413 w 1393413"/>
                  <a:gd name="connsiteY4" fmla="*/ 3893512 h 3919145"/>
                  <a:gd name="connsiteX5" fmla="*/ 1364044 w 1393413"/>
                  <a:gd name="connsiteY5" fmla="*/ 3915725 h 3919145"/>
                  <a:gd name="connsiteX6" fmla="*/ 29369 w 1393413"/>
                  <a:gd name="connsiteY6" fmla="*/ 3144134 h 3919145"/>
                  <a:gd name="connsiteX7" fmla="*/ 0 w 1393413"/>
                  <a:gd name="connsiteY7" fmla="*/ 3087948 h 3919145"/>
                  <a:gd name="connsiteX8" fmla="*/ 0 w 1393413"/>
                  <a:gd name="connsiteY8" fmla="*/ 2884760 h 3919145"/>
                  <a:gd name="connsiteX9" fmla="*/ 8566 w 1393413"/>
                  <a:gd name="connsiteY9" fmla="*/ 2862465 h 3919145"/>
                  <a:gd name="connsiteX10" fmla="*/ 8566 w 1393413"/>
                  <a:gd name="connsiteY10" fmla="*/ 2387540 h 3919145"/>
                  <a:gd name="connsiteX11" fmla="*/ 29369 w 1393413"/>
                  <a:gd name="connsiteY11" fmla="*/ 2387948 h 3919145"/>
                  <a:gd name="connsiteX12" fmla="*/ 1364044 w 1393413"/>
                  <a:gd name="connsiteY12" fmla="*/ 3159539 h 3919145"/>
                  <a:gd name="connsiteX13" fmla="*/ 1393413 w 1393413"/>
                  <a:gd name="connsiteY13" fmla="*/ 3215073 h 3919145"/>
                  <a:gd name="connsiteX14" fmla="*/ 1393413 w 1393413"/>
                  <a:gd name="connsiteY14" fmla="*/ 3418260 h 3919145"/>
                  <a:gd name="connsiteX15" fmla="*/ 1364044 w 1393413"/>
                  <a:gd name="connsiteY15" fmla="*/ 3440474 h 3919145"/>
                  <a:gd name="connsiteX16" fmla="*/ 29369 w 1393413"/>
                  <a:gd name="connsiteY16" fmla="*/ 2668883 h 3919145"/>
                  <a:gd name="connsiteX17" fmla="*/ 0 w 1393413"/>
                  <a:gd name="connsiteY17" fmla="*/ 2612696 h 3919145"/>
                  <a:gd name="connsiteX18" fmla="*/ 0 w 1393413"/>
                  <a:gd name="connsiteY18" fmla="*/ 2410162 h 3919145"/>
                  <a:gd name="connsiteX19" fmla="*/ 8566 w 1393413"/>
                  <a:gd name="connsiteY19" fmla="*/ 2387540 h 3919145"/>
                  <a:gd name="connsiteX20" fmla="*/ 8566 w 1393413"/>
                  <a:gd name="connsiteY20" fmla="*/ 1909813 h 3919145"/>
                  <a:gd name="connsiteX21" fmla="*/ 29369 w 1393413"/>
                  <a:gd name="connsiteY21" fmla="*/ 1910466 h 3919145"/>
                  <a:gd name="connsiteX22" fmla="*/ 1364044 w 1393413"/>
                  <a:gd name="connsiteY22" fmla="*/ 2681586 h 3919145"/>
                  <a:gd name="connsiteX23" fmla="*/ 1393413 w 1393413"/>
                  <a:gd name="connsiteY23" fmla="*/ 2737739 h 3919145"/>
                  <a:gd name="connsiteX24" fmla="*/ 1393413 w 1393413"/>
                  <a:gd name="connsiteY24" fmla="*/ 2940803 h 3919145"/>
                  <a:gd name="connsiteX25" fmla="*/ 1364044 w 1393413"/>
                  <a:gd name="connsiteY25" fmla="*/ 2962350 h 3919145"/>
                  <a:gd name="connsiteX26" fmla="*/ 29369 w 1393413"/>
                  <a:gd name="connsiteY26" fmla="*/ 2191229 h 3919145"/>
                  <a:gd name="connsiteX27" fmla="*/ 0 w 1393413"/>
                  <a:gd name="connsiteY27" fmla="*/ 2135730 h 3919145"/>
                  <a:gd name="connsiteX28" fmla="*/ 0 w 1393413"/>
                  <a:gd name="connsiteY28" fmla="*/ 1932666 h 3919145"/>
                  <a:gd name="connsiteX29" fmla="*/ 8566 w 1393413"/>
                  <a:gd name="connsiteY29" fmla="*/ 1909813 h 3919145"/>
                  <a:gd name="connsiteX30" fmla="*/ 8566 w 1393413"/>
                  <a:gd name="connsiteY30" fmla="*/ 1434156 h 3919145"/>
                  <a:gd name="connsiteX31" fmla="*/ 29369 w 1393413"/>
                  <a:gd name="connsiteY31" fmla="*/ 1434564 h 3919145"/>
                  <a:gd name="connsiteX32" fmla="*/ 1364044 w 1393413"/>
                  <a:gd name="connsiteY32" fmla="*/ 2205684 h 3919145"/>
                  <a:gd name="connsiteX33" fmla="*/ 1393413 w 1393413"/>
                  <a:gd name="connsiteY33" fmla="*/ 2261184 h 3919145"/>
                  <a:gd name="connsiteX34" fmla="*/ 1393413 w 1393413"/>
                  <a:gd name="connsiteY34" fmla="*/ 2464901 h 3919145"/>
                  <a:gd name="connsiteX35" fmla="*/ 1364044 w 1393413"/>
                  <a:gd name="connsiteY35" fmla="*/ 2486448 h 3919145"/>
                  <a:gd name="connsiteX36" fmla="*/ 29369 w 1393413"/>
                  <a:gd name="connsiteY36" fmla="*/ 1715327 h 3919145"/>
                  <a:gd name="connsiteX37" fmla="*/ 0 w 1393413"/>
                  <a:gd name="connsiteY37" fmla="*/ 1659828 h 3919145"/>
                  <a:gd name="connsiteX38" fmla="*/ 0 w 1393413"/>
                  <a:gd name="connsiteY38" fmla="*/ 1456764 h 3919145"/>
                  <a:gd name="connsiteX39" fmla="*/ 8566 w 1393413"/>
                  <a:gd name="connsiteY39" fmla="*/ 1434156 h 3919145"/>
                  <a:gd name="connsiteX40" fmla="*/ 8566 w 1393413"/>
                  <a:gd name="connsiteY40" fmla="*/ 956031 h 3919145"/>
                  <a:gd name="connsiteX41" fmla="*/ 29369 w 1393413"/>
                  <a:gd name="connsiteY41" fmla="*/ 956439 h 3919145"/>
                  <a:gd name="connsiteX42" fmla="*/ 1364044 w 1393413"/>
                  <a:gd name="connsiteY42" fmla="*/ 1727377 h 3919145"/>
                  <a:gd name="connsiteX43" fmla="*/ 1393413 w 1393413"/>
                  <a:gd name="connsiteY43" fmla="*/ 1783564 h 3919145"/>
                  <a:gd name="connsiteX44" fmla="*/ 1393413 w 1393413"/>
                  <a:gd name="connsiteY44" fmla="*/ 1986751 h 3919145"/>
                  <a:gd name="connsiteX45" fmla="*/ 1364044 w 1393413"/>
                  <a:gd name="connsiteY45" fmla="*/ 2008965 h 3919145"/>
                  <a:gd name="connsiteX46" fmla="*/ 29369 w 1393413"/>
                  <a:gd name="connsiteY46" fmla="*/ 1236721 h 3919145"/>
                  <a:gd name="connsiteX47" fmla="*/ 0 w 1393413"/>
                  <a:gd name="connsiteY47" fmla="*/ 1181841 h 3919145"/>
                  <a:gd name="connsiteX48" fmla="*/ 0 w 1393413"/>
                  <a:gd name="connsiteY48" fmla="*/ 978653 h 3919145"/>
                  <a:gd name="connsiteX49" fmla="*/ 8566 w 1393413"/>
                  <a:gd name="connsiteY49" fmla="*/ 956031 h 3919145"/>
                  <a:gd name="connsiteX50" fmla="*/ 8566 w 1393413"/>
                  <a:gd name="connsiteY50" fmla="*/ 480862 h 3919145"/>
                  <a:gd name="connsiteX51" fmla="*/ 29369 w 1393413"/>
                  <a:gd name="connsiteY51" fmla="*/ 481842 h 3919145"/>
                  <a:gd name="connsiteX52" fmla="*/ 1364044 w 1393413"/>
                  <a:gd name="connsiteY52" fmla="*/ 1252779 h 3919145"/>
                  <a:gd name="connsiteX53" fmla="*/ 1393413 w 1393413"/>
                  <a:gd name="connsiteY53" fmla="*/ 1308313 h 3919145"/>
                  <a:gd name="connsiteX54" fmla="*/ 1393413 w 1393413"/>
                  <a:gd name="connsiteY54" fmla="*/ 1511500 h 3919145"/>
                  <a:gd name="connsiteX55" fmla="*/ 1364044 w 1393413"/>
                  <a:gd name="connsiteY55" fmla="*/ 1533714 h 3919145"/>
                  <a:gd name="connsiteX56" fmla="*/ 29369 w 1393413"/>
                  <a:gd name="connsiteY56" fmla="*/ 762123 h 3919145"/>
                  <a:gd name="connsiteX57" fmla="*/ 0 w 1393413"/>
                  <a:gd name="connsiteY57" fmla="*/ 706590 h 3919145"/>
                  <a:gd name="connsiteX58" fmla="*/ 0 w 1393413"/>
                  <a:gd name="connsiteY58" fmla="*/ 503402 h 3919145"/>
                  <a:gd name="connsiteX59" fmla="*/ 8566 w 1393413"/>
                  <a:gd name="connsiteY59" fmla="*/ 480862 h 3919145"/>
                  <a:gd name="connsiteX60" fmla="*/ 8566 w 1393413"/>
                  <a:gd name="connsiteY60" fmla="*/ 2971 h 3919145"/>
                  <a:gd name="connsiteX61" fmla="*/ 29369 w 1393413"/>
                  <a:gd name="connsiteY61" fmla="*/ 3706 h 3919145"/>
                  <a:gd name="connsiteX62" fmla="*/ 1364044 w 1393413"/>
                  <a:gd name="connsiteY62" fmla="*/ 774826 h 3919145"/>
                  <a:gd name="connsiteX63" fmla="*/ 1393413 w 1393413"/>
                  <a:gd name="connsiteY63" fmla="*/ 830326 h 3919145"/>
                  <a:gd name="connsiteX64" fmla="*/ 1393413 w 1393413"/>
                  <a:gd name="connsiteY64" fmla="*/ 1033390 h 3919145"/>
                  <a:gd name="connsiteX65" fmla="*/ 1364044 w 1393413"/>
                  <a:gd name="connsiteY65" fmla="*/ 1055590 h 3919145"/>
                  <a:gd name="connsiteX66" fmla="*/ 29369 w 1393413"/>
                  <a:gd name="connsiteY66" fmla="*/ 283816 h 3919145"/>
                  <a:gd name="connsiteX67" fmla="*/ 0 w 1393413"/>
                  <a:gd name="connsiteY67" fmla="*/ 228317 h 3919145"/>
                  <a:gd name="connsiteX68" fmla="*/ 0 w 1393413"/>
                  <a:gd name="connsiteY68" fmla="*/ 25253 h 3919145"/>
                  <a:gd name="connsiteX69" fmla="*/ 8566 w 1393413"/>
                  <a:gd name="connsiteY69" fmla="*/ 2971 h 391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93413" h="3919145">
                    <a:moveTo>
                      <a:pt x="8566" y="2862465"/>
                    </a:moveTo>
                    <a:cubicBezTo>
                      <a:pt x="13869" y="2858627"/>
                      <a:pt x="21211" y="2858627"/>
                      <a:pt x="29369" y="2863200"/>
                    </a:cubicBezTo>
                    <a:lnTo>
                      <a:pt x="1364044" y="3634790"/>
                    </a:lnTo>
                    <a:cubicBezTo>
                      <a:pt x="1380360" y="3643937"/>
                      <a:pt x="1393413" y="3668764"/>
                      <a:pt x="1393413" y="3690324"/>
                    </a:cubicBezTo>
                    <a:lnTo>
                      <a:pt x="1393413" y="3893512"/>
                    </a:lnTo>
                    <a:cubicBezTo>
                      <a:pt x="1393413" y="3915072"/>
                      <a:pt x="1380360" y="3924872"/>
                      <a:pt x="1364044" y="3915725"/>
                    </a:cubicBezTo>
                    <a:lnTo>
                      <a:pt x="29369" y="3144134"/>
                    </a:lnTo>
                    <a:cubicBezTo>
                      <a:pt x="13053" y="3134988"/>
                      <a:pt x="0" y="3109508"/>
                      <a:pt x="0" y="3087948"/>
                    </a:cubicBezTo>
                    <a:lnTo>
                      <a:pt x="0" y="2884760"/>
                    </a:lnTo>
                    <a:cubicBezTo>
                      <a:pt x="0" y="2873980"/>
                      <a:pt x="3263" y="2866303"/>
                      <a:pt x="8566" y="2862465"/>
                    </a:cubicBezTo>
                    <a:close/>
                    <a:moveTo>
                      <a:pt x="8566" y="2387540"/>
                    </a:moveTo>
                    <a:cubicBezTo>
                      <a:pt x="13869" y="2383538"/>
                      <a:pt x="21211" y="2383375"/>
                      <a:pt x="29369" y="2387948"/>
                    </a:cubicBezTo>
                    <a:lnTo>
                      <a:pt x="1364044" y="3159539"/>
                    </a:lnTo>
                    <a:cubicBezTo>
                      <a:pt x="1380360" y="3168686"/>
                      <a:pt x="1393413" y="3194166"/>
                      <a:pt x="1393413" y="3215073"/>
                    </a:cubicBezTo>
                    <a:lnTo>
                      <a:pt x="1393413" y="3418260"/>
                    </a:lnTo>
                    <a:cubicBezTo>
                      <a:pt x="1393413" y="3439821"/>
                      <a:pt x="1380360" y="3449621"/>
                      <a:pt x="1364044" y="3440474"/>
                    </a:cubicBezTo>
                    <a:lnTo>
                      <a:pt x="29369" y="2668883"/>
                    </a:lnTo>
                    <a:cubicBezTo>
                      <a:pt x="13053" y="2659083"/>
                      <a:pt x="0" y="2634256"/>
                      <a:pt x="0" y="2612696"/>
                    </a:cubicBezTo>
                    <a:lnTo>
                      <a:pt x="0" y="2410162"/>
                    </a:lnTo>
                    <a:cubicBezTo>
                      <a:pt x="0" y="2399382"/>
                      <a:pt x="3263" y="2391542"/>
                      <a:pt x="8566" y="2387540"/>
                    </a:cubicBezTo>
                    <a:close/>
                    <a:moveTo>
                      <a:pt x="8566" y="1909813"/>
                    </a:moveTo>
                    <a:cubicBezTo>
                      <a:pt x="13869" y="1905732"/>
                      <a:pt x="21211" y="1905569"/>
                      <a:pt x="29369" y="1910466"/>
                    </a:cubicBezTo>
                    <a:lnTo>
                      <a:pt x="1364044" y="2681586"/>
                    </a:lnTo>
                    <a:cubicBezTo>
                      <a:pt x="1380360" y="2690727"/>
                      <a:pt x="1393413" y="2716192"/>
                      <a:pt x="1393413" y="2737739"/>
                    </a:cubicBezTo>
                    <a:lnTo>
                      <a:pt x="1393413" y="2940803"/>
                    </a:lnTo>
                    <a:cubicBezTo>
                      <a:pt x="1393413" y="2962350"/>
                      <a:pt x="1380360" y="2971491"/>
                      <a:pt x="1364044" y="2962350"/>
                    </a:cubicBezTo>
                    <a:lnTo>
                      <a:pt x="29369" y="2191229"/>
                    </a:lnTo>
                    <a:cubicBezTo>
                      <a:pt x="13053" y="2182088"/>
                      <a:pt x="0" y="2157277"/>
                      <a:pt x="0" y="2135730"/>
                    </a:cubicBezTo>
                    <a:lnTo>
                      <a:pt x="0" y="1932666"/>
                    </a:lnTo>
                    <a:cubicBezTo>
                      <a:pt x="0" y="1921892"/>
                      <a:pt x="3263" y="1913894"/>
                      <a:pt x="8566" y="1909813"/>
                    </a:cubicBezTo>
                    <a:close/>
                    <a:moveTo>
                      <a:pt x="8566" y="1434156"/>
                    </a:moveTo>
                    <a:cubicBezTo>
                      <a:pt x="13869" y="1430157"/>
                      <a:pt x="21211" y="1429993"/>
                      <a:pt x="29369" y="1434564"/>
                    </a:cubicBezTo>
                    <a:lnTo>
                      <a:pt x="1364044" y="2205684"/>
                    </a:lnTo>
                    <a:cubicBezTo>
                      <a:pt x="1380360" y="2214825"/>
                      <a:pt x="1393413" y="2240290"/>
                      <a:pt x="1393413" y="2261184"/>
                    </a:cubicBezTo>
                    <a:lnTo>
                      <a:pt x="1393413" y="2464901"/>
                    </a:lnTo>
                    <a:cubicBezTo>
                      <a:pt x="1393413" y="2486448"/>
                      <a:pt x="1380360" y="2496242"/>
                      <a:pt x="1364044" y="2486448"/>
                    </a:cubicBezTo>
                    <a:lnTo>
                      <a:pt x="29369" y="1715327"/>
                    </a:lnTo>
                    <a:cubicBezTo>
                      <a:pt x="13053" y="1706186"/>
                      <a:pt x="0" y="1681375"/>
                      <a:pt x="0" y="1659828"/>
                    </a:cubicBezTo>
                    <a:lnTo>
                      <a:pt x="0" y="1456764"/>
                    </a:lnTo>
                    <a:cubicBezTo>
                      <a:pt x="0" y="1445990"/>
                      <a:pt x="3263" y="1438155"/>
                      <a:pt x="8566" y="1434156"/>
                    </a:cubicBezTo>
                    <a:close/>
                    <a:moveTo>
                      <a:pt x="8566" y="956031"/>
                    </a:moveTo>
                    <a:cubicBezTo>
                      <a:pt x="13869" y="952029"/>
                      <a:pt x="21211" y="951866"/>
                      <a:pt x="29369" y="956439"/>
                    </a:cubicBezTo>
                    <a:lnTo>
                      <a:pt x="1364044" y="1727377"/>
                    </a:lnTo>
                    <a:cubicBezTo>
                      <a:pt x="1380360" y="1737177"/>
                      <a:pt x="1393413" y="1762004"/>
                      <a:pt x="1393413" y="1783564"/>
                    </a:cubicBezTo>
                    <a:lnTo>
                      <a:pt x="1393413" y="1986751"/>
                    </a:lnTo>
                    <a:cubicBezTo>
                      <a:pt x="1393413" y="2008311"/>
                      <a:pt x="1380360" y="2018111"/>
                      <a:pt x="1364044" y="2008965"/>
                    </a:cubicBezTo>
                    <a:lnTo>
                      <a:pt x="29369" y="1236721"/>
                    </a:lnTo>
                    <a:cubicBezTo>
                      <a:pt x="13053" y="1227574"/>
                      <a:pt x="0" y="1203401"/>
                      <a:pt x="0" y="1181841"/>
                    </a:cubicBezTo>
                    <a:lnTo>
                      <a:pt x="0" y="978653"/>
                    </a:lnTo>
                    <a:cubicBezTo>
                      <a:pt x="0" y="967873"/>
                      <a:pt x="3263" y="960033"/>
                      <a:pt x="8566" y="956031"/>
                    </a:cubicBezTo>
                    <a:close/>
                    <a:moveTo>
                      <a:pt x="8566" y="480862"/>
                    </a:moveTo>
                    <a:cubicBezTo>
                      <a:pt x="13869" y="476942"/>
                      <a:pt x="21211" y="476942"/>
                      <a:pt x="29369" y="481842"/>
                    </a:cubicBezTo>
                    <a:lnTo>
                      <a:pt x="1364044" y="1252779"/>
                    </a:lnTo>
                    <a:cubicBezTo>
                      <a:pt x="1380360" y="1261926"/>
                      <a:pt x="1393413" y="1286753"/>
                      <a:pt x="1393413" y="1308313"/>
                    </a:cubicBezTo>
                    <a:lnTo>
                      <a:pt x="1393413" y="1511500"/>
                    </a:lnTo>
                    <a:cubicBezTo>
                      <a:pt x="1393413" y="1533060"/>
                      <a:pt x="1380360" y="1542860"/>
                      <a:pt x="1364044" y="1533714"/>
                    </a:cubicBezTo>
                    <a:lnTo>
                      <a:pt x="29369" y="762123"/>
                    </a:lnTo>
                    <a:cubicBezTo>
                      <a:pt x="13053" y="753630"/>
                      <a:pt x="0" y="728150"/>
                      <a:pt x="0" y="706590"/>
                    </a:cubicBezTo>
                    <a:lnTo>
                      <a:pt x="0" y="503402"/>
                    </a:lnTo>
                    <a:cubicBezTo>
                      <a:pt x="0" y="492622"/>
                      <a:pt x="3263" y="484782"/>
                      <a:pt x="8566" y="480862"/>
                    </a:cubicBezTo>
                    <a:close/>
                    <a:moveTo>
                      <a:pt x="8566" y="2971"/>
                    </a:moveTo>
                    <a:cubicBezTo>
                      <a:pt x="13869" y="-1028"/>
                      <a:pt x="21211" y="-1191"/>
                      <a:pt x="29369" y="3706"/>
                    </a:cubicBezTo>
                    <a:lnTo>
                      <a:pt x="1364044" y="774826"/>
                    </a:lnTo>
                    <a:cubicBezTo>
                      <a:pt x="1380360" y="783967"/>
                      <a:pt x="1393413" y="808779"/>
                      <a:pt x="1393413" y="830326"/>
                    </a:cubicBezTo>
                    <a:lnTo>
                      <a:pt x="1393413" y="1033390"/>
                    </a:lnTo>
                    <a:cubicBezTo>
                      <a:pt x="1393413" y="1054937"/>
                      <a:pt x="1380360" y="1064731"/>
                      <a:pt x="1364044" y="1055590"/>
                    </a:cubicBezTo>
                    <a:lnTo>
                      <a:pt x="29369" y="283816"/>
                    </a:lnTo>
                    <a:cubicBezTo>
                      <a:pt x="13053" y="274675"/>
                      <a:pt x="0" y="249864"/>
                      <a:pt x="0" y="228317"/>
                    </a:cubicBezTo>
                    <a:lnTo>
                      <a:pt x="0" y="25253"/>
                    </a:lnTo>
                    <a:cubicBezTo>
                      <a:pt x="0" y="14806"/>
                      <a:pt x="3263" y="6971"/>
                      <a:pt x="8566" y="2971"/>
                    </a:cubicBezTo>
                    <a:close/>
                  </a:path>
                </a:pathLst>
              </a:custGeom>
              <a:solidFill>
                <a:schemeClr val="accent3">
                  <a:lumMod val="40000"/>
                  <a:lumOff val="6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85" name="Freeform 239">
                <a:extLst>
                  <a:ext uri="{FF2B5EF4-FFF2-40B4-BE49-F238E27FC236}">
                    <a16:creationId xmlns:a16="http://schemas.microsoft.com/office/drawing/2014/main" id="{A7FCAE3D-7278-48F3-B2D5-6F738BE84CAA}"/>
                  </a:ext>
                </a:extLst>
              </p:cNvPr>
              <p:cNvSpPr>
                <a:spLocks noChangeArrowheads="1"/>
              </p:cNvSpPr>
              <p:nvPr/>
            </p:nvSpPr>
            <p:spPr bwMode="auto">
              <a:xfrm>
                <a:off x="14205039" y="8450809"/>
                <a:ext cx="123852" cy="181460"/>
              </a:xfrm>
              <a:custGeom>
                <a:avLst/>
                <a:gdLst>
                  <a:gd name="T0" fmla="*/ 189 w 190"/>
                  <a:gd name="T1" fmla="*/ 193 h 279"/>
                  <a:gd name="T2" fmla="*/ 189 w 190"/>
                  <a:gd name="T3" fmla="*/ 193 h 279"/>
                  <a:gd name="T4" fmla="*/ 95 w 190"/>
                  <a:gd name="T5" fmla="*/ 248 h 279"/>
                  <a:gd name="T6" fmla="*/ 95 w 190"/>
                  <a:gd name="T7" fmla="*/ 248 h 279"/>
                  <a:gd name="T8" fmla="*/ 0 w 190"/>
                  <a:gd name="T9" fmla="*/ 84 h 279"/>
                  <a:gd name="T10" fmla="*/ 0 w 190"/>
                  <a:gd name="T11" fmla="*/ 84 h 279"/>
                  <a:gd name="T12" fmla="*/ 95 w 190"/>
                  <a:gd name="T13" fmla="*/ 30 h 279"/>
                  <a:gd name="T14" fmla="*/ 95 w 190"/>
                  <a:gd name="T15" fmla="*/ 30 h 279"/>
                  <a:gd name="T16" fmla="*/ 189 w 190"/>
                  <a:gd name="T17" fmla="*/ 19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79">
                    <a:moveTo>
                      <a:pt x="189" y="193"/>
                    </a:moveTo>
                    <a:lnTo>
                      <a:pt x="189" y="193"/>
                    </a:lnTo>
                    <a:cubicBezTo>
                      <a:pt x="189" y="254"/>
                      <a:pt x="147" y="278"/>
                      <a:pt x="95" y="248"/>
                    </a:cubicBezTo>
                    <a:lnTo>
                      <a:pt x="95" y="248"/>
                    </a:lnTo>
                    <a:cubicBezTo>
                      <a:pt x="42" y="218"/>
                      <a:pt x="0" y="145"/>
                      <a:pt x="0" y="84"/>
                    </a:cubicBezTo>
                    <a:lnTo>
                      <a:pt x="0" y="84"/>
                    </a:lnTo>
                    <a:cubicBezTo>
                      <a:pt x="0" y="24"/>
                      <a:pt x="42" y="0"/>
                      <a:pt x="95" y="30"/>
                    </a:cubicBezTo>
                    <a:lnTo>
                      <a:pt x="95" y="30"/>
                    </a:lnTo>
                    <a:cubicBezTo>
                      <a:pt x="147" y="60"/>
                      <a:pt x="189" y="133"/>
                      <a:pt x="189" y="193"/>
                    </a:cubicBezTo>
                  </a:path>
                </a:pathLst>
              </a:custGeom>
              <a:solidFill>
                <a:schemeClr val="accent3">
                  <a:lumMod val="20000"/>
                  <a:lumOff val="80000"/>
                </a:schemeClr>
              </a:solidFill>
              <a:ln>
                <a:noFill/>
              </a:ln>
              <a:effectLst/>
            </p:spPr>
            <p:txBody>
              <a:bodyPr wrap="none" anchor="ctr"/>
              <a:lstStyle/>
              <a:p>
                <a:endParaRPr lang="en-US" sz="6532" dirty="0">
                  <a:latin typeface="Lato Light" panose="020F0502020204030203" pitchFamily="34" charset="0"/>
                </a:endParaRPr>
              </a:p>
            </p:txBody>
          </p:sp>
          <p:sp>
            <p:nvSpPr>
              <p:cNvPr id="186" name="Freeform 244">
                <a:extLst>
                  <a:ext uri="{FF2B5EF4-FFF2-40B4-BE49-F238E27FC236}">
                    <a16:creationId xmlns:a16="http://schemas.microsoft.com/office/drawing/2014/main" id="{52B608DF-22B2-40FB-BB4B-4D211FC08394}"/>
                  </a:ext>
                </a:extLst>
              </p:cNvPr>
              <p:cNvSpPr>
                <a:spLocks noChangeArrowheads="1"/>
              </p:cNvSpPr>
              <p:nvPr/>
            </p:nvSpPr>
            <p:spPr bwMode="auto">
              <a:xfrm>
                <a:off x="12839776" y="8453689"/>
                <a:ext cx="385961" cy="457967"/>
              </a:xfrm>
              <a:custGeom>
                <a:avLst/>
                <a:gdLst>
                  <a:gd name="T0" fmla="*/ 36 w 591"/>
                  <a:gd name="T1" fmla="*/ 701 h 702"/>
                  <a:gd name="T2" fmla="*/ 36 w 591"/>
                  <a:gd name="T3" fmla="*/ 701 h 702"/>
                  <a:gd name="T4" fmla="*/ 9 w 591"/>
                  <a:gd name="T5" fmla="*/ 685 h 702"/>
                  <a:gd name="T6" fmla="*/ 9 w 591"/>
                  <a:gd name="T7" fmla="*/ 685 h 702"/>
                  <a:gd name="T8" fmla="*/ 20 w 591"/>
                  <a:gd name="T9" fmla="*/ 642 h 702"/>
                  <a:gd name="T10" fmla="*/ 448 w 591"/>
                  <a:gd name="T11" fmla="*/ 394 h 702"/>
                  <a:gd name="T12" fmla="*/ 448 w 591"/>
                  <a:gd name="T13" fmla="*/ 394 h 702"/>
                  <a:gd name="T14" fmla="*/ 527 w 591"/>
                  <a:gd name="T15" fmla="*/ 258 h 702"/>
                  <a:gd name="T16" fmla="*/ 527 w 591"/>
                  <a:gd name="T17" fmla="*/ 32 h 702"/>
                  <a:gd name="T18" fmla="*/ 527 w 591"/>
                  <a:gd name="T19" fmla="*/ 32 h 702"/>
                  <a:gd name="T20" fmla="*/ 558 w 591"/>
                  <a:gd name="T21" fmla="*/ 0 h 702"/>
                  <a:gd name="T22" fmla="*/ 558 w 591"/>
                  <a:gd name="T23" fmla="*/ 0 h 702"/>
                  <a:gd name="T24" fmla="*/ 590 w 591"/>
                  <a:gd name="T25" fmla="*/ 32 h 702"/>
                  <a:gd name="T26" fmla="*/ 590 w 591"/>
                  <a:gd name="T27" fmla="*/ 258 h 702"/>
                  <a:gd name="T28" fmla="*/ 590 w 591"/>
                  <a:gd name="T29" fmla="*/ 258 h 702"/>
                  <a:gd name="T30" fmla="*/ 480 w 591"/>
                  <a:gd name="T31" fmla="*/ 450 h 702"/>
                  <a:gd name="T32" fmla="*/ 51 w 591"/>
                  <a:gd name="T33" fmla="*/ 697 h 702"/>
                  <a:gd name="T34" fmla="*/ 51 w 591"/>
                  <a:gd name="T35" fmla="*/ 697 h 702"/>
                  <a:gd name="T36" fmla="*/ 36 w 591"/>
                  <a:gd name="T37" fmla="*/ 70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1" h="702">
                    <a:moveTo>
                      <a:pt x="36" y="701"/>
                    </a:moveTo>
                    <a:lnTo>
                      <a:pt x="36" y="701"/>
                    </a:lnTo>
                    <a:cubicBezTo>
                      <a:pt x="25" y="701"/>
                      <a:pt x="15" y="696"/>
                      <a:pt x="9" y="685"/>
                    </a:cubicBezTo>
                    <a:lnTo>
                      <a:pt x="9" y="685"/>
                    </a:lnTo>
                    <a:cubicBezTo>
                      <a:pt x="0" y="671"/>
                      <a:pt x="5" y="651"/>
                      <a:pt x="20" y="642"/>
                    </a:cubicBezTo>
                    <a:lnTo>
                      <a:pt x="448" y="394"/>
                    </a:lnTo>
                    <a:lnTo>
                      <a:pt x="448" y="394"/>
                    </a:lnTo>
                    <a:cubicBezTo>
                      <a:pt x="496" y="367"/>
                      <a:pt x="527" y="315"/>
                      <a:pt x="527" y="258"/>
                    </a:cubicBezTo>
                    <a:lnTo>
                      <a:pt x="527" y="32"/>
                    </a:lnTo>
                    <a:lnTo>
                      <a:pt x="527" y="32"/>
                    </a:lnTo>
                    <a:cubicBezTo>
                      <a:pt x="527" y="14"/>
                      <a:pt x="541" y="0"/>
                      <a:pt x="558" y="0"/>
                    </a:cubicBezTo>
                    <a:lnTo>
                      <a:pt x="558" y="0"/>
                    </a:lnTo>
                    <a:cubicBezTo>
                      <a:pt x="576" y="0"/>
                      <a:pt x="590" y="14"/>
                      <a:pt x="590" y="32"/>
                    </a:cubicBezTo>
                    <a:lnTo>
                      <a:pt x="590" y="258"/>
                    </a:lnTo>
                    <a:lnTo>
                      <a:pt x="590" y="258"/>
                    </a:lnTo>
                    <a:cubicBezTo>
                      <a:pt x="590" y="337"/>
                      <a:pt x="548" y="410"/>
                      <a:pt x="480" y="450"/>
                    </a:cubicBezTo>
                    <a:lnTo>
                      <a:pt x="51" y="697"/>
                    </a:lnTo>
                    <a:lnTo>
                      <a:pt x="51" y="697"/>
                    </a:lnTo>
                    <a:cubicBezTo>
                      <a:pt x="47" y="700"/>
                      <a:pt x="41" y="701"/>
                      <a:pt x="36" y="701"/>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187" name="Freeform 109">
                <a:extLst>
                  <a:ext uri="{FF2B5EF4-FFF2-40B4-BE49-F238E27FC236}">
                    <a16:creationId xmlns:a16="http://schemas.microsoft.com/office/drawing/2014/main" id="{820D9AFA-EB01-476F-9EEA-C3DDFCEB3389}"/>
                  </a:ext>
                </a:extLst>
              </p:cNvPr>
              <p:cNvSpPr>
                <a:spLocks noChangeArrowheads="1"/>
              </p:cNvSpPr>
              <p:nvPr/>
            </p:nvSpPr>
            <p:spPr bwMode="auto">
              <a:xfrm>
                <a:off x="12531582" y="8795716"/>
                <a:ext cx="419875" cy="337071"/>
              </a:xfrm>
              <a:custGeom>
                <a:avLst/>
                <a:gdLst>
                  <a:gd name="connsiteX0" fmla="*/ 336695 w 419875"/>
                  <a:gd name="connsiteY0" fmla="*/ 165 h 337071"/>
                  <a:gd name="connsiteX1" fmla="*/ 360038 w 419875"/>
                  <a:gd name="connsiteY1" fmla="*/ 8178 h 337071"/>
                  <a:gd name="connsiteX2" fmla="*/ 419875 w 419875"/>
                  <a:gd name="connsiteY2" fmla="*/ 112840 h 337071"/>
                  <a:gd name="connsiteX3" fmla="*/ 402152 w 419875"/>
                  <a:gd name="connsiteY3" fmla="*/ 152006 h 337071"/>
                  <a:gd name="connsiteX4" fmla="*/ 401299 w 419875"/>
                  <a:gd name="connsiteY4" fmla="*/ 152176 h 337071"/>
                  <a:gd name="connsiteX5" fmla="*/ 402591 w 419875"/>
                  <a:gd name="connsiteY5" fmla="*/ 154433 h 337071"/>
                  <a:gd name="connsiteX6" fmla="*/ 84687 w 419875"/>
                  <a:gd name="connsiteY6" fmla="*/ 337071 h 337071"/>
                  <a:gd name="connsiteX7" fmla="*/ 0 w 419875"/>
                  <a:gd name="connsiteY7" fmla="*/ 189128 h 337071"/>
                  <a:gd name="connsiteX8" fmla="*/ 312901 w 419875"/>
                  <a:gd name="connsiteY8" fmla="*/ 9364 h 337071"/>
                  <a:gd name="connsiteX9" fmla="*/ 317681 w 419875"/>
                  <a:gd name="connsiteY9" fmla="*/ 3926 h 337071"/>
                  <a:gd name="connsiteX10" fmla="*/ 336695 w 419875"/>
                  <a:gd name="connsiteY10" fmla="*/ 165 h 33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875" h="337071">
                    <a:moveTo>
                      <a:pt x="336695" y="165"/>
                    </a:moveTo>
                    <a:cubicBezTo>
                      <a:pt x="343860" y="819"/>
                      <a:pt x="351746" y="3436"/>
                      <a:pt x="360038" y="8178"/>
                    </a:cubicBezTo>
                    <a:cubicBezTo>
                      <a:pt x="393209" y="27802"/>
                      <a:pt x="419875" y="74246"/>
                      <a:pt x="419875" y="112840"/>
                    </a:cubicBezTo>
                    <a:cubicBezTo>
                      <a:pt x="419875" y="132137"/>
                      <a:pt x="413046" y="145710"/>
                      <a:pt x="402152" y="152006"/>
                    </a:cubicBezTo>
                    <a:lnTo>
                      <a:pt x="401299" y="152176"/>
                    </a:lnTo>
                    <a:lnTo>
                      <a:pt x="402591" y="154433"/>
                    </a:lnTo>
                    <a:lnTo>
                      <a:pt x="84687" y="337071"/>
                    </a:lnTo>
                    <a:lnTo>
                      <a:pt x="0" y="189128"/>
                    </a:lnTo>
                    <a:lnTo>
                      <a:pt x="312901" y="9364"/>
                    </a:lnTo>
                    <a:lnTo>
                      <a:pt x="317681" y="3926"/>
                    </a:lnTo>
                    <a:cubicBezTo>
                      <a:pt x="323088" y="819"/>
                      <a:pt x="329531" y="-489"/>
                      <a:pt x="336695" y="165"/>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188" name="Freeform 248">
                <a:extLst>
                  <a:ext uri="{FF2B5EF4-FFF2-40B4-BE49-F238E27FC236}">
                    <a16:creationId xmlns:a16="http://schemas.microsoft.com/office/drawing/2014/main" id="{D651B0BA-40E7-4695-A102-88206CF21097}"/>
                  </a:ext>
                </a:extLst>
              </p:cNvPr>
              <p:cNvSpPr>
                <a:spLocks noChangeArrowheads="1"/>
              </p:cNvSpPr>
              <p:nvPr/>
            </p:nvSpPr>
            <p:spPr bwMode="auto">
              <a:xfrm>
                <a:off x="12583428" y="8891496"/>
                <a:ext cx="192981" cy="210261"/>
              </a:xfrm>
              <a:custGeom>
                <a:avLst/>
                <a:gdLst>
                  <a:gd name="T0" fmla="*/ 0 w 296"/>
                  <a:gd name="T1" fmla="*/ 94 h 321"/>
                  <a:gd name="T2" fmla="*/ 166 w 296"/>
                  <a:gd name="T3" fmla="*/ 0 h 321"/>
                  <a:gd name="T4" fmla="*/ 166 w 296"/>
                  <a:gd name="T5" fmla="*/ 0 h 321"/>
                  <a:gd name="T6" fmla="*/ 295 w 296"/>
                  <a:gd name="T7" fmla="*/ 225 h 321"/>
                  <a:gd name="T8" fmla="*/ 130 w 296"/>
                  <a:gd name="T9" fmla="*/ 320 h 321"/>
                  <a:gd name="T10" fmla="*/ 130 w 296"/>
                  <a:gd name="T11" fmla="*/ 320 h 321"/>
                  <a:gd name="T12" fmla="*/ 0 w 296"/>
                  <a:gd name="T13" fmla="*/ 94 h 321"/>
                </a:gdLst>
                <a:ahLst/>
                <a:cxnLst>
                  <a:cxn ang="0">
                    <a:pos x="T0" y="T1"/>
                  </a:cxn>
                  <a:cxn ang="0">
                    <a:pos x="T2" y="T3"/>
                  </a:cxn>
                  <a:cxn ang="0">
                    <a:pos x="T4" y="T5"/>
                  </a:cxn>
                  <a:cxn ang="0">
                    <a:pos x="T6" y="T7"/>
                  </a:cxn>
                  <a:cxn ang="0">
                    <a:pos x="T8" y="T9"/>
                  </a:cxn>
                  <a:cxn ang="0">
                    <a:pos x="T10" y="T11"/>
                  </a:cxn>
                  <a:cxn ang="0">
                    <a:pos x="T12" y="T13"/>
                  </a:cxn>
                </a:cxnLst>
                <a:rect l="0" t="0" r="r" b="b"/>
                <a:pathLst>
                  <a:path w="296" h="321">
                    <a:moveTo>
                      <a:pt x="0" y="94"/>
                    </a:moveTo>
                    <a:lnTo>
                      <a:pt x="166" y="0"/>
                    </a:lnTo>
                    <a:lnTo>
                      <a:pt x="166" y="0"/>
                    </a:lnTo>
                    <a:cubicBezTo>
                      <a:pt x="234" y="49"/>
                      <a:pt x="288" y="142"/>
                      <a:pt x="295" y="225"/>
                    </a:cubicBezTo>
                    <a:lnTo>
                      <a:pt x="130" y="320"/>
                    </a:lnTo>
                    <a:lnTo>
                      <a:pt x="130" y="320"/>
                    </a:lnTo>
                    <a:cubicBezTo>
                      <a:pt x="61" y="271"/>
                      <a:pt x="8" y="178"/>
                      <a:pt x="0" y="94"/>
                    </a:cubicBez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89" name="Freeform 111">
                <a:extLst>
                  <a:ext uri="{FF2B5EF4-FFF2-40B4-BE49-F238E27FC236}">
                    <a16:creationId xmlns:a16="http://schemas.microsoft.com/office/drawing/2014/main" id="{500B2CA9-696A-4343-9DC1-AEBC58418F57}"/>
                  </a:ext>
                </a:extLst>
              </p:cNvPr>
              <p:cNvSpPr>
                <a:spLocks noChangeArrowheads="1"/>
              </p:cNvSpPr>
              <p:nvPr/>
            </p:nvSpPr>
            <p:spPr bwMode="auto">
              <a:xfrm>
                <a:off x="12062093" y="8897850"/>
                <a:ext cx="664694" cy="534489"/>
              </a:xfrm>
              <a:custGeom>
                <a:avLst/>
                <a:gdLst>
                  <a:gd name="connsiteX0" fmla="*/ 529456 w 664694"/>
                  <a:gd name="connsiteY0" fmla="*/ 258 h 534489"/>
                  <a:gd name="connsiteX1" fmla="*/ 567746 w 664694"/>
                  <a:gd name="connsiteY1" fmla="*/ 13403 h 534489"/>
                  <a:gd name="connsiteX2" fmla="*/ 664694 w 664694"/>
                  <a:gd name="connsiteY2" fmla="*/ 182181 h 534489"/>
                  <a:gd name="connsiteX3" fmla="*/ 636035 w 664694"/>
                  <a:gd name="connsiteY3" fmla="*/ 245147 h 534489"/>
                  <a:gd name="connsiteX4" fmla="*/ 634414 w 664694"/>
                  <a:gd name="connsiteY4" fmla="*/ 245472 h 534489"/>
                  <a:gd name="connsiteX5" fmla="*/ 635894 w 664694"/>
                  <a:gd name="connsiteY5" fmla="*/ 248052 h 534489"/>
                  <a:gd name="connsiteX6" fmla="*/ 136962 w 664694"/>
                  <a:gd name="connsiteY6" fmla="*/ 534489 h 534489"/>
                  <a:gd name="connsiteX7" fmla="*/ 0 w 664694"/>
                  <a:gd name="connsiteY7" fmla="*/ 295138 h 534489"/>
                  <a:gd name="connsiteX8" fmla="*/ 495326 w 664694"/>
                  <a:gd name="connsiteY8" fmla="*/ 9749 h 534489"/>
                  <a:gd name="connsiteX9" fmla="*/ 498229 w 664694"/>
                  <a:gd name="connsiteY9" fmla="*/ 6479 h 534489"/>
                  <a:gd name="connsiteX10" fmla="*/ 529456 w 664694"/>
                  <a:gd name="connsiteY10" fmla="*/ 258 h 5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4694" h="534489">
                    <a:moveTo>
                      <a:pt x="529456" y="258"/>
                    </a:moveTo>
                    <a:cubicBezTo>
                      <a:pt x="541216" y="1307"/>
                      <a:pt x="554154" y="5583"/>
                      <a:pt x="567746" y="13403"/>
                    </a:cubicBezTo>
                    <a:cubicBezTo>
                      <a:pt x="621460" y="44683"/>
                      <a:pt x="664694" y="120274"/>
                      <a:pt x="664694" y="182181"/>
                    </a:cubicBezTo>
                    <a:cubicBezTo>
                      <a:pt x="664694" y="213135"/>
                      <a:pt x="653722" y="234965"/>
                      <a:pt x="636035" y="245147"/>
                    </a:cubicBezTo>
                    <a:lnTo>
                      <a:pt x="634414" y="245472"/>
                    </a:lnTo>
                    <a:lnTo>
                      <a:pt x="635894" y="248052"/>
                    </a:lnTo>
                    <a:lnTo>
                      <a:pt x="136962" y="534489"/>
                    </a:lnTo>
                    <a:lnTo>
                      <a:pt x="0" y="295138"/>
                    </a:lnTo>
                    <a:lnTo>
                      <a:pt x="495326" y="9749"/>
                    </a:lnTo>
                    <a:lnTo>
                      <a:pt x="498229" y="6479"/>
                    </a:lnTo>
                    <a:cubicBezTo>
                      <a:pt x="507113" y="1388"/>
                      <a:pt x="517696" y="-791"/>
                      <a:pt x="529456" y="258"/>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190" name="Freeform 251">
                <a:extLst>
                  <a:ext uri="{FF2B5EF4-FFF2-40B4-BE49-F238E27FC236}">
                    <a16:creationId xmlns:a16="http://schemas.microsoft.com/office/drawing/2014/main" id="{F09B09E3-9B1F-4594-8EA9-2C6B2FDA26DE}"/>
                  </a:ext>
                </a:extLst>
              </p:cNvPr>
              <p:cNvSpPr>
                <a:spLocks noChangeArrowheads="1"/>
              </p:cNvSpPr>
              <p:nvPr/>
            </p:nvSpPr>
            <p:spPr bwMode="auto">
              <a:xfrm>
                <a:off x="7914458" y="8591945"/>
                <a:ext cx="6529645" cy="3770315"/>
              </a:xfrm>
              <a:custGeom>
                <a:avLst/>
                <a:gdLst>
                  <a:gd name="T0" fmla="*/ 5539 w 9996"/>
                  <a:gd name="T1" fmla="*/ 5684 h 5773"/>
                  <a:gd name="T2" fmla="*/ 152 w 9996"/>
                  <a:gd name="T3" fmla="*/ 2574 h 5773"/>
                  <a:gd name="T4" fmla="*/ 152 w 9996"/>
                  <a:gd name="T5" fmla="*/ 2574 h 5773"/>
                  <a:gd name="T6" fmla="*/ 195 w 9996"/>
                  <a:gd name="T7" fmla="*/ 2230 h 5773"/>
                  <a:gd name="T8" fmla="*/ 3863 w 9996"/>
                  <a:gd name="T9" fmla="*/ 113 h 5773"/>
                  <a:gd name="T10" fmla="*/ 3863 w 9996"/>
                  <a:gd name="T11" fmla="*/ 113 h 5773"/>
                  <a:gd name="T12" fmla="*/ 4457 w 9996"/>
                  <a:gd name="T13" fmla="*/ 89 h 5773"/>
                  <a:gd name="T14" fmla="*/ 9843 w 9996"/>
                  <a:gd name="T15" fmla="*/ 3199 h 5773"/>
                  <a:gd name="T16" fmla="*/ 9843 w 9996"/>
                  <a:gd name="T17" fmla="*/ 3199 h 5773"/>
                  <a:gd name="T18" fmla="*/ 9800 w 9996"/>
                  <a:gd name="T19" fmla="*/ 3542 h 5773"/>
                  <a:gd name="T20" fmla="*/ 6133 w 9996"/>
                  <a:gd name="T21" fmla="*/ 5659 h 5773"/>
                  <a:gd name="T22" fmla="*/ 6133 w 9996"/>
                  <a:gd name="T23" fmla="*/ 5659 h 5773"/>
                  <a:gd name="T24" fmla="*/ 5539 w 9996"/>
                  <a:gd name="T25" fmla="*/ 5684 h 5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6" h="5773">
                    <a:moveTo>
                      <a:pt x="5539" y="5684"/>
                    </a:moveTo>
                    <a:lnTo>
                      <a:pt x="152" y="2574"/>
                    </a:lnTo>
                    <a:lnTo>
                      <a:pt x="152" y="2574"/>
                    </a:lnTo>
                    <a:cubicBezTo>
                      <a:pt x="0" y="2486"/>
                      <a:pt x="19" y="2332"/>
                      <a:pt x="195" y="2230"/>
                    </a:cubicBezTo>
                    <a:lnTo>
                      <a:pt x="3863" y="113"/>
                    </a:lnTo>
                    <a:lnTo>
                      <a:pt x="3863" y="113"/>
                    </a:lnTo>
                    <a:cubicBezTo>
                      <a:pt x="4039" y="12"/>
                      <a:pt x="4305" y="0"/>
                      <a:pt x="4457" y="89"/>
                    </a:cubicBezTo>
                    <a:lnTo>
                      <a:pt x="9843" y="3199"/>
                    </a:lnTo>
                    <a:lnTo>
                      <a:pt x="9843" y="3199"/>
                    </a:lnTo>
                    <a:cubicBezTo>
                      <a:pt x="9995" y="3287"/>
                      <a:pt x="9977" y="3441"/>
                      <a:pt x="9800" y="3542"/>
                    </a:cubicBezTo>
                    <a:lnTo>
                      <a:pt x="6133" y="5659"/>
                    </a:lnTo>
                    <a:lnTo>
                      <a:pt x="6133" y="5659"/>
                    </a:lnTo>
                    <a:cubicBezTo>
                      <a:pt x="5957" y="5761"/>
                      <a:pt x="5691" y="5772"/>
                      <a:pt x="5539" y="5684"/>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191" name="Freeform 252">
                <a:extLst>
                  <a:ext uri="{FF2B5EF4-FFF2-40B4-BE49-F238E27FC236}">
                    <a16:creationId xmlns:a16="http://schemas.microsoft.com/office/drawing/2014/main" id="{F3BF23B2-BE6C-466E-8227-2DF08127DE57}"/>
                  </a:ext>
                </a:extLst>
              </p:cNvPr>
              <p:cNvSpPr>
                <a:spLocks noChangeArrowheads="1"/>
              </p:cNvSpPr>
              <p:nvPr/>
            </p:nvSpPr>
            <p:spPr bwMode="auto">
              <a:xfrm>
                <a:off x="11684774" y="11763157"/>
                <a:ext cx="720076" cy="443567"/>
              </a:xfrm>
              <a:custGeom>
                <a:avLst/>
                <a:gdLst>
                  <a:gd name="T0" fmla="*/ 1066 w 1103"/>
                  <a:gd name="T1" fmla="*/ 678 h 679"/>
                  <a:gd name="T2" fmla="*/ 1066 w 1103"/>
                  <a:gd name="T3" fmla="*/ 678 h 679"/>
                  <a:gd name="T4" fmla="*/ 1050 w 1103"/>
                  <a:gd name="T5" fmla="*/ 673 h 679"/>
                  <a:gd name="T6" fmla="*/ 20 w 1103"/>
                  <a:gd name="T7" fmla="*/ 63 h 679"/>
                  <a:gd name="T8" fmla="*/ 20 w 1103"/>
                  <a:gd name="T9" fmla="*/ 63 h 679"/>
                  <a:gd name="T10" fmla="*/ 9 w 1103"/>
                  <a:gd name="T11" fmla="*/ 20 h 679"/>
                  <a:gd name="T12" fmla="*/ 9 w 1103"/>
                  <a:gd name="T13" fmla="*/ 20 h 679"/>
                  <a:gd name="T14" fmla="*/ 52 w 1103"/>
                  <a:gd name="T15" fmla="*/ 9 h 679"/>
                  <a:gd name="T16" fmla="*/ 1082 w 1103"/>
                  <a:gd name="T17" fmla="*/ 619 h 679"/>
                  <a:gd name="T18" fmla="*/ 1082 w 1103"/>
                  <a:gd name="T19" fmla="*/ 619 h 679"/>
                  <a:gd name="T20" fmla="*/ 1093 w 1103"/>
                  <a:gd name="T21" fmla="*/ 662 h 679"/>
                  <a:gd name="T22" fmla="*/ 1093 w 1103"/>
                  <a:gd name="T23" fmla="*/ 662 h 679"/>
                  <a:gd name="T24" fmla="*/ 1066 w 1103"/>
                  <a:gd name="T25" fmla="*/ 6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3" h="679">
                    <a:moveTo>
                      <a:pt x="1066" y="678"/>
                    </a:moveTo>
                    <a:lnTo>
                      <a:pt x="1066" y="678"/>
                    </a:lnTo>
                    <a:cubicBezTo>
                      <a:pt x="1060" y="678"/>
                      <a:pt x="1054" y="677"/>
                      <a:pt x="1050" y="673"/>
                    </a:cubicBezTo>
                    <a:lnTo>
                      <a:pt x="20" y="63"/>
                    </a:lnTo>
                    <a:lnTo>
                      <a:pt x="20" y="63"/>
                    </a:lnTo>
                    <a:cubicBezTo>
                      <a:pt x="5" y="54"/>
                      <a:pt x="0" y="35"/>
                      <a:pt x="9" y="20"/>
                    </a:cubicBezTo>
                    <a:lnTo>
                      <a:pt x="9" y="20"/>
                    </a:lnTo>
                    <a:cubicBezTo>
                      <a:pt x="17" y="4"/>
                      <a:pt x="37" y="0"/>
                      <a:pt x="52" y="9"/>
                    </a:cubicBezTo>
                    <a:lnTo>
                      <a:pt x="1082" y="619"/>
                    </a:lnTo>
                    <a:lnTo>
                      <a:pt x="1082" y="619"/>
                    </a:lnTo>
                    <a:cubicBezTo>
                      <a:pt x="1097" y="628"/>
                      <a:pt x="1102" y="648"/>
                      <a:pt x="1093" y="662"/>
                    </a:cubicBezTo>
                    <a:lnTo>
                      <a:pt x="1093" y="662"/>
                    </a:lnTo>
                    <a:cubicBezTo>
                      <a:pt x="1087" y="672"/>
                      <a:pt x="1076" y="678"/>
                      <a:pt x="1066" y="678"/>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192" name="Freeform 253">
                <a:extLst>
                  <a:ext uri="{FF2B5EF4-FFF2-40B4-BE49-F238E27FC236}">
                    <a16:creationId xmlns:a16="http://schemas.microsoft.com/office/drawing/2014/main" id="{5B75F440-A9FA-45B9-A8DB-680539601C88}"/>
                  </a:ext>
                </a:extLst>
              </p:cNvPr>
              <p:cNvSpPr>
                <a:spLocks noChangeArrowheads="1"/>
              </p:cNvSpPr>
              <p:nvPr/>
            </p:nvSpPr>
            <p:spPr bwMode="auto">
              <a:xfrm>
                <a:off x="7946141" y="8387443"/>
                <a:ext cx="6469159" cy="3660865"/>
              </a:xfrm>
              <a:custGeom>
                <a:avLst/>
                <a:gdLst>
                  <a:gd name="T0" fmla="*/ 9899 w 9903"/>
                  <a:gd name="T1" fmla="*/ 2930 h 5606"/>
                  <a:gd name="T2" fmla="*/ 9162 w 9903"/>
                  <a:gd name="T3" fmla="*/ 2833 h 5606"/>
                  <a:gd name="T4" fmla="*/ 4410 w 9903"/>
                  <a:gd name="T5" fmla="*/ 88 h 5606"/>
                  <a:gd name="T6" fmla="*/ 4410 w 9903"/>
                  <a:gd name="T7" fmla="*/ 88 h 5606"/>
                  <a:gd name="T8" fmla="*/ 3816 w 9903"/>
                  <a:gd name="T9" fmla="*/ 113 h 5606"/>
                  <a:gd name="T10" fmla="*/ 448 w 9903"/>
                  <a:gd name="T11" fmla="*/ 2057 h 5606"/>
                  <a:gd name="T12" fmla="*/ 2 w 9903"/>
                  <a:gd name="T13" fmla="*/ 1998 h 5606"/>
                  <a:gd name="T14" fmla="*/ 2 w 9903"/>
                  <a:gd name="T15" fmla="*/ 2251 h 5606"/>
                  <a:gd name="T16" fmla="*/ 3 w 9903"/>
                  <a:gd name="T17" fmla="*/ 2251 h 5606"/>
                  <a:gd name="T18" fmla="*/ 3 w 9903"/>
                  <a:gd name="T19" fmla="*/ 2251 h 5606"/>
                  <a:gd name="T20" fmla="*/ 105 w 9903"/>
                  <a:gd name="T21" fmla="*/ 2407 h 5606"/>
                  <a:gd name="T22" fmla="*/ 5492 w 9903"/>
                  <a:gd name="T23" fmla="*/ 5517 h 5606"/>
                  <a:gd name="T24" fmla="*/ 5492 w 9903"/>
                  <a:gd name="T25" fmla="*/ 5517 h 5606"/>
                  <a:gd name="T26" fmla="*/ 6086 w 9903"/>
                  <a:gd name="T27" fmla="*/ 5492 h 5606"/>
                  <a:gd name="T28" fmla="*/ 9753 w 9903"/>
                  <a:gd name="T29" fmla="*/ 3376 h 5606"/>
                  <a:gd name="T30" fmla="*/ 9753 w 9903"/>
                  <a:gd name="T31" fmla="*/ 3376 h 5606"/>
                  <a:gd name="T32" fmla="*/ 9899 w 9903"/>
                  <a:gd name="T33" fmla="*/ 3175 h 5606"/>
                  <a:gd name="T34" fmla="*/ 9899 w 9903"/>
                  <a:gd name="T35" fmla="*/ 2930 h 5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03" h="5606">
                    <a:moveTo>
                      <a:pt x="9899" y="2930"/>
                    </a:moveTo>
                    <a:lnTo>
                      <a:pt x="9162" y="2833"/>
                    </a:lnTo>
                    <a:lnTo>
                      <a:pt x="4410" y="88"/>
                    </a:lnTo>
                    <a:lnTo>
                      <a:pt x="4410" y="88"/>
                    </a:lnTo>
                    <a:cubicBezTo>
                      <a:pt x="4258" y="0"/>
                      <a:pt x="3992" y="11"/>
                      <a:pt x="3816" y="113"/>
                    </a:cubicBezTo>
                    <a:lnTo>
                      <a:pt x="448" y="2057"/>
                    </a:lnTo>
                    <a:lnTo>
                      <a:pt x="2" y="1998"/>
                    </a:lnTo>
                    <a:lnTo>
                      <a:pt x="2" y="2251"/>
                    </a:lnTo>
                    <a:lnTo>
                      <a:pt x="3" y="2251"/>
                    </a:lnTo>
                    <a:lnTo>
                      <a:pt x="3" y="2251"/>
                    </a:lnTo>
                    <a:cubicBezTo>
                      <a:pt x="0" y="2309"/>
                      <a:pt x="34" y="2365"/>
                      <a:pt x="105" y="2407"/>
                    </a:cubicBezTo>
                    <a:lnTo>
                      <a:pt x="5492" y="5517"/>
                    </a:lnTo>
                    <a:lnTo>
                      <a:pt x="5492" y="5517"/>
                    </a:lnTo>
                    <a:cubicBezTo>
                      <a:pt x="5644" y="5605"/>
                      <a:pt x="5910" y="5594"/>
                      <a:pt x="6086" y="5492"/>
                    </a:cubicBezTo>
                    <a:lnTo>
                      <a:pt x="9753" y="3376"/>
                    </a:lnTo>
                    <a:lnTo>
                      <a:pt x="9753" y="3376"/>
                    </a:lnTo>
                    <a:cubicBezTo>
                      <a:pt x="9852" y="3318"/>
                      <a:pt x="9902" y="3245"/>
                      <a:pt x="9899" y="3175"/>
                    </a:cubicBezTo>
                    <a:lnTo>
                      <a:pt x="9899" y="2930"/>
                    </a:ln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193" name="Freeform 115">
                <a:extLst>
                  <a:ext uri="{FF2B5EF4-FFF2-40B4-BE49-F238E27FC236}">
                    <a16:creationId xmlns:a16="http://schemas.microsoft.com/office/drawing/2014/main" id="{175BCDA4-E1A1-477E-BCFA-89D9178E1E3F}"/>
                  </a:ext>
                </a:extLst>
              </p:cNvPr>
              <p:cNvSpPr>
                <a:spLocks noChangeArrowheads="1"/>
              </p:cNvSpPr>
              <p:nvPr/>
            </p:nvSpPr>
            <p:spPr bwMode="auto">
              <a:xfrm>
                <a:off x="7947447" y="9041271"/>
                <a:ext cx="4131276" cy="2988361"/>
              </a:xfrm>
              <a:custGeom>
                <a:avLst/>
                <a:gdLst>
                  <a:gd name="connsiteX0" fmla="*/ 1486371 w 4131276"/>
                  <a:gd name="connsiteY0" fmla="*/ 0 h 2988361"/>
                  <a:gd name="connsiteX1" fmla="*/ 3911194 w 4131276"/>
                  <a:gd name="connsiteY1" fmla="*/ 0 h 2988361"/>
                  <a:gd name="connsiteX2" fmla="*/ 4131276 w 4131276"/>
                  <a:gd name="connsiteY2" fmla="*/ 127360 h 2988361"/>
                  <a:gd name="connsiteX3" fmla="*/ 3785806 w 4131276"/>
                  <a:gd name="connsiteY3" fmla="*/ 2987408 h 2988361"/>
                  <a:gd name="connsiteX4" fmla="*/ 3585315 w 4131276"/>
                  <a:gd name="connsiteY4" fmla="*/ 2949527 h 2988361"/>
                  <a:gd name="connsiteX5" fmla="*/ 67266 w 4131276"/>
                  <a:gd name="connsiteY5" fmla="*/ 918298 h 2988361"/>
                  <a:gd name="connsiteX6" fmla="*/ 653 w 4131276"/>
                  <a:gd name="connsiteY6" fmla="*/ 816410 h 2988361"/>
                  <a:gd name="connsiteX7" fmla="*/ 0 w 4131276"/>
                  <a:gd name="connsiteY7" fmla="*/ 816410 h 2988361"/>
                  <a:gd name="connsiteX8" fmla="*/ 0 w 4131276"/>
                  <a:gd name="connsiteY8" fmla="*/ 651169 h 2988361"/>
                  <a:gd name="connsiteX9" fmla="*/ 6 w 4131276"/>
                  <a:gd name="connsiteY9" fmla="*/ 651170 h 2988361"/>
                  <a:gd name="connsiteX10" fmla="*/ 6 w 4131276"/>
                  <a:gd name="connsiteY10" fmla="*/ 650949 h 2988361"/>
                  <a:gd name="connsiteX11" fmla="*/ 130532 w 4131276"/>
                  <a:gd name="connsiteY11" fmla="*/ 667859 h 2988361"/>
                  <a:gd name="connsiteX12" fmla="*/ 130532 w 4131276"/>
                  <a:gd name="connsiteY12" fmla="*/ 668438 h 2988361"/>
                  <a:gd name="connsiteX13" fmla="*/ 291266 w 4131276"/>
                  <a:gd name="connsiteY13" fmla="*/ 689703 h 298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31276" h="2988361">
                    <a:moveTo>
                      <a:pt x="1486371" y="0"/>
                    </a:moveTo>
                    <a:lnTo>
                      <a:pt x="3911194" y="0"/>
                    </a:lnTo>
                    <a:lnTo>
                      <a:pt x="4131276" y="127360"/>
                    </a:lnTo>
                    <a:lnTo>
                      <a:pt x="3785806" y="2987408"/>
                    </a:lnTo>
                    <a:cubicBezTo>
                      <a:pt x="3711357" y="2991980"/>
                      <a:pt x="3638213" y="2980223"/>
                      <a:pt x="3585315" y="2949527"/>
                    </a:cubicBezTo>
                    <a:lnTo>
                      <a:pt x="67266" y="918298"/>
                    </a:lnTo>
                    <a:cubicBezTo>
                      <a:pt x="20898" y="890867"/>
                      <a:pt x="-1306" y="854292"/>
                      <a:pt x="653" y="816410"/>
                    </a:cubicBezTo>
                    <a:lnTo>
                      <a:pt x="0" y="816410"/>
                    </a:lnTo>
                    <a:lnTo>
                      <a:pt x="0" y="651169"/>
                    </a:lnTo>
                    <a:lnTo>
                      <a:pt x="6" y="651170"/>
                    </a:lnTo>
                    <a:lnTo>
                      <a:pt x="6" y="650949"/>
                    </a:lnTo>
                    <a:lnTo>
                      <a:pt x="130532" y="667859"/>
                    </a:lnTo>
                    <a:lnTo>
                      <a:pt x="130532" y="668438"/>
                    </a:lnTo>
                    <a:lnTo>
                      <a:pt x="291266" y="689703"/>
                    </a:ln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194" name="Freeform 256">
                <a:extLst>
                  <a:ext uri="{FF2B5EF4-FFF2-40B4-BE49-F238E27FC236}">
                    <a16:creationId xmlns:a16="http://schemas.microsoft.com/office/drawing/2014/main" id="{7B345EB2-D326-40F2-8A38-F9DDD56337BD}"/>
                  </a:ext>
                </a:extLst>
              </p:cNvPr>
              <p:cNvSpPr>
                <a:spLocks noChangeArrowheads="1"/>
              </p:cNvSpPr>
              <p:nvPr/>
            </p:nvSpPr>
            <p:spPr bwMode="auto">
              <a:xfrm>
                <a:off x="11566681" y="11619141"/>
                <a:ext cx="331234" cy="426285"/>
              </a:xfrm>
              <a:custGeom>
                <a:avLst/>
                <a:gdLst>
                  <a:gd name="T0" fmla="*/ 0 w 506"/>
                  <a:gd name="T1" fmla="*/ 595 h 651"/>
                  <a:gd name="T2" fmla="*/ 0 w 506"/>
                  <a:gd name="T3" fmla="*/ 595 h 651"/>
                  <a:gd name="T4" fmla="*/ 505 w 506"/>
                  <a:gd name="T5" fmla="*/ 564 h 651"/>
                  <a:gd name="T6" fmla="*/ 505 w 506"/>
                  <a:gd name="T7" fmla="*/ 0 h 651"/>
                  <a:gd name="T8" fmla="*/ 0 w 506"/>
                  <a:gd name="T9" fmla="*/ 0 h 651"/>
                  <a:gd name="T10" fmla="*/ 0 w 506"/>
                  <a:gd name="T11" fmla="*/ 595 h 651"/>
                </a:gdLst>
                <a:ahLst/>
                <a:cxnLst>
                  <a:cxn ang="0">
                    <a:pos x="T0" y="T1"/>
                  </a:cxn>
                  <a:cxn ang="0">
                    <a:pos x="T2" y="T3"/>
                  </a:cxn>
                  <a:cxn ang="0">
                    <a:pos x="T4" y="T5"/>
                  </a:cxn>
                  <a:cxn ang="0">
                    <a:pos x="T6" y="T7"/>
                  </a:cxn>
                  <a:cxn ang="0">
                    <a:pos x="T8" y="T9"/>
                  </a:cxn>
                  <a:cxn ang="0">
                    <a:pos x="T10" y="T11"/>
                  </a:cxn>
                </a:cxnLst>
                <a:rect l="0" t="0" r="r" b="b"/>
                <a:pathLst>
                  <a:path w="506" h="651">
                    <a:moveTo>
                      <a:pt x="0" y="595"/>
                    </a:moveTo>
                    <a:lnTo>
                      <a:pt x="0" y="595"/>
                    </a:lnTo>
                    <a:cubicBezTo>
                      <a:pt x="145" y="650"/>
                      <a:pt x="351" y="638"/>
                      <a:pt x="505" y="564"/>
                    </a:cubicBezTo>
                    <a:lnTo>
                      <a:pt x="505" y="0"/>
                    </a:lnTo>
                    <a:lnTo>
                      <a:pt x="0" y="0"/>
                    </a:lnTo>
                    <a:lnTo>
                      <a:pt x="0" y="595"/>
                    </a:ln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95" name="Freeform 257">
                <a:extLst>
                  <a:ext uri="{FF2B5EF4-FFF2-40B4-BE49-F238E27FC236}">
                    <a16:creationId xmlns:a16="http://schemas.microsoft.com/office/drawing/2014/main" id="{7F2DFD72-B482-4799-8347-C9004CA81DA6}"/>
                  </a:ext>
                </a:extLst>
              </p:cNvPr>
              <p:cNvSpPr>
                <a:spLocks noChangeArrowheads="1"/>
              </p:cNvSpPr>
              <p:nvPr/>
            </p:nvSpPr>
            <p:spPr bwMode="auto">
              <a:xfrm>
                <a:off x="7914458" y="8113815"/>
                <a:ext cx="6529645" cy="3770315"/>
              </a:xfrm>
              <a:custGeom>
                <a:avLst/>
                <a:gdLst>
                  <a:gd name="T0" fmla="*/ 5539 w 9996"/>
                  <a:gd name="T1" fmla="*/ 5683 h 5773"/>
                  <a:gd name="T2" fmla="*/ 152 w 9996"/>
                  <a:gd name="T3" fmla="*/ 2573 h 5773"/>
                  <a:gd name="T4" fmla="*/ 152 w 9996"/>
                  <a:gd name="T5" fmla="*/ 2573 h 5773"/>
                  <a:gd name="T6" fmla="*/ 195 w 9996"/>
                  <a:gd name="T7" fmla="*/ 2230 h 5773"/>
                  <a:gd name="T8" fmla="*/ 3863 w 9996"/>
                  <a:gd name="T9" fmla="*/ 113 h 5773"/>
                  <a:gd name="T10" fmla="*/ 3863 w 9996"/>
                  <a:gd name="T11" fmla="*/ 113 h 5773"/>
                  <a:gd name="T12" fmla="*/ 4457 w 9996"/>
                  <a:gd name="T13" fmla="*/ 89 h 5773"/>
                  <a:gd name="T14" fmla="*/ 9843 w 9996"/>
                  <a:gd name="T15" fmla="*/ 3199 h 5773"/>
                  <a:gd name="T16" fmla="*/ 9843 w 9996"/>
                  <a:gd name="T17" fmla="*/ 3199 h 5773"/>
                  <a:gd name="T18" fmla="*/ 9800 w 9996"/>
                  <a:gd name="T19" fmla="*/ 3542 h 5773"/>
                  <a:gd name="T20" fmla="*/ 6133 w 9996"/>
                  <a:gd name="T21" fmla="*/ 5659 h 5773"/>
                  <a:gd name="T22" fmla="*/ 6133 w 9996"/>
                  <a:gd name="T23" fmla="*/ 5659 h 5773"/>
                  <a:gd name="T24" fmla="*/ 5539 w 9996"/>
                  <a:gd name="T25" fmla="*/ 5683 h 5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96" h="5773">
                    <a:moveTo>
                      <a:pt x="5539" y="5683"/>
                    </a:moveTo>
                    <a:lnTo>
                      <a:pt x="152" y="2573"/>
                    </a:lnTo>
                    <a:lnTo>
                      <a:pt x="152" y="2573"/>
                    </a:lnTo>
                    <a:cubicBezTo>
                      <a:pt x="0" y="2485"/>
                      <a:pt x="19" y="2332"/>
                      <a:pt x="195" y="2230"/>
                    </a:cubicBezTo>
                    <a:lnTo>
                      <a:pt x="3863" y="113"/>
                    </a:lnTo>
                    <a:lnTo>
                      <a:pt x="3863" y="113"/>
                    </a:lnTo>
                    <a:cubicBezTo>
                      <a:pt x="4039" y="11"/>
                      <a:pt x="4305" y="0"/>
                      <a:pt x="4457" y="89"/>
                    </a:cubicBezTo>
                    <a:lnTo>
                      <a:pt x="9843" y="3199"/>
                    </a:lnTo>
                    <a:lnTo>
                      <a:pt x="9843" y="3199"/>
                    </a:lnTo>
                    <a:cubicBezTo>
                      <a:pt x="9995" y="3287"/>
                      <a:pt x="9977" y="3441"/>
                      <a:pt x="9800" y="3542"/>
                    </a:cubicBezTo>
                    <a:lnTo>
                      <a:pt x="6133" y="5659"/>
                    </a:lnTo>
                    <a:lnTo>
                      <a:pt x="6133" y="5659"/>
                    </a:lnTo>
                    <a:cubicBezTo>
                      <a:pt x="5957" y="5760"/>
                      <a:pt x="5691" y="5772"/>
                      <a:pt x="5539" y="5683"/>
                    </a:cubicBezTo>
                  </a:path>
                </a:pathLst>
              </a:custGeom>
              <a:solidFill>
                <a:schemeClr val="accent2">
                  <a:lumMod val="20000"/>
                  <a:lumOff val="80000"/>
                </a:schemeClr>
              </a:solidFill>
              <a:ln>
                <a:noFill/>
              </a:ln>
              <a:effectLst/>
            </p:spPr>
            <p:txBody>
              <a:bodyPr wrap="none" anchor="ctr"/>
              <a:lstStyle/>
              <a:p>
                <a:endParaRPr lang="en-US" sz="6532" dirty="0">
                  <a:latin typeface="Lato Light" panose="020F0502020204030203" pitchFamily="34" charset="0"/>
                </a:endParaRPr>
              </a:p>
            </p:txBody>
          </p:sp>
          <p:sp>
            <p:nvSpPr>
              <p:cNvPr id="196" name="Freeform 258">
                <a:extLst>
                  <a:ext uri="{FF2B5EF4-FFF2-40B4-BE49-F238E27FC236}">
                    <a16:creationId xmlns:a16="http://schemas.microsoft.com/office/drawing/2014/main" id="{198B9E7F-F576-4642-833B-0B70F4E7A01A}"/>
                  </a:ext>
                </a:extLst>
              </p:cNvPr>
              <p:cNvSpPr>
                <a:spLocks noChangeArrowheads="1"/>
              </p:cNvSpPr>
              <p:nvPr/>
            </p:nvSpPr>
            <p:spPr bwMode="auto">
              <a:xfrm>
                <a:off x="7937502" y="9666297"/>
                <a:ext cx="6489320" cy="2217833"/>
              </a:xfrm>
              <a:custGeom>
                <a:avLst/>
                <a:gdLst>
                  <a:gd name="T0" fmla="*/ 9766 w 9933"/>
                  <a:gd name="T1" fmla="*/ 1072 h 3395"/>
                  <a:gd name="T2" fmla="*/ 6099 w 9933"/>
                  <a:gd name="T3" fmla="*/ 3189 h 3395"/>
                  <a:gd name="T4" fmla="*/ 6099 w 9933"/>
                  <a:gd name="T5" fmla="*/ 3189 h 3395"/>
                  <a:gd name="T6" fmla="*/ 5505 w 9933"/>
                  <a:gd name="T7" fmla="*/ 3213 h 3395"/>
                  <a:gd name="T8" fmla="*/ 118 w 9933"/>
                  <a:gd name="T9" fmla="*/ 103 h 3395"/>
                  <a:gd name="T10" fmla="*/ 118 w 9933"/>
                  <a:gd name="T11" fmla="*/ 103 h 3395"/>
                  <a:gd name="T12" fmla="*/ 24 w 9933"/>
                  <a:gd name="T13" fmla="*/ 0 h 3395"/>
                  <a:gd name="T14" fmla="*/ 24 w 9933"/>
                  <a:gd name="T15" fmla="*/ 0 h 3395"/>
                  <a:gd name="T16" fmla="*/ 118 w 9933"/>
                  <a:gd name="T17" fmla="*/ 195 h 3395"/>
                  <a:gd name="T18" fmla="*/ 5505 w 9933"/>
                  <a:gd name="T19" fmla="*/ 3305 h 3395"/>
                  <a:gd name="T20" fmla="*/ 5505 w 9933"/>
                  <a:gd name="T21" fmla="*/ 3305 h 3395"/>
                  <a:gd name="T22" fmla="*/ 6099 w 9933"/>
                  <a:gd name="T23" fmla="*/ 3281 h 3395"/>
                  <a:gd name="T24" fmla="*/ 9766 w 9933"/>
                  <a:gd name="T25" fmla="*/ 1164 h 3395"/>
                  <a:gd name="T26" fmla="*/ 9766 w 9933"/>
                  <a:gd name="T27" fmla="*/ 1164 h 3395"/>
                  <a:gd name="T28" fmla="*/ 9904 w 9933"/>
                  <a:gd name="T29" fmla="*/ 924 h 3395"/>
                  <a:gd name="T30" fmla="*/ 9904 w 9933"/>
                  <a:gd name="T31" fmla="*/ 924 h 3395"/>
                  <a:gd name="T32" fmla="*/ 9766 w 9933"/>
                  <a:gd name="T33" fmla="*/ 1072 h 3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33" h="3395">
                    <a:moveTo>
                      <a:pt x="9766" y="1072"/>
                    </a:moveTo>
                    <a:lnTo>
                      <a:pt x="6099" y="3189"/>
                    </a:lnTo>
                    <a:lnTo>
                      <a:pt x="6099" y="3189"/>
                    </a:lnTo>
                    <a:cubicBezTo>
                      <a:pt x="5923" y="3290"/>
                      <a:pt x="5657" y="3301"/>
                      <a:pt x="5505" y="3213"/>
                    </a:cubicBezTo>
                    <a:lnTo>
                      <a:pt x="118" y="103"/>
                    </a:lnTo>
                    <a:lnTo>
                      <a:pt x="118" y="103"/>
                    </a:lnTo>
                    <a:cubicBezTo>
                      <a:pt x="68" y="74"/>
                      <a:pt x="37" y="39"/>
                      <a:pt x="24" y="0"/>
                    </a:cubicBezTo>
                    <a:lnTo>
                      <a:pt x="24" y="0"/>
                    </a:lnTo>
                    <a:cubicBezTo>
                      <a:pt x="0" y="72"/>
                      <a:pt x="30" y="144"/>
                      <a:pt x="118" y="195"/>
                    </a:cubicBezTo>
                    <a:lnTo>
                      <a:pt x="5505" y="3305"/>
                    </a:lnTo>
                    <a:lnTo>
                      <a:pt x="5505" y="3305"/>
                    </a:lnTo>
                    <a:cubicBezTo>
                      <a:pt x="5657" y="3394"/>
                      <a:pt x="5923" y="3382"/>
                      <a:pt x="6099" y="3281"/>
                    </a:cubicBezTo>
                    <a:lnTo>
                      <a:pt x="9766" y="1164"/>
                    </a:lnTo>
                    <a:lnTo>
                      <a:pt x="9766" y="1164"/>
                    </a:lnTo>
                    <a:cubicBezTo>
                      <a:pt x="9885" y="1096"/>
                      <a:pt x="9932" y="1004"/>
                      <a:pt x="9904" y="924"/>
                    </a:cubicBezTo>
                    <a:lnTo>
                      <a:pt x="9904" y="924"/>
                    </a:lnTo>
                    <a:cubicBezTo>
                      <a:pt x="9887" y="977"/>
                      <a:pt x="9840" y="1029"/>
                      <a:pt x="9766" y="1072"/>
                    </a:cubicBezTo>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197" name="Freeform 119">
                <a:extLst>
                  <a:ext uri="{FF2B5EF4-FFF2-40B4-BE49-F238E27FC236}">
                    <a16:creationId xmlns:a16="http://schemas.microsoft.com/office/drawing/2014/main" id="{C597D4C4-9BE6-48FD-BFF8-64F41C45528E}"/>
                  </a:ext>
                </a:extLst>
              </p:cNvPr>
              <p:cNvSpPr>
                <a:spLocks noChangeArrowheads="1"/>
              </p:cNvSpPr>
              <p:nvPr/>
            </p:nvSpPr>
            <p:spPr bwMode="auto">
              <a:xfrm>
                <a:off x="9341640" y="8257271"/>
                <a:ext cx="4708662" cy="2809236"/>
              </a:xfrm>
              <a:custGeom>
                <a:avLst/>
                <a:gdLst>
                  <a:gd name="connsiteX0" fmla="*/ 3453928 w 4708662"/>
                  <a:gd name="connsiteY0" fmla="*/ 2629347 h 2809236"/>
                  <a:gd name="connsiteX1" fmla="*/ 3473747 w 4708662"/>
                  <a:gd name="connsiteY1" fmla="*/ 2633255 h 2809236"/>
                  <a:gd name="connsiteX2" fmla="*/ 3650567 w 4708662"/>
                  <a:gd name="connsiteY2" fmla="*/ 2735521 h 2809236"/>
                  <a:gd name="connsiteX3" fmla="*/ 3647958 w 4708662"/>
                  <a:gd name="connsiteY3" fmla="*/ 2758971 h 2809236"/>
                  <a:gd name="connsiteX4" fmla="*/ 3570965 w 4708662"/>
                  <a:gd name="connsiteY4" fmla="*/ 2803916 h 2809236"/>
                  <a:gd name="connsiteX5" fmla="*/ 3530512 w 4708662"/>
                  <a:gd name="connsiteY5" fmla="*/ 2805218 h 2809236"/>
                  <a:gd name="connsiteX6" fmla="*/ 3353039 w 4708662"/>
                  <a:gd name="connsiteY6" fmla="*/ 2702952 h 2809236"/>
                  <a:gd name="connsiteX7" fmla="*/ 3356301 w 4708662"/>
                  <a:gd name="connsiteY7" fmla="*/ 2679503 h 2809236"/>
                  <a:gd name="connsiteX8" fmla="*/ 3432641 w 4708662"/>
                  <a:gd name="connsiteY8" fmla="*/ 2635209 h 2809236"/>
                  <a:gd name="connsiteX9" fmla="*/ 3453928 w 4708662"/>
                  <a:gd name="connsiteY9" fmla="*/ 2629347 h 2809236"/>
                  <a:gd name="connsiteX10" fmla="*/ 3206302 w 4708662"/>
                  <a:gd name="connsiteY10" fmla="*/ 2485331 h 2809236"/>
                  <a:gd name="connsiteX11" fmla="*/ 3226040 w 4708662"/>
                  <a:gd name="connsiteY11" fmla="*/ 2489239 h 2809236"/>
                  <a:gd name="connsiteX12" fmla="*/ 3403513 w 4708662"/>
                  <a:gd name="connsiteY12" fmla="*/ 2591505 h 2809236"/>
                  <a:gd name="connsiteX13" fmla="*/ 3400903 w 4708662"/>
                  <a:gd name="connsiteY13" fmla="*/ 2614955 h 2809236"/>
                  <a:gd name="connsiteX14" fmla="*/ 3323911 w 4708662"/>
                  <a:gd name="connsiteY14" fmla="*/ 2659248 h 2809236"/>
                  <a:gd name="connsiteX15" fmla="*/ 3282805 w 4708662"/>
                  <a:gd name="connsiteY15" fmla="*/ 2661202 h 2809236"/>
                  <a:gd name="connsiteX16" fmla="*/ 3105332 w 4708662"/>
                  <a:gd name="connsiteY16" fmla="*/ 2558936 h 2809236"/>
                  <a:gd name="connsiteX17" fmla="*/ 3108594 w 4708662"/>
                  <a:gd name="connsiteY17" fmla="*/ 2534836 h 2809236"/>
                  <a:gd name="connsiteX18" fmla="*/ 3185586 w 4708662"/>
                  <a:gd name="connsiteY18" fmla="*/ 2491193 h 2809236"/>
                  <a:gd name="connsiteX19" fmla="*/ 3206302 w 4708662"/>
                  <a:gd name="connsiteY19" fmla="*/ 2485331 h 2809236"/>
                  <a:gd name="connsiteX20" fmla="*/ 3341169 w 4708662"/>
                  <a:gd name="connsiteY20" fmla="*/ 2407562 h 2809236"/>
                  <a:gd name="connsiteX21" fmla="*/ 3361028 w 4708662"/>
                  <a:gd name="connsiteY21" fmla="*/ 2411470 h 2809236"/>
                  <a:gd name="connsiteX22" fmla="*/ 3538865 w 4708662"/>
                  <a:gd name="connsiteY22" fmla="*/ 2513736 h 2809236"/>
                  <a:gd name="connsiteX23" fmla="*/ 3535596 w 4708662"/>
                  <a:gd name="connsiteY23" fmla="*/ 2537186 h 2809236"/>
                  <a:gd name="connsiteX24" fmla="*/ 3458446 w 4708662"/>
                  <a:gd name="connsiteY24" fmla="*/ 2581479 h 2809236"/>
                  <a:gd name="connsiteX25" fmla="*/ 3417910 w 4708662"/>
                  <a:gd name="connsiteY25" fmla="*/ 2583433 h 2809236"/>
                  <a:gd name="connsiteX26" fmla="*/ 3240073 w 4708662"/>
                  <a:gd name="connsiteY26" fmla="*/ 2481167 h 2809236"/>
                  <a:gd name="connsiteX27" fmla="*/ 3243342 w 4708662"/>
                  <a:gd name="connsiteY27" fmla="*/ 2457718 h 2809236"/>
                  <a:gd name="connsiteX28" fmla="*/ 3319838 w 4708662"/>
                  <a:gd name="connsiteY28" fmla="*/ 2413424 h 2809236"/>
                  <a:gd name="connsiteX29" fmla="*/ 3341169 w 4708662"/>
                  <a:gd name="connsiteY29" fmla="*/ 2407562 h 2809236"/>
                  <a:gd name="connsiteX30" fmla="*/ 2961051 w 4708662"/>
                  <a:gd name="connsiteY30" fmla="*/ 2344195 h 2809236"/>
                  <a:gd name="connsiteX31" fmla="*/ 2980828 w 4708662"/>
                  <a:gd name="connsiteY31" fmla="*/ 2348103 h 2809236"/>
                  <a:gd name="connsiteX32" fmla="*/ 3158011 w 4708662"/>
                  <a:gd name="connsiteY32" fmla="*/ 2449718 h 2809236"/>
                  <a:gd name="connsiteX33" fmla="*/ 3155396 w 4708662"/>
                  <a:gd name="connsiteY33" fmla="*/ 2473819 h 2809236"/>
                  <a:gd name="connsiteX34" fmla="*/ 3078246 w 4708662"/>
                  <a:gd name="connsiteY34" fmla="*/ 2518112 h 2809236"/>
                  <a:gd name="connsiteX35" fmla="*/ 3037710 w 4708662"/>
                  <a:gd name="connsiteY35" fmla="*/ 2519415 h 2809236"/>
                  <a:gd name="connsiteX36" fmla="*/ 2861181 w 4708662"/>
                  <a:gd name="connsiteY36" fmla="*/ 2417800 h 2809236"/>
                  <a:gd name="connsiteX37" fmla="*/ 2863796 w 4708662"/>
                  <a:gd name="connsiteY37" fmla="*/ 2393700 h 2809236"/>
                  <a:gd name="connsiteX38" fmla="*/ 2940292 w 4708662"/>
                  <a:gd name="connsiteY38" fmla="*/ 2350057 h 2809236"/>
                  <a:gd name="connsiteX39" fmla="*/ 2961051 w 4708662"/>
                  <a:gd name="connsiteY39" fmla="*/ 2344195 h 2809236"/>
                  <a:gd name="connsiteX40" fmla="*/ 3487301 w 4708662"/>
                  <a:gd name="connsiteY40" fmla="*/ 2232201 h 2809236"/>
                  <a:gd name="connsiteX41" fmla="*/ 3511128 w 4708662"/>
                  <a:gd name="connsiteY41" fmla="*/ 2237109 h 2809236"/>
                  <a:gd name="connsiteX42" fmla="*/ 3980490 w 4708662"/>
                  <a:gd name="connsiteY42" fmla="*/ 2508687 h 2809236"/>
                  <a:gd name="connsiteX43" fmla="*/ 3976573 w 4708662"/>
                  <a:gd name="connsiteY43" fmla="*/ 2537481 h 2809236"/>
                  <a:gd name="connsiteX44" fmla="*/ 3819249 w 4708662"/>
                  <a:gd name="connsiteY44" fmla="*/ 2628444 h 2809236"/>
                  <a:gd name="connsiteX45" fmla="*/ 3768983 w 4708662"/>
                  <a:gd name="connsiteY45" fmla="*/ 2630407 h 2809236"/>
                  <a:gd name="connsiteX46" fmla="*/ 3300274 w 4708662"/>
                  <a:gd name="connsiteY46" fmla="*/ 2359483 h 2809236"/>
                  <a:gd name="connsiteX47" fmla="*/ 3304191 w 4708662"/>
                  <a:gd name="connsiteY47" fmla="*/ 2330689 h 2809236"/>
                  <a:gd name="connsiteX48" fmla="*/ 3461515 w 4708662"/>
                  <a:gd name="connsiteY48" fmla="*/ 2239073 h 2809236"/>
                  <a:gd name="connsiteX49" fmla="*/ 3487301 w 4708662"/>
                  <a:gd name="connsiteY49" fmla="*/ 2232201 h 2809236"/>
                  <a:gd name="connsiteX50" fmla="*/ 3850372 w 4708662"/>
                  <a:gd name="connsiteY50" fmla="*/ 2166346 h 2809236"/>
                  <a:gd name="connsiteX51" fmla="*/ 3874218 w 4708662"/>
                  <a:gd name="connsiteY51" fmla="*/ 2171469 h 2809236"/>
                  <a:gd name="connsiteX52" fmla="*/ 4221773 w 4708662"/>
                  <a:gd name="connsiteY52" fmla="*/ 2370544 h 2809236"/>
                  <a:gd name="connsiteX53" fmla="*/ 4217853 w 4708662"/>
                  <a:gd name="connsiteY53" fmla="*/ 2399819 h 2809236"/>
                  <a:gd name="connsiteX54" fmla="*/ 4060408 w 4708662"/>
                  <a:gd name="connsiteY54" fmla="*/ 2490249 h 2809236"/>
                  <a:gd name="connsiteX55" fmla="*/ 4010757 w 4708662"/>
                  <a:gd name="connsiteY55" fmla="*/ 2492201 h 2809236"/>
                  <a:gd name="connsiteX56" fmla="*/ 3663203 w 4708662"/>
                  <a:gd name="connsiteY56" fmla="*/ 2292475 h 2809236"/>
                  <a:gd name="connsiteX57" fmla="*/ 3667122 w 4708662"/>
                  <a:gd name="connsiteY57" fmla="*/ 2263850 h 2809236"/>
                  <a:gd name="connsiteX58" fmla="*/ 3824567 w 4708662"/>
                  <a:gd name="connsiteY58" fmla="*/ 2173421 h 2809236"/>
                  <a:gd name="connsiteX59" fmla="*/ 3850372 w 4708662"/>
                  <a:gd name="connsiteY59" fmla="*/ 2166346 h 2809236"/>
                  <a:gd name="connsiteX60" fmla="*/ 2846658 w 4708662"/>
                  <a:gd name="connsiteY60" fmla="*/ 2140034 h 2809236"/>
                  <a:gd name="connsiteX61" fmla="*/ 2871095 w 4708662"/>
                  <a:gd name="connsiteY61" fmla="*/ 2144949 h 2809236"/>
                  <a:gd name="connsiteX62" fmla="*/ 3029317 w 4708662"/>
                  <a:gd name="connsiteY62" fmla="*/ 2237348 h 2809236"/>
                  <a:gd name="connsiteX63" fmla="*/ 3026048 w 4708662"/>
                  <a:gd name="connsiteY63" fmla="*/ 2266181 h 2809236"/>
                  <a:gd name="connsiteX64" fmla="*/ 2838404 w 4708662"/>
                  <a:gd name="connsiteY64" fmla="*/ 2374962 h 2809236"/>
                  <a:gd name="connsiteX65" fmla="*/ 2788714 w 4708662"/>
                  <a:gd name="connsiteY65" fmla="*/ 2377583 h 2809236"/>
                  <a:gd name="connsiteX66" fmla="*/ 2629184 w 4708662"/>
                  <a:gd name="connsiteY66" fmla="*/ 2285185 h 2809236"/>
                  <a:gd name="connsiteX67" fmla="*/ 2632453 w 4708662"/>
                  <a:gd name="connsiteY67" fmla="*/ 2256352 h 2809236"/>
                  <a:gd name="connsiteX68" fmla="*/ 2820751 w 4708662"/>
                  <a:gd name="connsiteY68" fmla="*/ 2146915 h 2809236"/>
                  <a:gd name="connsiteX69" fmla="*/ 2846658 w 4708662"/>
                  <a:gd name="connsiteY69" fmla="*/ 2140034 h 2809236"/>
                  <a:gd name="connsiteX70" fmla="*/ 4280170 w 4708662"/>
                  <a:gd name="connsiteY70" fmla="*/ 2137567 h 2809236"/>
                  <a:gd name="connsiteX71" fmla="*/ 4304563 w 4708662"/>
                  <a:gd name="connsiteY71" fmla="*/ 2142737 h 2809236"/>
                  <a:gd name="connsiteX72" fmla="*/ 4464341 w 4708662"/>
                  <a:gd name="connsiteY72" fmla="*/ 2234644 h 2809236"/>
                  <a:gd name="connsiteX73" fmla="*/ 4460412 w 4708662"/>
                  <a:gd name="connsiteY73" fmla="*/ 2263529 h 2809236"/>
                  <a:gd name="connsiteX74" fmla="*/ 4302598 w 4708662"/>
                  <a:gd name="connsiteY74" fmla="*/ 2355436 h 2809236"/>
                  <a:gd name="connsiteX75" fmla="*/ 4252176 w 4708662"/>
                  <a:gd name="connsiteY75" fmla="*/ 2357405 h 2809236"/>
                  <a:gd name="connsiteX76" fmla="*/ 4092398 w 4708662"/>
                  <a:gd name="connsiteY76" fmla="*/ 2264842 h 2809236"/>
                  <a:gd name="connsiteX77" fmla="*/ 4096327 w 4708662"/>
                  <a:gd name="connsiteY77" fmla="*/ 2235957 h 2809236"/>
                  <a:gd name="connsiteX78" fmla="*/ 4254796 w 4708662"/>
                  <a:gd name="connsiteY78" fmla="*/ 2144706 h 2809236"/>
                  <a:gd name="connsiteX79" fmla="*/ 4280170 w 4708662"/>
                  <a:gd name="connsiteY79" fmla="*/ 2137567 h 2809236"/>
                  <a:gd name="connsiteX80" fmla="*/ 3240299 w 4708662"/>
                  <a:gd name="connsiteY80" fmla="*/ 2091154 h 2809236"/>
                  <a:gd name="connsiteX81" fmla="*/ 3264773 w 4708662"/>
                  <a:gd name="connsiteY81" fmla="*/ 2095995 h 2809236"/>
                  <a:gd name="connsiteX82" fmla="*/ 3423897 w 4708662"/>
                  <a:gd name="connsiteY82" fmla="*/ 2188559 h 2809236"/>
                  <a:gd name="connsiteX83" fmla="*/ 3420622 w 4708662"/>
                  <a:gd name="connsiteY83" fmla="*/ 2218100 h 2809236"/>
                  <a:gd name="connsiteX84" fmla="*/ 3262808 w 4708662"/>
                  <a:gd name="connsiteY84" fmla="*/ 2309351 h 2809236"/>
                  <a:gd name="connsiteX85" fmla="*/ 3212386 w 4708662"/>
                  <a:gd name="connsiteY85" fmla="*/ 2311320 h 2809236"/>
                  <a:gd name="connsiteX86" fmla="*/ 3053263 w 4708662"/>
                  <a:gd name="connsiteY86" fmla="*/ 2218757 h 2809236"/>
                  <a:gd name="connsiteX87" fmla="*/ 3056537 w 4708662"/>
                  <a:gd name="connsiteY87" fmla="*/ 2189872 h 2809236"/>
                  <a:gd name="connsiteX88" fmla="*/ 3214351 w 4708662"/>
                  <a:gd name="connsiteY88" fmla="*/ 2098621 h 2809236"/>
                  <a:gd name="connsiteX89" fmla="*/ 3240299 w 4708662"/>
                  <a:gd name="connsiteY89" fmla="*/ 2091154 h 2809236"/>
                  <a:gd name="connsiteX90" fmla="*/ 3603217 w 4708662"/>
                  <a:gd name="connsiteY90" fmla="*/ 2022347 h 2809236"/>
                  <a:gd name="connsiteX91" fmla="*/ 3627691 w 4708662"/>
                  <a:gd name="connsiteY91" fmla="*/ 2027502 h 2809236"/>
                  <a:gd name="connsiteX92" fmla="*/ 3786815 w 4708662"/>
                  <a:gd name="connsiteY92" fmla="*/ 2119803 h 2809236"/>
                  <a:gd name="connsiteX93" fmla="*/ 3782886 w 4708662"/>
                  <a:gd name="connsiteY93" fmla="*/ 2148606 h 2809236"/>
                  <a:gd name="connsiteX94" fmla="*/ 3625071 w 4708662"/>
                  <a:gd name="connsiteY94" fmla="*/ 2239597 h 2809236"/>
                  <a:gd name="connsiteX95" fmla="*/ 3575304 w 4708662"/>
                  <a:gd name="connsiteY95" fmla="*/ 2241561 h 2809236"/>
                  <a:gd name="connsiteX96" fmla="*/ 3415526 w 4708662"/>
                  <a:gd name="connsiteY96" fmla="*/ 2149915 h 2809236"/>
                  <a:gd name="connsiteX97" fmla="*/ 3418800 w 4708662"/>
                  <a:gd name="connsiteY97" fmla="*/ 2120457 h 2809236"/>
                  <a:gd name="connsiteX98" fmla="*/ 3577269 w 4708662"/>
                  <a:gd name="connsiteY98" fmla="*/ 2029466 h 2809236"/>
                  <a:gd name="connsiteX99" fmla="*/ 3603217 w 4708662"/>
                  <a:gd name="connsiteY99" fmla="*/ 2022347 h 2809236"/>
                  <a:gd name="connsiteX100" fmla="*/ 4032382 w 4708662"/>
                  <a:gd name="connsiteY100" fmla="*/ 1996023 h 2809236"/>
                  <a:gd name="connsiteX101" fmla="*/ 4056857 w 4708662"/>
                  <a:gd name="connsiteY101" fmla="*/ 2000946 h 2809236"/>
                  <a:gd name="connsiteX102" fmla="*/ 4215981 w 4708662"/>
                  <a:gd name="connsiteY102" fmla="*/ 2093510 h 2809236"/>
                  <a:gd name="connsiteX103" fmla="*/ 4212052 w 4708662"/>
                  <a:gd name="connsiteY103" fmla="*/ 2122395 h 2809236"/>
                  <a:gd name="connsiteX104" fmla="*/ 4054237 w 4708662"/>
                  <a:gd name="connsiteY104" fmla="*/ 2214302 h 2809236"/>
                  <a:gd name="connsiteX105" fmla="*/ 4004470 w 4708662"/>
                  <a:gd name="connsiteY105" fmla="*/ 2216271 h 2809236"/>
                  <a:gd name="connsiteX106" fmla="*/ 3844692 w 4708662"/>
                  <a:gd name="connsiteY106" fmla="*/ 2123708 h 2809236"/>
                  <a:gd name="connsiteX107" fmla="*/ 3848621 w 4708662"/>
                  <a:gd name="connsiteY107" fmla="*/ 2094166 h 2809236"/>
                  <a:gd name="connsiteX108" fmla="*/ 4006435 w 4708662"/>
                  <a:gd name="connsiteY108" fmla="*/ 2002916 h 2809236"/>
                  <a:gd name="connsiteX109" fmla="*/ 4032382 w 4708662"/>
                  <a:gd name="connsiteY109" fmla="*/ 1996023 h 2809236"/>
                  <a:gd name="connsiteX110" fmla="*/ 2512321 w 4708662"/>
                  <a:gd name="connsiteY110" fmla="*/ 1947459 h 2809236"/>
                  <a:gd name="connsiteX111" fmla="*/ 2536463 w 4708662"/>
                  <a:gd name="connsiteY111" fmla="*/ 1952614 h 2809236"/>
                  <a:gd name="connsiteX112" fmla="*/ 2790931 w 4708662"/>
                  <a:gd name="connsiteY112" fmla="*/ 2099903 h 2809236"/>
                  <a:gd name="connsiteX113" fmla="*/ 2787016 w 4708662"/>
                  <a:gd name="connsiteY113" fmla="*/ 2128706 h 2809236"/>
                  <a:gd name="connsiteX114" fmla="*/ 2599754 w 4708662"/>
                  <a:gd name="connsiteY114" fmla="*/ 2237373 h 2809236"/>
                  <a:gd name="connsiteX115" fmla="*/ 2550165 w 4708662"/>
                  <a:gd name="connsiteY115" fmla="*/ 2239337 h 2809236"/>
                  <a:gd name="connsiteX116" fmla="*/ 2295044 w 4708662"/>
                  <a:gd name="connsiteY116" fmla="*/ 2092048 h 2809236"/>
                  <a:gd name="connsiteX117" fmla="*/ 2298959 w 4708662"/>
                  <a:gd name="connsiteY117" fmla="*/ 2063245 h 2809236"/>
                  <a:gd name="connsiteX118" fmla="*/ 2486222 w 4708662"/>
                  <a:gd name="connsiteY118" fmla="*/ 1954578 h 2809236"/>
                  <a:gd name="connsiteX119" fmla="*/ 2512321 w 4708662"/>
                  <a:gd name="connsiteY119" fmla="*/ 1947459 h 2809236"/>
                  <a:gd name="connsiteX120" fmla="*/ 2993618 w 4708662"/>
                  <a:gd name="connsiteY120" fmla="*/ 1947057 h 2809236"/>
                  <a:gd name="connsiteX121" fmla="*/ 3017385 w 4708662"/>
                  <a:gd name="connsiteY121" fmla="*/ 1951980 h 2809236"/>
                  <a:gd name="connsiteX122" fmla="*/ 3176268 w 4708662"/>
                  <a:gd name="connsiteY122" fmla="*/ 2044544 h 2809236"/>
                  <a:gd name="connsiteX123" fmla="*/ 3172361 w 4708662"/>
                  <a:gd name="connsiteY123" fmla="*/ 2073429 h 2809236"/>
                  <a:gd name="connsiteX124" fmla="*/ 3015432 w 4708662"/>
                  <a:gd name="connsiteY124" fmla="*/ 2164679 h 2809236"/>
                  <a:gd name="connsiteX125" fmla="*/ 2965944 w 4708662"/>
                  <a:gd name="connsiteY125" fmla="*/ 2167305 h 2809236"/>
                  <a:gd name="connsiteX126" fmla="*/ 2807713 w 4708662"/>
                  <a:gd name="connsiteY126" fmla="*/ 2074742 h 2809236"/>
                  <a:gd name="connsiteX127" fmla="*/ 2810969 w 4708662"/>
                  <a:gd name="connsiteY127" fmla="*/ 2045857 h 2809236"/>
                  <a:gd name="connsiteX128" fmla="*/ 2967898 w 4708662"/>
                  <a:gd name="connsiteY128" fmla="*/ 1953950 h 2809236"/>
                  <a:gd name="connsiteX129" fmla="*/ 2993618 w 4708662"/>
                  <a:gd name="connsiteY129" fmla="*/ 1947057 h 2809236"/>
                  <a:gd name="connsiteX130" fmla="*/ 4383446 w 4708662"/>
                  <a:gd name="connsiteY130" fmla="*/ 1921460 h 2809236"/>
                  <a:gd name="connsiteX131" fmla="*/ 4407240 w 4708662"/>
                  <a:gd name="connsiteY131" fmla="*/ 1926706 h 2809236"/>
                  <a:gd name="connsiteX132" fmla="*/ 4699933 w 4708662"/>
                  <a:gd name="connsiteY132" fmla="*/ 2096539 h 2809236"/>
                  <a:gd name="connsiteX133" fmla="*/ 4696673 w 4708662"/>
                  <a:gd name="connsiteY133" fmla="*/ 2125391 h 2809236"/>
                  <a:gd name="connsiteX134" fmla="*/ 4538919 w 4708662"/>
                  <a:gd name="connsiteY134" fmla="*/ 2216536 h 2809236"/>
                  <a:gd name="connsiteX135" fmla="*/ 4489376 w 4708662"/>
                  <a:gd name="connsiteY135" fmla="*/ 2218504 h 2809236"/>
                  <a:gd name="connsiteX136" fmla="*/ 4196684 w 4708662"/>
                  <a:gd name="connsiteY136" fmla="*/ 2048671 h 2809236"/>
                  <a:gd name="connsiteX137" fmla="*/ 4199943 w 4708662"/>
                  <a:gd name="connsiteY137" fmla="*/ 2019819 h 2809236"/>
                  <a:gd name="connsiteX138" fmla="*/ 4357697 w 4708662"/>
                  <a:gd name="connsiteY138" fmla="*/ 1928017 h 2809236"/>
                  <a:gd name="connsiteX139" fmla="*/ 4383446 w 4708662"/>
                  <a:gd name="connsiteY139" fmla="*/ 1921460 h 2809236"/>
                  <a:gd name="connsiteX140" fmla="*/ 3358473 w 4708662"/>
                  <a:gd name="connsiteY140" fmla="*/ 1880811 h 2809236"/>
                  <a:gd name="connsiteX141" fmla="*/ 3382866 w 4708662"/>
                  <a:gd name="connsiteY141" fmla="*/ 1885734 h 2809236"/>
                  <a:gd name="connsiteX142" fmla="*/ 3542644 w 4708662"/>
                  <a:gd name="connsiteY142" fmla="*/ 1978298 h 2809236"/>
                  <a:gd name="connsiteX143" fmla="*/ 3538715 w 4708662"/>
                  <a:gd name="connsiteY143" fmla="*/ 2007183 h 2809236"/>
                  <a:gd name="connsiteX144" fmla="*/ 3380901 w 4708662"/>
                  <a:gd name="connsiteY144" fmla="*/ 2099090 h 2809236"/>
                  <a:gd name="connsiteX145" fmla="*/ 3330479 w 4708662"/>
                  <a:gd name="connsiteY145" fmla="*/ 2100403 h 2809236"/>
                  <a:gd name="connsiteX146" fmla="*/ 3171356 w 4708662"/>
                  <a:gd name="connsiteY146" fmla="*/ 2008496 h 2809236"/>
                  <a:gd name="connsiteX147" fmla="*/ 3174630 w 4708662"/>
                  <a:gd name="connsiteY147" fmla="*/ 1979611 h 2809236"/>
                  <a:gd name="connsiteX148" fmla="*/ 3333099 w 4708662"/>
                  <a:gd name="connsiteY148" fmla="*/ 1887704 h 2809236"/>
                  <a:gd name="connsiteX149" fmla="*/ 3358473 w 4708662"/>
                  <a:gd name="connsiteY149" fmla="*/ 1880811 h 2809236"/>
                  <a:gd name="connsiteX150" fmla="*/ 3787883 w 4708662"/>
                  <a:gd name="connsiteY150" fmla="*/ 1852418 h 2809236"/>
                  <a:gd name="connsiteX151" fmla="*/ 3812030 w 4708662"/>
                  <a:gd name="connsiteY151" fmla="*/ 1857588 h 2809236"/>
                  <a:gd name="connsiteX152" fmla="*/ 3971808 w 4708662"/>
                  <a:gd name="connsiteY152" fmla="*/ 1949495 h 2809236"/>
                  <a:gd name="connsiteX153" fmla="*/ 3968534 w 4708662"/>
                  <a:gd name="connsiteY153" fmla="*/ 1979036 h 2809236"/>
                  <a:gd name="connsiteX154" fmla="*/ 3810065 w 4708662"/>
                  <a:gd name="connsiteY154" fmla="*/ 2070287 h 2809236"/>
                  <a:gd name="connsiteX155" fmla="*/ 3759643 w 4708662"/>
                  <a:gd name="connsiteY155" fmla="*/ 2072256 h 2809236"/>
                  <a:gd name="connsiteX156" fmla="*/ 3600520 w 4708662"/>
                  <a:gd name="connsiteY156" fmla="*/ 1979693 h 2809236"/>
                  <a:gd name="connsiteX157" fmla="*/ 3603794 w 4708662"/>
                  <a:gd name="connsiteY157" fmla="*/ 1950808 h 2809236"/>
                  <a:gd name="connsiteX158" fmla="*/ 3762263 w 4708662"/>
                  <a:gd name="connsiteY158" fmla="*/ 1859557 h 2809236"/>
                  <a:gd name="connsiteX159" fmla="*/ 3787883 w 4708662"/>
                  <a:gd name="connsiteY159" fmla="*/ 1852418 h 2809236"/>
                  <a:gd name="connsiteX160" fmla="*/ 4490681 w 4708662"/>
                  <a:gd name="connsiteY160" fmla="*/ 1814541 h 2809236"/>
                  <a:gd name="connsiteX161" fmla="*/ 4515114 w 4708662"/>
                  <a:gd name="connsiteY161" fmla="*/ 1819416 h 2809236"/>
                  <a:gd name="connsiteX162" fmla="*/ 4673971 w 4708662"/>
                  <a:gd name="connsiteY162" fmla="*/ 1911071 h 2809236"/>
                  <a:gd name="connsiteX163" fmla="*/ 4670702 w 4708662"/>
                  <a:gd name="connsiteY163" fmla="*/ 1939672 h 2809236"/>
                  <a:gd name="connsiteX164" fmla="*/ 4618404 w 4708662"/>
                  <a:gd name="connsiteY164" fmla="*/ 1968923 h 2809236"/>
                  <a:gd name="connsiteX165" fmla="*/ 4568720 w 4708662"/>
                  <a:gd name="connsiteY165" fmla="*/ 1971524 h 2809236"/>
                  <a:gd name="connsiteX166" fmla="*/ 4409210 w 4708662"/>
                  <a:gd name="connsiteY166" fmla="*/ 1879869 h 2809236"/>
                  <a:gd name="connsiteX167" fmla="*/ 4412479 w 4708662"/>
                  <a:gd name="connsiteY167" fmla="*/ 1851268 h 2809236"/>
                  <a:gd name="connsiteX168" fmla="*/ 4464777 w 4708662"/>
                  <a:gd name="connsiteY168" fmla="*/ 1821366 h 2809236"/>
                  <a:gd name="connsiteX169" fmla="*/ 4490681 w 4708662"/>
                  <a:gd name="connsiteY169" fmla="*/ 1814541 h 2809236"/>
                  <a:gd name="connsiteX170" fmla="*/ 2749606 w 4708662"/>
                  <a:gd name="connsiteY170" fmla="*/ 1805923 h 2809236"/>
                  <a:gd name="connsiteX171" fmla="*/ 2773861 w 4708662"/>
                  <a:gd name="connsiteY171" fmla="*/ 1810846 h 2809236"/>
                  <a:gd name="connsiteX172" fmla="*/ 2932093 w 4708662"/>
                  <a:gd name="connsiteY172" fmla="*/ 1903410 h 2809236"/>
                  <a:gd name="connsiteX173" fmla="*/ 2928186 w 4708662"/>
                  <a:gd name="connsiteY173" fmla="*/ 1932295 h 2809236"/>
                  <a:gd name="connsiteX174" fmla="*/ 2771908 w 4708662"/>
                  <a:gd name="connsiteY174" fmla="*/ 2023545 h 2809236"/>
                  <a:gd name="connsiteX175" fmla="*/ 2722420 w 4708662"/>
                  <a:gd name="connsiteY175" fmla="*/ 2026171 h 2809236"/>
                  <a:gd name="connsiteX176" fmla="*/ 2563537 w 4708662"/>
                  <a:gd name="connsiteY176" fmla="*/ 1933608 h 2809236"/>
                  <a:gd name="connsiteX177" fmla="*/ 2566793 w 4708662"/>
                  <a:gd name="connsiteY177" fmla="*/ 1904723 h 2809236"/>
                  <a:gd name="connsiteX178" fmla="*/ 2724373 w 4708662"/>
                  <a:gd name="connsiteY178" fmla="*/ 1812816 h 2809236"/>
                  <a:gd name="connsiteX179" fmla="*/ 2749606 w 4708662"/>
                  <a:gd name="connsiteY179" fmla="*/ 1805923 h 2809236"/>
                  <a:gd name="connsiteX180" fmla="*/ 4150474 w 4708662"/>
                  <a:gd name="connsiteY180" fmla="*/ 1786162 h 2809236"/>
                  <a:gd name="connsiteX181" fmla="*/ 4174948 w 4708662"/>
                  <a:gd name="connsiteY181" fmla="*/ 1791317 h 2809236"/>
                  <a:gd name="connsiteX182" fmla="*/ 4334072 w 4708662"/>
                  <a:gd name="connsiteY182" fmla="*/ 1883618 h 2809236"/>
                  <a:gd name="connsiteX183" fmla="*/ 4330797 w 4708662"/>
                  <a:gd name="connsiteY183" fmla="*/ 1912421 h 2809236"/>
                  <a:gd name="connsiteX184" fmla="*/ 4172983 w 4708662"/>
                  <a:gd name="connsiteY184" fmla="*/ 2003412 h 2809236"/>
                  <a:gd name="connsiteX185" fmla="*/ 4122561 w 4708662"/>
                  <a:gd name="connsiteY185" fmla="*/ 2006031 h 2809236"/>
                  <a:gd name="connsiteX186" fmla="*/ 3963438 w 4708662"/>
                  <a:gd name="connsiteY186" fmla="*/ 1913730 h 2809236"/>
                  <a:gd name="connsiteX187" fmla="*/ 3966712 w 4708662"/>
                  <a:gd name="connsiteY187" fmla="*/ 1884273 h 2809236"/>
                  <a:gd name="connsiteX188" fmla="*/ 4124526 w 4708662"/>
                  <a:gd name="connsiteY188" fmla="*/ 1793281 h 2809236"/>
                  <a:gd name="connsiteX189" fmla="*/ 4150474 w 4708662"/>
                  <a:gd name="connsiteY189" fmla="*/ 1786162 h 2809236"/>
                  <a:gd name="connsiteX190" fmla="*/ 3110685 w 4708662"/>
                  <a:gd name="connsiteY190" fmla="*/ 1739675 h 2809236"/>
                  <a:gd name="connsiteX191" fmla="*/ 3135160 w 4708662"/>
                  <a:gd name="connsiteY191" fmla="*/ 1744598 h 2809236"/>
                  <a:gd name="connsiteX192" fmla="*/ 3294284 w 4708662"/>
                  <a:gd name="connsiteY192" fmla="*/ 1837162 h 2809236"/>
                  <a:gd name="connsiteX193" fmla="*/ 3291009 w 4708662"/>
                  <a:gd name="connsiteY193" fmla="*/ 1866047 h 2809236"/>
                  <a:gd name="connsiteX194" fmla="*/ 3132540 w 4708662"/>
                  <a:gd name="connsiteY194" fmla="*/ 1957297 h 2809236"/>
                  <a:gd name="connsiteX195" fmla="*/ 3082773 w 4708662"/>
                  <a:gd name="connsiteY195" fmla="*/ 1959267 h 2809236"/>
                  <a:gd name="connsiteX196" fmla="*/ 2922995 w 4708662"/>
                  <a:gd name="connsiteY196" fmla="*/ 1867360 h 2809236"/>
                  <a:gd name="connsiteX197" fmla="*/ 2926924 w 4708662"/>
                  <a:gd name="connsiteY197" fmla="*/ 1838475 h 2809236"/>
                  <a:gd name="connsiteX198" fmla="*/ 3084738 w 4708662"/>
                  <a:gd name="connsiteY198" fmla="*/ 1746568 h 2809236"/>
                  <a:gd name="connsiteX199" fmla="*/ 3110685 w 4708662"/>
                  <a:gd name="connsiteY199" fmla="*/ 1739675 h 2809236"/>
                  <a:gd name="connsiteX200" fmla="*/ 3542732 w 4708662"/>
                  <a:gd name="connsiteY200" fmla="*/ 1711282 h 2809236"/>
                  <a:gd name="connsiteX201" fmla="*/ 3567206 w 4708662"/>
                  <a:gd name="connsiteY201" fmla="*/ 1716452 h 2809236"/>
                  <a:gd name="connsiteX202" fmla="*/ 3726330 w 4708662"/>
                  <a:gd name="connsiteY202" fmla="*/ 1808359 h 2809236"/>
                  <a:gd name="connsiteX203" fmla="*/ 3723055 w 4708662"/>
                  <a:gd name="connsiteY203" fmla="*/ 1837244 h 2809236"/>
                  <a:gd name="connsiteX204" fmla="*/ 3565241 w 4708662"/>
                  <a:gd name="connsiteY204" fmla="*/ 1929151 h 2809236"/>
                  <a:gd name="connsiteX205" fmla="*/ 3514819 w 4708662"/>
                  <a:gd name="connsiteY205" fmla="*/ 1931120 h 2809236"/>
                  <a:gd name="connsiteX206" fmla="*/ 3355696 w 4708662"/>
                  <a:gd name="connsiteY206" fmla="*/ 1838557 h 2809236"/>
                  <a:gd name="connsiteX207" fmla="*/ 3358970 w 4708662"/>
                  <a:gd name="connsiteY207" fmla="*/ 1809672 h 2809236"/>
                  <a:gd name="connsiteX208" fmla="*/ 3516784 w 4708662"/>
                  <a:gd name="connsiteY208" fmla="*/ 1718421 h 2809236"/>
                  <a:gd name="connsiteX209" fmla="*/ 3542732 w 4708662"/>
                  <a:gd name="connsiteY209" fmla="*/ 1711282 h 2809236"/>
                  <a:gd name="connsiteX210" fmla="*/ 4245854 w 4708662"/>
                  <a:gd name="connsiteY210" fmla="*/ 1673848 h 2809236"/>
                  <a:gd name="connsiteX211" fmla="*/ 4270288 w 4708662"/>
                  <a:gd name="connsiteY211" fmla="*/ 1679035 h 2809236"/>
                  <a:gd name="connsiteX212" fmla="*/ 4429145 w 4708662"/>
                  <a:gd name="connsiteY212" fmla="*/ 1771249 h 2809236"/>
                  <a:gd name="connsiteX213" fmla="*/ 4425876 w 4708662"/>
                  <a:gd name="connsiteY213" fmla="*/ 1800230 h 2809236"/>
                  <a:gd name="connsiteX214" fmla="*/ 4373577 w 4708662"/>
                  <a:gd name="connsiteY214" fmla="*/ 1830529 h 2809236"/>
                  <a:gd name="connsiteX215" fmla="*/ 4323894 w 4708662"/>
                  <a:gd name="connsiteY215" fmla="*/ 1832505 h 2809236"/>
                  <a:gd name="connsiteX216" fmla="*/ 4164383 w 4708662"/>
                  <a:gd name="connsiteY216" fmla="*/ 1740291 h 2809236"/>
                  <a:gd name="connsiteX217" fmla="*/ 4167652 w 4708662"/>
                  <a:gd name="connsiteY217" fmla="*/ 1710651 h 2809236"/>
                  <a:gd name="connsiteX218" fmla="*/ 4219950 w 4708662"/>
                  <a:gd name="connsiteY218" fmla="*/ 1681011 h 2809236"/>
                  <a:gd name="connsiteX219" fmla="*/ 4245854 w 4708662"/>
                  <a:gd name="connsiteY219" fmla="*/ 1673848 h 2809236"/>
                  <a:gd name="connsiteX220" fmla="*/ 2503023 w 4708662"/>
                  <a:gd name="connsiteY220" fmla="*/ 1664786 h 2809236"/>
                  <a:gd name="connsiteX221" fmla="*/ 2527416 w 4708662"/>
                  <a:gd name="connsiteY221" fmla="*/ 1669710 h 2809236"/>
                  <a:gd name="connsiteX222" fmla="*/ 2687194 w 4708662"/>
                  <a:gd name="connsiteY222" fmla="*/ 1762274 h 2809236"/>
                  <a:gd name="connsiteX223" fmla="*/ 2683265 w 4708662"/>
                  <a:gd name="connsiteY223" fmla="*/ 1791159 h 2809236"/>
                  <a:gd name="connsiteX224" fmla="*/ 2524796 w 4708662"/>
                  <a:gd name="connsiteY224" fmla="*/ 1883066 h 2809236"/>
                  <a:gd name="connsiteX225" fmla="*/ 2475029 w 4708662"/>
                  <a:gd name="connsiteY225" fmla="*/ 1885035 h 2809236"/>
                  <a:gd name="connsiteX226" fmla="*/ 2315251 w 4708662"/>
                  <a:gd name="connsiteY226" fmla="*/ 1792472 h 2809236"/>
                  <a:gd name="connsiteX227" fmla="*/ 2319180 w 4708662"/>
                  <a:gd name="connsiteY227" fmla="*/ 1763587 h 2809236"/>
                  <a:gd name="connsiteX228" fmla="*/ 2477649 w 4708662"/>
                  <a:gd name="connsiteY228" fmla="*/ 1671680 h 2809236"/>
                  <a:gd name="connsiteX229" fmla="*/ 2503023 w 4708662"/>
                  <a:gd name="connsiteY229" fmla="*/ 1664786 h 2809236"/>
                  <a:gd name="connsiteX230" fmla="*/ 3905568 w 4708662"/>
                  <a:gd name="connsiteY230" fmla="*/ 1644954 h 2809236"/>
                  <a:gd name="connsiteX231" fmla="*/ 3929469 w 4708662"/>
                  <a:gd name="connsiteY231" fmla="*/ 1649549 h 2809236"/>
                  <a:gd name="connsiteX232" fmla="*/ 4089248 w 4708662"/>
                  <a:gd name="connsiteY232" fmla="*/ 1742113 h 2809236"/>
                  <a:gd name="connsiteX233" fmla="*/ 4085973 w 4708662"/>
                  <a:gd name="connsiteY233" fmla="*/ 1770998 h 2809236"/>
                  <a:gd name="connsiteX234" fmla="*/ 3927504 w 4708662"/>
                  <a:gd name="connsiteY234" fmla="*/ 1862905 h 2809236"/>
                  <a:gd name="connsiteX235" fmla="*/ 3877737 w 4708662"/>
                  <a:gd name="connsiteY235" fmla="*/ 1864874 h 2809236"/>
                  <a:gd name="connsiteX236" fmla="*/ 3717959 w 4708662"/>
                  <a:gd name="connsiteY236" fmla="*/ 1772311 h 2809236"/>
                  <a:gd name="connsiteX237" fmla="*/ 3721233 w 4708662"/>
                  <a:gd name="connsiteY237" fmla="*/ 1743426 h 2809236"/>
                  <a:gd name="connsiteX238" fmla="*/ 3879702 w 4708662"/>
                  <a:gd name="connsiteY238" fmla="*/ 1652175 h 2809236"/>
                  <a:gd name="connsiteX239" fmla="*/ 3905568 w 4708662"/>
                  <a:gd name="connsiteY239" fmla="*/ 1644954 h 2809236"/>
                  <a:gd name="connsiteX240" fmla="*/ 2865062 w 4708662"/>
                  <a:gd name="connsiteY240" fmla="*/ 1598541 h 2809236"/>
                  <a:gd name="connsiteX241" fmla="*/ 2889073 w 4708662"/>
                  <a:gd name="connsiteY241" fmla="*/ 1603464 h 2809236"/>
                  <a:gd name="connsiteX242" fmla="*/ 3047305 w 4708662"/>
                  <a:gd name="connsiteY242" fmla="*/ 1696028 h 2809236"/>
                  <a:gd name="connsiteX243" fmla="*/ 3044049 w 4708662"/>
                  <a:gd name="connsiteY243" fmla="*/ 1724913 h 2809236"/>
                  <a:gd name="connsiteX244" fmla="*/ 2887120 w 4708662"/>
                  <a:gd name="connsiteY244" fmla="*/ 1816163 h 2809236"/>
                  <a:gd name="connsiteX245" fmla="*/ 2836981 w 4708662"/>
                  <a:gd name="connsiteY245" fmla="*/ 1818133 h 2809236"/>
                  <a:gd name="connsiteX246" fmla="*/ 2678749 w 4708662"/>
                  <a:gd name="connsiteY246" fmla="*/ 1725569 h 2809236"/>
                  <a:gd name="connsiteX247" fmla="*/ 2682656 w 4708662"/>
                  <a:gd name="connsiteY247" fmla="*/ 1696684 h 2809236"/>
                  <a:gd name="connsiteX248" fmla="*/ 2839585 w 4708662"/>
                  <a:gd name="connsiteY248" fmla="*/ 1605434 h 2809236"/>
                  <a:gd name="connsiteX249" fmla="*/ 2865062 w 4708662"/>
                  <a:gd name="connsiteY249" fmla="*/ 1598541 h 2809236"/>
                  <a:gd name="connsiteX250" fmla="*/ 3295268 w 4708662"/>
                  <a:gd name="connsiteY250" fmla="*/ 1570066 h 2809236"/>
                  <a:gd name="connsiteX251" fmla="*/ 3319130 w 4708662"/>
                  <a:gd name="connsiteY251" fmla="*/ 1575318 h 2809236"/>
                  <a:gd name="connsiteX252" fmla="*/ 3478646 w 4708662"/>
                  <a:gd name="connsiteY252" fmla="*/ 1667225 h 2809236"/>
                  <a:gd name="connsiteX253" fmla="*/ 3475377 w 4708662"/>
                  <a:gd name="connsiteY253" fmla="*/ 1696110 h 2809236"/>
                  <a:gd name="connsiteX254" fmla="*/ 3317169 w 4708662"/>
                  <a:gd name="connsiteY254" fmla="*/ 1788017 h 2809236"/>
                  <a:gd name="connsiteX255" fmla="*/ 3267484 w 4708662"/>
                  <a:gd name="connsiteY255" fmla="*/ 1789986 h 2809236"/>
                  <a:gd name="connsiteX256" fmla="*/ 3107968 w 4708662"/>
                  <a:gd name="connsiteY256" fmla="*/ 1697423 h 2809236"/>
                  <a:gd name="connsiteX257" fmla="*/ 3111891 w 4708662"/>
                  <a:gd name="connsiteY257" fmla="*/ 1668538 h 2809236"/>
                  <a:gd name="connsiteX258" fmla="*/ 3269445 w 4708662"/>
                  <a:gd name="connsiteY258" fmla="*/ 1576631 h 2809236"/>
                  <a:gd name="connsiteX259" fmla="*/ 3295268 w 4708662"/>
                  <a:gd name="connsiteY259" fmla="*/ 1570066 h 2809236"/>
                  <a:gd name="connsiteX260" fmla="*/ 4003909 w 4708662"/>
                  <a:gd name="connsiteY260" fmla="*/ 1532301 h 2809236"/>
                  <a:gd name="connsiteX261" fmla="*/ 4028343 w 4708662"/>
                  <a:gd name="connsiteY261" fmla="*/ 1537241 h 2809236"/>
                  <a:gd name="connsiteX262" fmla="*/ 4187200 w 4708662"/>
                  <a:gd name="connsiteY262" fmla="*/ 1630115 h 2809236"/>
                  <a:gd name="connsiteX263" fmla="*/ 4183931 w 4708662"/>
                  <a:gd name="connsiteY263" fmla="*/ 1659097 h 2809236"/>
                  <a:gd name="connsiteX264" fmla="*/ 4131632 w 4708662"/>
                  <a:gd name="connsiteY264" fmla="*/ 1689396 h 2809236"/>
                  <a:gd name="connsiteX265" fmla="*/ 4081949 w 4708662"/>
                  <a:gd name="connsiteY265" fmla="*/ 1691372 h 2809236"/>
                  <a:gd name="connsiteX266" fmla="*/ 3922438 w 4708662"/>
                  <a:gd name="connsiteY266" fmla="*/ 1598499 h 2809236"/>
                  <a:gd name="connsiteX267" fmla="*/ 3926360 w 4708662"/>
                  <a:gd name="connsiteY267" fmla="*/ 1569517 h 2809236"/>
                  <a:gd name="connsiteX268" fmla="*/ 3978005 w 4708662"/>
                  <a:gd name="connsiteY268" fmla="*/ 1539217 h 2809236"/>
                  <a:gd name="connsiteX269" fmla="*/ 4003909 w 4708662"/>
                  <a:gd name="connsiteY269" fmla="*/ 1532301 h 2809236"/>
                  <a:gd name="connsiteX270" fmla="*/ 2258198 w 4708662"/>
                  <a:gd name="connsiteY270" fmla="*/ 1523654 h 2809236"/>
                  <a:gd name="connsiteX271" fmla="*/ 2282591 w 4708662"/>
                  <a:gd name="connsiteY271" fmla="*/ 1528577 h 2809236"/>
                  <a:gd name="connsiteX272" fmla="*/ 2442369 w 4708662"/>
                  <a:gd name="connsiteY272" fmla="*/ 1621141 h 2809236"/>
                  <a:gd name="connsiteX273" fmla="*/ 2438440 w 4708662"/>
                  <a:gd name="connsiteY273" fmla="*/ 1650026 h 2809236"/>
                  <a:gd name="connsiteX274" fmla="*/ 2280626 w 4708662"/>
                  <a:gd name="connsiteY274" fmla="*/ 1741933 h 2809236"/>
                  <a:gd name="connsiteX275" fmla="*/ 2230204 w 4708662"/>
                  <a:gd name="connsiteY275" fmla="*/ 1743902 h 2809236"/>
                  <a:gd name="connsiteX276" fmla="*/ 2071081 w 4708662"/>
                  <a:gd name="connsiteY276" fmla="*/ 1651339 h 2809236"/>
                  <a:gd name="connsiteX277" fmla="*/ 2075010 w 4708662"/>
                  <a:gd name="connsiteY277" fmla="*/ 1622454 h 2809236"/>
                  <a:gd name="connsiteX278" fmla="*/ 2232824 w 4708662"/>
                  <a:gd name="connsiteY278" fmla="*/ 1530547 h 2809236"/>
                  <a:gd name="connsiteX279" fmla="*/ 2258198 w 4708662"/>
                  <a:gd name="connsiteY279" fmla="*/ 1523654 h 2809236"/>
                  <a:gd name="connsiteX280" fmla="*/ 3657944 w 4708662"/>
                  <a:gd name="connsiteY280" fmla="*/ 1503819 h 2809236"/>
                  <a:gd name="connsiteX281" fmla="*/ 3682418 w 4708662"/>
                  <a:gd name="connsiteY281" fmla="*/ 1508414 h 2809236"/>
                  <a:gd name="connsiteX282" fmla="*/ 3841542 w 4708662"/>
                  <a:gd name="connsiteY282" fmla="*/ 1600978 h 2809236"/>
                  <a:gd name="connsiteX283" fmla="*/ 3838267 w 4708662"/>
                  <a:gd name="connsiteY283" fmla="*/ 1629863 h 2809236"/>
                  <a:gd name="connsiteX284" fmla="*/ 3680453 w 4708662"/>
                  <a:gd name="connsiteY284" fmla="*/ 1721113 h 2809236"/>
                  <a:gd name="connsiteX285" fmla="*/ 3630031 w 4708662"/>
                  <a:gd name="connsiteY285" fmla="*/ 1723739 h 2809236"/>
                  <a:gd name="connsiteX286" fmla="*/ 3470908 w 4708662"/>
                  <a:gd name="connsiteY286" fmla="*/ 1631176 h 2809236"/>
                  <a:gd name="connsiteX287" fmla="*/ 3474182 w 4708662"/>
                  <a:gd name="connsiteY287" fmla="*/ 1602291 h 2809236"/>
                  <a:gd name="connsiteX288" fmla="*/ 3631996 w 4708662"/>
                  <a:gd name="connsiteY288" fmla="*/ 1511040 h 2809236"/>
                  <a:gd name="connsiteX289" fmla="*/ 3657944 w 4708662"/>
                  <a:gd name="connsiteY289" fmla="*/ 1503819 h 2809236"/>
                  <a:gd name="connsiteX290" fmla="*/ 2621035 w 4708662"/>
                  <a:gd name="connsiteY290" fmla="*/ 1454526 h 2809236"/>
                  <a:gd name="connsiteX291" fmla="*/ 2645509 w 4708662"/>
                  <a:gd name="connsiteY291" fmla="*/ 1459449 h 2809236"/>
                  <a:gd name="connsiteX292" fmla="*/ 2804633 w 4708662"/>
                  <a:gd name="connsiteY292" fmla="*/ 1552013 h 2809236"/>
                  <a:gd name="connsiteX293" fmla="*/ 2801358 w 4708662"/>
                  <a:gd name="connsiteY293" fmla="*/ 1581554 h 2809236"/>
                  <a:gd name="connsiteX294" fmla="*/ 2643544 w 4708662"/>
                  <a:gd name="connsiteY294" fmla="*/ 1672805 h 2809236"/>
                  <a:gd name="connsiteX295" fmla="*/ 2593122 w 4708662"/>
                  <a:gd name="connsiteY295" fmla="*/ 1674774 h 2809236"/>
                  <a:gd name="connsiteX296" fmla="*/ 2433999 w 4708662"/>
                  <a:gd name="connsiteY296" fmla="*/ 1582211 h 2809236"/>
                  <a:gd name="connsiteX297" fmla="*/ 2437273 w 4708662"/>
                  <a:gd name="connsiteY297" fmla="*/ 1553326 h 2809236"/>
                  <a:gd name="connsiteX298" fmla="*/ 2595087 w 4708662"/>
                  <a:gd name="connsiteY298" fmla="*/ 1461419 h 2809236"/>
                  <a:gd name="connsiteX299" fmla="*/ 2621035 w 4708662"/>
                  <a:gd name="connsiteY299" fmla="*/ 1454526 h 2809236"/>
                  <a:gd name="connsiteX300" fmla="*/ 3048424 w 4708662"/>
                  <a:gd name="connsiteY300" fmla="*/ 1426125 h 2809236"/>
                  <a:gd name="connsiteX301" fmla="*/ 3072761 w 4708662"/>
                  <a:gd name="connsiteY301" fmla="*/ 1431280 h 2809236"/>
                  <a:gd name="connsiteX302" fmla="*/ 3230993 w 4708662"/>
                  <a:gd name="connsiteY302" fmla="*/ 1522926 h 2809236"/>
                  <a:gd name="connsiteX303" fmla="*/ 3227737 w 4708662"/>
                  <a:gd name="connsiteY303" fmla="*/ 1552384 h 2809236"/>
                  <a:gd name="connsiteX304" fmla="*/ 3070808 w 4708662"/>
                  <a:gd name="connsiteY304" fmla="*/ 1643375 h 2809236"/>
                  <a:gd name="connsiteX305" fmla="*/ 3020669 w 4708662"/>
                  <a:gd name="connsiteY305" fmla="*/ 1645339 h 2809236"/>
                  <a:gd name="connsiteX306" fmla="*/ 2863088 w 4708662"/>
                  <a:gd name="connsiteY306" fmla="*/ 1553039 h 2809236"/>
                  <a:gd name="connsiteX307" fmla="*/ 2866344 w 4708662"/>
                  <a:gd name="connsiteY307" fmla="*/ 1524235 h 2809236"/>
                  <a:gd name="connsiteX308" fmla="*/ 3022622 w 4708662"/>
                  <a:gd name="connsiteY308" fmla="*/ 1433244 h 2809236"/>
                  <a:gd name="connsiteX309" fmla="*/ 3048424 w 4708662"/>
                  <a:gd name="connsiteY309" fmla="*/ 1426125 h 2809236"/>
                  <a:gd name="connsiteX310" fmla="*/ 3759084 w 4708662"/>
                  <a:gd name="connsiteY310" fmla="*/ 1391578 h 2809236"/>
                  <a:gd name="connsiteX311" fmla="*/ 3783517 w 4708662"/>
                  <a:gd name="connsiteY311" fmla="*/ 1396765 h 2809236"/>
                  <a:gd name="connsiteX312" fmla="*/ 3942374 w 4708662"/>
                  <a:gd name="connsiteY312" fmla="*/ 1489638 h 2809236"/>
                  <a:gd name="connsiteX313" fmla="*/ 3939105 w 4708662"/>
                  <a:gd name="connsiteY313" fmla="*/ 1517960 h 2809236"/>
                  <a:gd name="connsiteX314" fmla="*/ 3886807 w 4708662"/>
                  <a:gd name="connsiteY314" fmla="*/ 1548259 h 2809236"/>
                  <a:gd name="connsiteX315" fmla="*/ 3837123 w 4708662"/>
                  <a:gd name="connsiteY315" fmla="*/ 1550894 h 2809236"/>
                  <a:gd name="connsiteX316" fmla="*/ 3677613 w 4708662"/>
                  <a:gd name="connsiteY316" fmla="*/ 1458021 h 2809236"/>
                  <a:gd name="connsiteX317" fmla="*/ 3681535 w 4708662"/>
                  <a:gd name="connsiteY317" fmla="*/ 1429040 h 2809236"/>
                  <a:gd name="connsiteX318" fmla="*/ 3733180 w 4708662"/>
                  <a:gd name="connsiteY318" fmla="*/ 1398741 h 2809236"/>
                  <a:gd name="connsiteX319" fmla="*/ 3759084 w 4708662"/>
                  <a:gd name="connsiteY319" fmla="*/ 1391578 h 2809236"/>
                  <a:gd name="connsiteX320" fmla="*/ 2013371 w 4708662"/>
                  <a:gd name="connsiteY320" fmla="*/ 1379638 h 2809236"/>
                  <a:gd name="connsiteX321" fmla="*/ 2037764 w 4708662"/>
                  <a:gd name="connsiteY321" fmla="*/ 1384561 h 2809236"/>
                  <a:gd name="connsiteX322" fmla="*/ 2197542 w 4708662"/>
                  <a:gd name="connsiteY322" fmla="*/ 1477125 h 2809236"/>
                  <a:gd name="connsiteX323" fmla="*/ 2193613 w 4708662"/>
                  <a:gd name="connsiteY323" fmla="*/ 1506010 h 2809236"/>
                  <a:gd name="connsiteX324" fmla="*/ 2035144 w 4708662"/>
                  <a:gd name="connsiteY324" fmla="*/ 1597260 h 2809236"/>
                  <a:gd name="connsiteX325" fmla="*/ 1985377 w 4708662"/>
                  <a:gd name="connsiteY325" fmla="*/ 1599886 h 2809236"/>
                  <a:gd name="connsiteX326" fmla="*/ 1825599 w 4708662"/>
                  <a:gd name="connsiteY326" fmla="*/ 1507323 h 2809236"/>
                  <a:gd name="connsiteX327" fmla="*/ 1829528 w 4708662"/>
                  <a:gd name="connsiteY327" fmla="*/ 1477781 h 2809236"/>
                  <a:gd name="connsiteX328" fmla="*/ 1987997 w 4708662"/>
                  <a:gd name="connsiteY328" fmla="*/ 1386531 h 2809236"/>
                  <a:gd name="connsiteX329" fmla="*/ 2013371 w 4708662"/>
                  <a:gd name="connsiteY329" fmla="*/ 1379638 h 2809236"/>
                  <a:gd name="connsiteX330" fmla="*/ 3413117 w 4708662"/>
                  <a:gd name="connsiteY330" fmla="*/ 1359475 h 2809236"/>
                  <a:gd name="connsiteX331" fmla="*/ 3437591 w 4708662"/>
                  <a:gd name="connsiteY331" fmla="*/ 1364398 h 2809236"/>
                  <a:gd name="connsiteX332" fmla="*/ 3597369 w 4708662"/>
                  <a:gd name="connsiteY332" fmla="*/ 1456962 h 2809236"/>
                  <a:gd name="connsiteX333" fmla="*/ 3593440 w 4708662"/>
                  <a:gd name="connsiteY333" fmla="*/ 1485847 h 2809236"/>
                  <a:gd name="connsiteX334" fmla="*/ 3434971 w 4708662"/>
                  <a:gd name="connsiteY334" fmla="*/ 1577097 h 2809236"/>
                  <a:gd name="connsiteX335" fmla="*/ 3385204 w 4708662"/>
                  <a:gd name="connsiteY335" fmla="*/ 1579067 h 2809236"/>
                  <a:gd name="connsiteX336" fmla="*/ 3225426 w 4708662"/>
                  <a:gd name="connsiteY336" fmla="*/ 1487160 h 2809236"/>
                  <a:gd name="connsiteX337" fmla="*/ 3228700 w 4708662"/>
                  <a:gd name="connsiteY337" fmla="*/ 1457618 h 2809236"/>
                  <a:gd name="connsiteX338" fmla="*/ 3387169 w 4708662"/>
                  <a:gd name="connsiteY338" fmla="*/ 1366368 h 2809236"/>
                  <a:gd name="connsiteX339" fmla="*/ 3413117 w 4708662"/>
                  <a:gd name="connsiteY339" fmla="*/ 1359475 h 2809236"/>
                  <a:gd name="connsiteX340" fmla="*/ 2373571 w 4708662"/>
                  <a:gd name="connsiteY340" fmla="*/ 1313390 h 2809236"/>
                  <a:gd name="connsiteX341" fmla="*/ 2397433 w 4708662"/>
                  <a:gd name="connsiteY341" fmla="*/ 1318313 h 2809236"/>
                  <a:gd name="connsiteX342" fmla="*/ 2556949 w 4708662"/>
                  <a:gd name="connsiteY342" fmla="*/ 1410877 h 2809236"/>
                  <a:gd name="connsiteX343" fmla="*/ 2553680 w 4708662"/>
                  <a:gd name="connsiteY343" fmla="*/ 1439762 h 2809236"/>
                  <a:gd name="connsiteX344" fmla="*/ 2395472 w 4708662"/>
                  <a:gd name="connsiteY344" fmla="*/ 1531012 h 2809236"/>
                  <a:gd name="connsiteX345" fmla="*/ 2345787 w 4708662"/>
                  <a:gd name="connsiteY345" fmla="*/ 1532982 h 2809236"/>
                  <a:gd name="connsiteX346" fmla="*/ 2186271 w 4708662"/>
                  <a:gd name="connsiteY346" fmla="*/ 1441075 h 2809236"/>
                  <a:gd name="connsiteX347" fmla="*/ 2190194 w 4708662"/>
                  <a:gd name="connsiteY347" fmla="*/ 1412190 h 2809236"/>
                  <a:gd name="connsiteX348" fmla="*/ 2347748 w 4708662"/>
                  <a:gd name="connsiteY348" fmla="*/ 1320283 h 2809236"/>
                  <a:gd name="connsiteX349" fmla="*/ 2373571 w 4708662"/>
                  <a:gd name="connsiteY349" fmla="*/ 1313390 h 2809236"/>
                  <a:gd name="connsiteX350" fmla="*/ 2804170 w 4708662"/>
                  <a:gd name="connsiteY350" fmla="*/ 1284997 h 2809236"/>
                  <a:gd name="connsiteX351" fmla="*/ 2827937 w 4708662"/>
                  <a:gd name="connsiteY351" fmla="*/ 1290167 h 2809236"/>
                  <a:gd name="connsiteX352" fmla="*/ 2986168 w 4708662"/>
                  <a:gd name="connsiteY352" fmla="*/ 1382074 h 2809236"/>
                  <a:gd name="connsiteX353" fmla="*/ 2982912 w 4708662"/>
                  <a:gd name="connsiteY353" fmla="*/ 1410959 h 2809236"/>
                  <a:gd name="connsiteX354" fmla="*/ 2825983 w 4708662"/>
                  <a:gd name="connsiteY354" fmla="*/ 1502866 h 2809236"/>
                  <a:gd name="connsiteX355" fmla="*/ 2776495 w 4708662"/>
                  <a:gd name="connsiteY355" fmla="*/ 1504835 h 2809236"/>
                  <a:gd name="connsiteX356" fmla="*/ 2617613 w 4708662"/>
                  <a:gd name="connsiteY356" fmla="*/ 1412272 h 2809236"/>
                  <a:gd name="connsiteX357" fmla="*/ 2621520 w 4708662"/>
                  <a:gd name="connsiteY357" fmla="*/ 1383387 h 2809236"/>
                  <a:gd name="connsiteX358" fmla="*/ 2778449 w 4708662"/>
                  <a:gd name="connsiteY358" fmla="*/ 1292136 h 2809236"/>
                  <a:gd name="connsiteX359" fmla="*/ 2804170 w 4708662"/>
                  <a:gd name="connsiteY359" fmla="*/ 1284997 h 2809236"/>
                  <a:gd name="connsiteX360" fmla="*/ 1319915 w 4708662"/>
                  <a:gd name="connsiteY360" fmla="*/ 1258658 h 2809236"/>
                  <a:gd name="connsiteX361" fmla="*/ 1343701 w 4708662"/>
                  <a:gd name="connsiteY361" fmla="*/ 1263568 h 2809236"/>
                  <a:gd name="connsiteX362" fmla="*/ 1484904 w 4708662"/>
                  <a:gd name="connsiteY362" fmla="*/ 1345400 h 2809236"/>
                  <a:gd name="connsiteX363" fmla="*/ 2452619 w 4708662"/>
                  <a:gd name="connsiteY363" fmla="*/ 1903856 h 2809236"/>
                  <a:gd name="connsiteX364" fmla="*/ 2452619 w 4708662"/>
                  <a:gd name="connsiteY364" fmla="*/ 1931915 h 2809236"/>
                  <a:gd name="connsiteX365" fmla="*/ 2260605 w 4708662"/>
                  <a:gd name="connsiteY365" fmla="*/ 2042849 h 2809236"/>
                  <a:gd name="connsiteX366" fmla="*/ 2210968 w 4708662"/>
                  <a:gd name="connsiteY366" fmla="*/ 2042849 h 2809236"/>
                  <a:gd name="connsiteX367" fmla="*/ 1358287 w 4708662"/>
                  <a:gd name="connsiteY367" fmla="*/ 1550486 h 2809236"/>
                  <a:gd name="connsiteX368" fmla="*/ 1357386 w 4708662"/>
                  <a:gd name="connsiteY368" fmla="*/ 1550288 h 2809236"/>
                  <a:gd name="connsiteX369" fmla="*/ 1103235 w 4708662"/>
                  <a:gd name="connsiteY369" fmla="*/ 1403655 h 2809236"/>
                  <a:gd name="connsiteX370" fmla="*/ 1106494 w 4708662"/>
                  <a:gd name="connsiteY370" fmla="*/ 1374852 h 2809236"/>
                  <a:gd name="connsiteX371" fmla="*/ 1294174 w 4708662"/>
                  <a:gd name="connsiteY371" fmla="*/ 1265532 h 2809236"/>
                  <a:gd name="connsiteX372" fmla="*/ 1319915 w 4708662"/>
                  <a:gd name="connsiteY372" fmla="*/ 1258658 h 2809236"/>
                  <a:gd name="connsiteX373" fmla="*/ 1765908 w 4708662"/>
                  <a:gd name="connsiteY373" fmla="*/ 1238479 h 2809236"/>
                  <a:gd name="connsiteX374" fmla="*/ 1790342 w 4708662"/>
                  <a:gd name="connsiteY374" fmla="*/ 1243355 h 2809236"/>
                  <a:gd name="connsiteX375" fmla="*/ 1949204 w 4708662"/>
                  <a:gd name="connsiteY375" fmla="*/ 1335024 h 2809236"/>
                  <a:gd name="connsiteX376" fmla="*/ 1945935 w 4708662"/>
                  <a:gd name="connsiteY376" fmla="*/ 1363629 h 2809236"/>
                  <a:gd name="connsiteX377" fmla="*/ 1788381 w 4708662"/>
                  <a:gd name="connsiteY377" fmla="*/ 1453997 h 2809236"/>
                  <a:gd name="connsiteX378" fmla="*/ 1738042 w 4708662"/>
                  <a:gd name="connsiteY378" fmla="*/ 1455947 h 2809236"/>
                  <a:gd name="connsiteX379" fmla="*/ 1578526 w 4708662"/>
                  <a:gd name="connsiteY379" fmla="*/ 1364279 h 2809236"/>
                  <a:gd name="connsiteX380" fmla="*/ 1582449 w 4708662"/>
                  <a:gd name="connsiteY380" fmla="*/ 1335674 h 2809236"/>
                  <a:gd name="connsiteX381" fmla="*/ 1740003 w 4708662"/>
                  <a:gd name="connsiteY381" fmla="*/ 1245306 h 2809236"/>
                  <a:gd name="connsiteX382" fmla="*/ 1765908 w 4708662"/>
                  <a:gd name="connsiteY382" fmla="*/ 1238479 h 2809236"/>
                  <a:gd name="connsiteX383" fmla="*/ 3165163 w 4708662"/>
                  <a:gd name="connsiteY383" fmla="*/ 1218751 h 2809236"/>
                  <a:gd name="connsiteX384" fmla="*/ 3189515 w 4708662"/>
                  <a:gd name="connsiteY384" fmla="*/ 1223921 h 2809236"/>
                  <a:gd name="connsiteX385" fmla="*/ 3349031 w 4708662"/>
                  <a:gd name="connsiteY385" fmla="*/ 1315828 h 2809236"/>
                  <a:gd name="connsiteX386" fmla="*/ 3345109 w 4708662"/>
                  <a:gd name="connsiteY386" fmla="*/ 1344713 h 2809236"/>
                  <a:gd name="connsiteX387" fmla="*/ 3187554 w 4708662"/>
                  <a:gd name="connsiteY387" fmla="*/ 1436620 h 2809236"/>
                  <a:gd name="connsiteX388" fmla="*/ 3137869 w 4708662"/>
                  <a:gd name="connsiteY388" fmla="*/ 1438589 h 2809236"/>
                  <a:gd name="connsiteX389" fmla="*/ 2978353 w 4708662"/>
                  <a:gd name="connsiteY389" fmla="*/ 1346026 h 2809236"/>
                  <a:gd name="connsiteX390" fmla="*/ 2981622 w 4708662"/>
                  <a:gd name="connsiteY390" fmla="*/ 1317141 h 2809236"/>
                  <a:gd name="connsiteX391" fmla="*/ 3139830 w 4708662"/>
                  <a:gd name="connsiteY391" fmla="*/ 1225890 h 2809236"/>
                  <a:gd name="connsiteX392" fmla="*/ 3165163 w 4708662"/>
                  <a:gd name="connsiteY392" fmla="*/ 1218751 h 2809236"/>
                  <a:gd name="connsiteX393" fmla="*/ 2128092 w 4708662"/>
                  <a:gd name="connsiteY393" fmla="*/ 1172256 h 2809236"/>
                  <a:gd name="connsiteX394" fmla="*/ 2152321 w 4708662"/>
                  <a:gd name="connsiteY394" fmla="*/ 1177179 h 2809236"/>
                  <a:gd name="connsiteX395" fmla="*/ 2312100 w 4708662"/>
                  <a:gd name="connsiteY395" fmla="*/ 1269743 h 2809236"/>
                  <a:gd name="connsiteX396" fmla="*/ 2308171 w 4708662"/>
                  <a:gd name="connsiteY396" fmla="*/ 1298628 h 2809236"/>
                  <a:gd name="connsiteX397" fmla="*/ 2150356 w 4708662"/>
                  <a:gd name="connsiteY397" fmla="*/ 1389878 h 2809236"/>
                  <a:gd name="connsiteX398" fmla="*/ 2100589 w 4708662"/>
                  <a:gd name="connsiteY398" fmla="*/ 1391848 h 2809236"/>
                  <a:gd name="connsiteX399" fmla="*/ 1940811 w 4708662"/>
                  <a:gd name="connsiteY399" fmla="*/ 1299941 h 2809236"/>
                  <a:gd name="connsiteX400" fmla="*/ 1944085 w 4708662"/>
                  <a:gd name="connsiteY400" fmla="*/ 1271056 h 2809236"/>
                  <a:gd name="connsiteX401" fmla="*/ 2101899 w 4708662"/>
                  <a:gd name="connsiteY401" fmla="*/ 1179149 h 2809236"/>
                  <a:gd name="connsiteX402" fmla="*/ 2128092 w 4708662"/>
                  <a:gd name="connsiteY402" fmla="*/ 1172256 h 2809236"/>
                  <a:gd name="connsiteX403" fmla="*/ 2557747 w 4708662"/>
                  <a:gd name="connsiteY403" fmla="*/ 1143534 h 2809236"/>
                  <a:gd name="connsiteX404" fmla="*/ 2582426 w 4708662"/>
                  <a:gd name="connsiteY404" fmla="*/ 1148376 h 2809236"/>
                  <a:gd name="connsiteX405" fmla="*/ 2741288 w 4708662"/>
                  <a:gd name="connsiteY405" fmla="*/ 1240940 h 2809236"/>
                  <a:gd name="connsiteX406" fmla="*/ 2737366 w 4708662"/>
                  <a:gd name="connsiteY406" fmla="*/ 1269825 h 2809236"/>
                  <a:gd name="connsiteX407" fmla="*/ 2579811 w 4708662"/>
                  <a:gd name="connsiteY407" fmla="*/ 1361732 h 2809236"/>
                  <a:gd name="connsiteX408" fmla="*/ 2530126 w 4708662"/>
                  <a:gd name="connsiteY408" fmla="*/ 1363701 h 2809236"/>
                  <a:gd name="connsiteX409" fmla="*/ 2370610 w 4708662"/>
                  <a:gd name="connsiteY409" fmla="*/ 1271138 h 2809236"/>
                  <a:gd name="connsiteX410" fmla="*/ 2373879 w 4708662"/>
                  <a:gd name="connsiteY410" fmla="*/ 1242253 h 2809236"/>
                  <a:gd name="connsiteX411" fmla="*/ 2532087 w 4708662"/>
                  <a:gd name="connsiteY411" fmla="*/ 1151002 h 2809236"/>
                  <a:gd name="connsiteX412" fmla="*/ 2557747 w 4708662"/>
                  <a:gd name="connsiteY412" fmla="*/ 1143534 h 2809236"/>
                  <a:gd name="connsiteX413" fmla="*/ 1520756 w 4708662"/>
                  <a:gd name="connsiteY413" fmla="*/ 1097368 h 2809236"/>
                  <a:gd name="connsiteX414" fmla="*/ 1544863 w 4708662"/>
                  <a:gd name="connsiteY414" fmla="*/ 1102291 h 2809236"/>
                  <a:gd name="connsiteX415" fmla="*/ 1704379 w 4708662"/>
                  <a:gd name="connsiteY415" fmla="*/ 1194855 h 2809236"/>
                  <a:gd name="connsiteX416" fmla="*/ 1700457 w 4708662"/>
                  <a:gd name="connsiteY416" fmla="*/ 1223740 h 2809236"/>
                  <a:gd name="connsiteX417" fmla="*/ 1542902 w 4708662"/>
                  <a:gd name="connsiteY417" fmla="*/ 1314990 h 2809236"/>
                  <a:gd name="connsiteX418" fmla="*/ 1493217 w 4708662"/>
                  <a:gd name="connsiteY418" fmla="*/ 1317616 h 2809236"/>
                  <a:gd name="connsiteX419" fmla="*/ 1333701 w 4708662"/>
                  <a:gd name="connsiteY419" fmla="*/ 1225053 h 2809236"/>
                  <a:gd name="connsiteX420" fmla="*/ 1336970 w 4708662"/>
                  <a:gd name="connsiteY420" fmla="*/ 1196168 h 2809236"/>
                  <a:gd name="connsiteX421" fmla="*/ 1495178 w 4708662"/>
                  <a:gd name="connsiteY421" fmla="*/ 1104261 h 2809236"/>
                  <a:gd name="connsiteX422" fmla="*/ 1520756 w 4708662"/>
                  <a:gd name="connsiteY422" fmla="*/ 1097368 h 2809236"/>
                  <a:gd name="connsiteX423" fmla="*/ 2919137 w 4708662"/>
                  <a:gd name="connsiteY423" fmla="*/ 1077534 h 2809236"/>
                  <a:gd name="connsiteX424" fmla="*/ 2943149 w 4708662"/>
                  <a:gd name="connsiteY424" fmla="*/ 1082129 h 2809236"/>
                  <a:gd name="connsiteX425" fmla="*/ 3102031 w 4708662"/>
                  <a:gd name="connsiteY425" fmla="*/ 1174693 h 2809236"/>
                  <a:gd name="connsiteX426" fmla="*/ 3098124 w 4708662"/>
                  <a:gd name="connsiteY426" fmla="*/ 1203578 h 2809236"/>
                  <a:gd name="connsiteX427" fmla="*/ 2940544 w 4708662"/>
                  <a:gd name="connsiteY427" fmla="*/ 1294828 h 2809236"/>
                  <a:gd name="connsiteX428" fmla="*/ 2891707 w 4708662"/>
                  <a:gd name="connsiteY428" fmla="*/ 1297454 h 2809236"/>
                  <a:gd name="connsiteX429" fmla="*/ 2732825 w 4708662"/>
                  <a:gd name="connsiteY429" fmla="*/ 1204891 h 2809236"/>
                  <a:gd name="connsiteX430" fmla="*/ 2736732 w 4708662"/>
                  <a:gd name="connsiteY430" fmla="*/ 1176006 h 2809236"/>
                  <a:gd name="connsiteX431" fmla="*/ 2893661 w 4708662"/>
                  <a:gd name="connsiteY431" fmla="*/ 1084755 h 2809236"/>
                  <a:gd name="connsiteX432" fmla="*/ 2919137 w 4708662"/>
                  <a:gd name="connsiteY432" fmla="*/ 1077534 h 2809236"/>
                  <a:gd name="connsiteX433" fmla="*/ 962595 w 4708662"/>
                  <a:gd name="connsiteY433" fmla="*/ 1054160 h 2809236"/>
                  <a:gd name="connsiteX434" fmla="*/ 987195 w 4708662"/>
                  <a:gd name="connsiteY434" fmla="*/ 1059080 h 2809236"/>
                  <a:gd name="connsiteX435" fmla="*/ 1240694 w 4708662"/>
                  <a:gd name="connsiteY435" fmla="*/ 1206689 h 2809236"/>
                  <a:gd name="connsiteX436" fmla="*/ 1237436 w 4708662"/>
                  <a:gd name="connsiteY436" fmla="*/ 1235554 h 2809236"/>
                  <a:gd name="connsiteX437" fmla="*/ 1049755 w 4708662"/>
                  <a:gd name="connsiteY437" fmla="*/ 1344456 h 2809236"/>
                  <a:gd name="connsiteX438" fmla="*/ 1000229 w 4708662"/>
                  <a:gd name="connsiteY438" fmla="*/ 1346425 h 2809236"/>
                  <a:gd name="connsiteX439" fmla="*/ 746078 w 4708662"/>
                  <a:gd name="connsiteY439" fmla="*/ 1198816 h 2809236"/>
                  <a:gd name="connsiteX440" fmla="*/ 749337 w 4708662"/>
                  <a:gd name="connsiteY440" fmla="*/ 1169951 h 2809236"/>
                  <a:gd name="connsiteX441" fmla="*/ 937017 w 4708662"/>
                  <a:gd name="connsiteY441" fmla="*/ 1061049 h 2809236"/>
                  <a:gd name="connsiteX442" fmla="*/ 962595 w 4708662"/>
                  <a:gd name="connsiteY442" fmla="*/ 1054160 h 2809236"/>
                  <a:gd name="connsiteX443" fmla="*/ 1883758 w 4708662"/>
                  <a:gd name="connsiteY443" fmla="*/ 1028241 h 2809236"/>
                  <a:gd name="connsiteX444" fmla="*/ 1908151 w 4708662"/>
                  <a:gd name="connsiteY444" fmla="*/ 1033164 h 2809236"/>
                  <a:gd name="connsiteX445" fmla="*/ 2067275 w 4708662"/>
                  <a:gd name="connsiteY445" fmla="*/ 1125728 h 2809236"/>
                  <a:gd name="connsiteX446" fmla="*/ 2064000 w 4708662"/>
                  <a:gd name="connsiteY446" fmla="*/ 1154613 h 2809236"/>
                  <a:gd name="connsiteX447" fmla="*/ 1905531 w 4708662"/>
                  <a:gd name="connsiteY447" fmla="*/ 1246520 h 2809236"/>
                  <a:gd name="connsiteX448" fmla="*/ 1855764 w 4708662"/>
                  <a:gd name="connsiteY448" fmla="*/ 1248489 h 2809236"/>
                  <a:gd name="connsiteX449" fmla="*/ 1695986 w 4708662"/>
                  <a:gd name="connsiteY449" fmla="*/ 1155926 h 2809236"/>
                  <a:gd name="connsiteX450" fmla="*/ 1699915 w 4708662"/>
                  <a:gd name="connsiteY450" fmla="*/ 1127041 h 2809236"/>
                  <a:gd name="connsiteX451" fmla="*/ 1858384 w 4708662"/>
                  <a:gd name="connsiteY451" fmla="*/ 1035134 h 2809236"/>
                  <a:gd name="connsiteX452" fmla="*/ 1883758 w 4708662"/>
                  <a:gd name="connsiteY452" fmla="*/ 1028241 h 2809236"/>
                  <a:gd name="connsiteX453" fmla="*/ 2312923 w 4708662"/>
                  <a:gd name="connsiteY453" fmla="*/ 1002295 h 2809236"/>
                  <a:gd name="connsiteX454" fmla="*/ 2337316 w 4708662"/>
                  <a:gd name="connsiteY454" fmla="*/ 1007171 h 2809236"/>
                  <a:gd name="connsiteX455" fmla="*/ 2497094 w 4708662"/>
                  <a:gd name="connsiteY455" fmla="*/ 1098840 h 2809236"/>
                  <a:gd name="connsiteX456" fmla="*/ 2493165 w 4708662"/>
                  <a:gd name="connsiteY456" fmla="*/ 1127445 h 2809236"/>
                  <a:gd name="connsiteX457" fmla="*/ 2334696 w 4708662"/>
                  <a:gd name="connsiteY457" fmla="*/ 1217813 h 2809236"/>
                  <a:gd name="connsiteX458" fmla="*/ 2284929 w 4708662"/>
                  <a:gd name="connsiteY458" fmla="*/ 1219763 h 2809236"/>
                  <a:gd name="connsiteX459" fmla="*/ 2125151 w 4708662"/>
                  <a:gd name="connsiteY459" fmla="*/ 1128095 h 2809236"/>
                  <a:gd name="connsiteX460" fmla="*/ 2129080 w 4708662"/>
                  <a:gd name="connsiteY460" fmla="*/ 1099490 h 2809236"/>
                  <a:gd name="connsiteX461" fmla="*/ 2287549 w 4708662"/>
                  <a:gd name="connsiteY461" fmla="*/ 1009122 h 2809236"/>
                  <a:gd name="connsiteX462" fmla="*/ 2312923 w 4708662"/>
                  <a:gd name="connsiteY462" fmla="*/ 1002295 h 2809236"/>
                  <a:gd name="connsiteX463" fmla="*/ 1275851 w 4708662"/>
                  <a:gd name="connsiteY463" fmla="*/ 953353 h 2809236"/>
                  <a:gd name="connsiteX464" fmla="*/ 1299752 w 4708662"/>
                  <a:gd name="connsiteY464" fmla="*/ 958276 h 2809236"/>
                  <a:gd name="connsiteX465" fmla="*/ 1459531 w 4708662"/>
                  <a:gd name="connsiteY465" fmla="*/ 1050840 h 2809236"/>
                  <a:gd name="connsiteX466" fmla="*/ 1456256 w 4708662"/>
                  <a:gd name="connsiteY466" fmla="*/ 1079725 h 2809236"/>
                  <a:gd name="connsiteX467" fmla="*/ 1297787 w 4708662"/>
                  <a:gd name="connsiteY467" fmla="*/ 1170975 h 2809236"/>
                  <a:gd name="connsiteX468" fmla="*/ 1248020 w 4708662"/>
                  <a:gd name="connsiteY468" fmla="*/ 1173601 h 2809236"/>
                  <a:gd name="connsiteX469" fmla="*/ 1088242 w 4708662"/>
                  <a:gd name="connsiteY469" fmla="*/ 1081038 h 2809236"/>
                  <a:gd name="connsiteX470" fmla="*/ 1092171 w 4708662"/>
                  <a:gd name="connsiteY470" fmla="*/ 1052153 h 2809236"/>
                  <a:gd name="connsiteX471" fmla="*/ 1249985 w 4708662"/>
                  <a:gd name="connsiteY471" fmla="*/ 960246 h 2809236"/>
                  <a:gd name="connsiteX472" fmla="*/ 1275851 w 4708662"/>
                  <a:gd name="connsiteY472" fmla="*/ 953353 h 2809236"/>
                  <a:gd name="connsiteX473" fmla="*/ 2676333 w 4708662"/>
                  <a:gd name="connsiteY473" fmla="*/ 933436 h 2809236"/>
                  <a:gd name="connsiteX474" fmla="*/ 2700234 w 4708662"/>
                  <a:gd name="connsiteY474" fmla="*/ 938113 h 2809236"/>
                  <a:gd name="connsiteX475" fmla="*/ 2860012 w 4708662"/>
                  <a:gd name="connsiteY475" fmla="*/ 1030677 h 2809236"/>
                  <a:gd name="connsiteX476" fmla="*/ 2856738 w 4708662"/>
                  <a:gd name="connsiteY476" fmla="*/ 1059562 h 2809236"/>
                  <a:gd name="connsiteX477" fmla="*/ 2698269 w 4708662"/>
                  <a:gd name="connsiteY477" fmla="*/ 1150812 h 2809236"/>
                  <a:gd name="connsiteX478" fmla="*/ 2648502 w 4708662"/>
                  <a:gd name="connsiteY478" fmla="*/ 1152782 h 2809236"/>
                  <a:gd name="connsiteX479" fmla="*/ 2488724 w 4708662"/>
                  <a:gd name="connsiteY479" fmla="*/ 1060218 h 2809236"/>
                  <a:gd name="connsiteX480" fmla="*/ 2492653 w 4708662"/>
                  <a:gd name="connsiteY480" fmla="*/ 1031990 h 2809236"/>
                  <a:gd name="connsiteX481" fmla="*/ 2650467 w 4708662"/>
                  <a:gd name="connsiteY481" fmla="*/ 940083 h 2809236"/>
                  <a:gd name="connsiteX482" fmla="*/ 2676333 w 4708662"/>
                  <a:gd name="connsiteY482" fmla="*/ 933436 h 2809236"/>
                  <a:gd name="connsiteX483" fmla="*/ 718088 w 4708662"/>
                  <a:gd name="connsiteY483" fmla="*/ 913106 h 2809236"/>
                  <a:gd name="connsiteX484" fmla="*/ 742160 w 4708662"/>
                  <a:gd name="connsiteY484" fmla="*/ 917939 h 2809236"/>
                  <a:gd name="connsiteX485" fmla="*/ 901446 w 4708662"/>
                  <a:gd name="connsiteY485" fmla="*/ 1010338 h 2809236"/>
                  <a:gd name="connsiteX486" fmla="*/ 897529 w 4708662"/>
                  <a:gd name="connsiteY486" fmla="*/ 1039171 h 2809236"/>
                  <a:gd name="connsiteX487" fmla="*/ 710172 w 4708662"/>
                  <a:gd name="connsiteY487" fmla="*/ 1148607 h 2809236"/>
                  <a:gd name="connsiteX488" fmla="*/ 659906 w 4708662"/>
                  <a:gd name="connsiteY488" fmla="*/ 1149918 h 2809236"/>
                  <a:gd name="connsiteX489" fmla="*/ 501273 w 4708662"/>
                  <a:gd name="connsiteY489" fmla="*/ 1058175 h 2809236"/>
                  <a:gd name="connsiteX490" fmla="*/ 504537 w 4708662"/>
                  <a:gd name="connsiteY490" fmla="*/ 1028686 h 2809236"/>
                  <a:gd name="connsiteX491" fmla="*/ 692547 w 4708662"/>
                  <a:gd name="connsiteY491" fmla="*/ 920561 h 2809236"/>
                  <a:gd name="connsiteX492" fmla="*/ 718088 w 4708662"/>
                  <a:gd name="connsiteY492" fmla="*/ 913106 h 2809236"/>
                  <a:gd name="connsiteX493" fmla="*/ 1636298 w 4708662"/>
                  <a:gd name="connsiteY493" fmla="*/ 887105 h 2809236"/>
                  <a:gd name="connsiteX494" fmla="*/ 1660445 w 4708662"/>
                  <a:gd name="connsiteY494" fmla="*/ 892028 h 2809236"/>
                  <a:gd name="connsiteX495" fmla="*/ 1820223 w 4708662"/>
                  <a:gd name="connsiteY495" fmla="*/ 984592 h 2809236"/>
                  <a:gd name="connsiteX496" fmla="*/ 1816294 w 4708662"/>
                  <a:gd name="connsiteY496" fmla="*/ 1013477 h 2809236"/>
                  <a:gd name="connsiteX497" fmla="*/ 1658480 w 4708662"/>
                  <a:gd name="connsiteY497" fmla="*/ 1105384 h 2809236"/>
                  <a:gd name="connsiteX498" fmla="*/ 1608713 w 4708662"/>
                  <a:gd name="connsiteY498" fmla="*/ 1106697 h 2809236"/>
                  <a:gd name="connsiteX499" fmla="*/ 1448935 w 4708662"/>
                  <a:gd name="connsiteY499" fmla="*/ 1014790 h 2809236"/>
                  <a:gd name="connsiteX500" fmla="*/ 1452209 w 4708662"/>
                  <a:gd name="connsiteY500" fmla="*/ 985905 h 2809236"/>
                  <a:gd name="connsiteX501" fmla="*/ 1610678 w 4708662"/>
                  <a:gd name="connsiteY501" fmla="*/ 893998 h 2809236"/>
                  <a:gd name="connsiteX502" fmla="*/ 1636298 w 4708662"/>
                  <a:gd name="connsiteY502" fmla="*/ 887105 h 2809236"/>
                  <a:gd name="connsiteX503" fmla="*/ 2068014 w 4708662"/>
                  <a:gd name="connsiteY503" fmla="*/ 858712 h 2809236"/>
                  <a:gd name="connsiteX504" fmla="*/ 2092121 w 4708662"/>
                  <a:gd name="connsiteY504" fmla="*/ 863882 h 2809236"/>
                  <a:gd name="connsiteX505" fmla="*/ 2251637 w 4708662"/>
                  <a:gd name="connsiteY505" fmla="*/ 955789 h 2809236"/>
                  <a:gd name="connsiteX506" fmla="*/ 2248368 w 4708662"/>
                  <a:gd name="connsiteY506" fmla="*/ 984674 h 2809236"/>
                  <a:gd name="connsiteX507" fmla="*/ 2090160 w 4708662"/>
                  <a:gd name="connsiteY507" fmla="*/ 1076581 h 2809236"/>
                  <a:gd name="connsiteX508" fmla="*/ 2040475 w 4708662"/>
                  <a:gd name="connsiteY508" fmla="*/ 1078550 h 2809236"/>
                  <a:gd name="connsiteX509" fmla="*/ 1880959 w 4708662"/>
                  <a:gd name="connsiteY509" fmla="*/ 985987 h 2809236"/>
                  <a:gd name="connsiteX510" fmla="*/ 1884882 w 4708662"/>
                  <a:gd name="connsiteY510" fmla="*/ 957102 h 2809236"/>
                  <a:gd name="connsiteX511" fmla="*/ 2042436 w 4708662"/>
                  <a:gd name="connsiteY511" fmla="*/ 865851 h 2809236"/>
                  <a:gd name="connsiteX512" fmla="*/ 2068014 w 4708662"/>
                  <a:gd name="connsiteY512" fmla="*/ 858712 h 2809236"/>
                  <a:gd name="connsiteX513" fmla="*/ 1028145 w 4708662"/>
                  <a:gd name="connsiteY513" fmla="*/ 812619 h 2809236"/>
                  <a:gd name="connsiteX514" fmla="*/ 1052046 w 4708662"/>
                  <a:gd name="connsiteY514" fmla="*/ 817774 h 2809236"/>
                  <a:gd name="connsiteX515" fmla="*/ 1211825 w 4708662"/>
                  <a:gd name="connsiteY515" fmla="*/ 909420 h 2809236"/>
                  <a:gd name="connsiteX516" fmla="*/ 1208550 w 4708662"/>
                  <a:gd name="connsiteY516" fmla="*/ 938878 h 2809236"/>
                  <a:gd name="connsiteX517" fmla="*/ 1050081 w 4708662"/>
                  <a:gd name="connsiteY517" fmla="*/ 1029869 h 2809236"/>
                  <a:gd name="connsiteX518" fmla="*/ 1000314 w 4708662"/>
                  <a:gd name="connsiteY518" fmla="*/ 1032488 h 2809236"/>
                  <a:gd name="connsiteX519" fmla="*/ 840536 w 4708662"/>
                  <a:gd name="connsiteY519" fmla="*/ 940187 h 2809236"/>
                  <a:gd name="connsiteX520" fmla="*/ 843810 w 4708662"/>
                  <a:gd name="connsiteY520" fmla="*/ 910730 h 2809236"/>
                  <a:gd name="connsiteX521" fmla="*/ 1002279 w 4708662"/>
                  <a:gd name="connsiteY521" fmla="*/ 819738 h 2809236"/>
                  <a:gd name="connsiteX522" fmla="*/ 1028145 w 4708662"/>
                  <a:gd name="connsiteY522" fmla="*/ 812619 h 2809236"/>
                  <a:gd name="connsiteX523" fmla="*/ 2431262 w 4708662"/>
                  <a:gd name="connsiteY523" fmla="*/ 792376 h 2809236"/>
                  <a:gd name="connsiteX524" fmla="*/ 2455409 w 4708662"/>
                  <a:gd name="connsiteY524" fmla="*/ 796959 h 2809236"/>
                  <a:gd name="connsiteX525" fmla="*/ 2615187 w 4708662"/>
                  <a:gd name="connsiteY525" fmla="*/ 889259 h 2809236"/>
                  <a:gd name="connsiteX526" fmla="*/ 2611258 w 4708662"/>
                  <a:gd name="connsiteY526" fmla="*/ 918717 h 2809236"/>
                  <a:gd name="connsiteX527" fmla="*/ 2453444 w 4708662"/>
                  <a:gd name="connsiteY527" fmla="*/ 1009708 h 2809236"/>
                  <a:gd name="connsiteX528" fmla="*/ 2403022 w 4708662"/>
                  <a:gd name="connsiteY528" fmla="*/ 1011672 h 2809236"/>
                  <a:gd name="connsiteX529" fmla="*/ 2243899 w 4708662"/>
                  <a:gd name="connsiteY529" fmla="*/ 919372 h 2809236"/>
                  <a:gd name="connsiteX530" fmla="*/ 2247173 w 4708662"/>
                  <a:gd name="connsiteY530" fmla="*/ 890568 h 2809236"/>
                  <a:gd name="connsiteX531" fmla="*/ 2405642 w 4708662"/>
                  <a:gd name="connsiteY531" fmla="*/ 799577 h 2809236"/>
                  <a:gd name="connsiteX532" fmla="*/ 2431262 w 4708662"/>
                  <a:gd name="connsiteY532" fmla="*/ 792376 h 2809236"/>
                  <a:gd name="connsiteX533" fmla="*/ 472855 w 4708662"/>
                  <a:gd name="connsiteY533" fmla="*/ 771867 h 2809236"/>
                  <a:gd name="connsiteX534" fmla="*/ 496682 w 4708662"/>
                  <a:gd name="connsiteY534" fmla="*/ 776737 h 2809236"/>
                  <a:gd name="connsiteX535" fmla="*/ 655968 w 4708662"/>
                  <a:gd name="connsiteY535" fmla="*/ 868304 h 2809236"/>
                  <a:gd name="connsiteX536" fmla="*/ 652704 w 4708662"/>
                  <a:gd name="connsiteY536" fmla="*/ 896878 h 2809236"/>
                  <a:gd name="connsiteX537" fmla="*/ 464695 w 4708662"/>
                  <a:gd name="connsiteY537" fmla="*/ 1004680 h 2809236"/>
                  <a:gd name="connsiteX538" fmla="*/ 415081 w 4708662"/>
                  <a:gd name="connsiteY538" fmla="*/ 1006628 h 2809236"/>
                  <a:gd name="connsiteX539" fmla="*/ 255795 w 4708662"/>
                  <a:gd name="connsiteY539" fmla="*/ 915062 h 2809236"/>
                  <a:gd name="connsiteX540" fmla="*/ 259059 w 4708662"/>
                  <a:gd name="connsiteY540" fmla="*/ 886488 h 2809236"/>
                  <a:gd name="connsiteX541" fmla="*/ 447069 w 4708662"/>
                  <a:gd name="connsiteY541" fmla="*/ 778686 h 2809236"/>
                  <a:gd name="connsiteX542" fmla="*/ 472855 w 4708662"/>
                  <a:gd name="connsiteY542" fmla="*/ 771867 h 2809236"/>
                  <a:gd name="connsiteX543" fmla="*/ 1391226 w 4708662"/>
                  <a:gd name="connsiteY543" fmla="*/ 745971 h 2809236"/>
                  <a:gd name="connsiteX544" fmla="*/ 1415619 w 4708662"/>
                  <a:gd name="connsiteY544" fmla="*/ 750894 h 2809236"/>
                  <a:gd name="connsiteX545" fmla="*/ 1575397 w 4708662"/>
                  <a:gd name="connsiteY545" fmla="*/ 843458 h 2809236"/>
                  <a:gd name="connsiteX546" fmla="*/ 1571468 w 4708662"/>
                  <a:gd name="connsiteY546" fmla="*/ 872343 h 2809236"/>
                  <a:gd name="connsiteX547" fmla="*/ 1413654 w 4708662"/>
                  <a:gd name="connsiteY547" fmla="*/ 963593 h 2809236"/>
                  <a:gd name="connsiteX548" fmla="*/ 1363232 w 4708662"/>
                  <a:gd name="connsiteY548" fmla="*/ 965563 h 2809236"/>
                  <a:gd name="connsiteX549" fmla="*/ 1203454 w 4708662"/>
                  <a:gd name="connsiteY549" fmla="*/ 873656 h 2809236"/>
                  <a:gd name="connsiteX550" fmla="*/ 1207383 w 4708662"/>
                  <a:gd name="connsiteY550" fmla="*/ 844114 h 2809236"/>
                  <a:gd name="connsiteX551" fmla="*/ 1365852 w 4708662"/>
                  <a:gd name="connsiteY551" fmla="*/ 752864 h 2809236"/>
                  <a:gd name="connsiteX552" fmla="*/ 1391226 w 4708662"/>
                  <a:gd name="connsiteY552" fmla="*/ 745971 h 2809236"/>
                  <a:gd name="connsiteX553" fmla="*/ 1814468 w 4708662"/>
                  <a:gd name="connsiteY553" fmla="*/ 714689 h 2809236"/>
                  <a:gd name="connsiteX554" fmla="*/ 1838369 w 4708662"/>
                  <a:gd name="connsiteY554" fmla="*/ 719844 h 2809236"/>
                  <a:gd name="connsiteX555" fmla="*/ 1998148 w 4708662"/>
                  <a:gd name="connsiteY555" fmla="*/ 812145 h 2809236"/>
                  <a:gd name="connsiteX556" fmla="*/ 1994873 w 4708662"/>
                  <a:gd name="connsiteY556" fmla="*/ 840948 h 2809236"/>
                  <a:gd name="connsiteX557" fmla="*/ 1837059 w 4708662"/>
                  <a:gd name="connsiteY557" fmla="*/ 931939 h 2809236"/>
                  <a:gd name="connsiteX558" fmla="*/ 1786637 w 4708662"/>
                  <a:gd name="connsiteY558" fmla="*/ 934558 h 2809236"/>
                  <a:gd name="connsiteX559" fmla="*/ 1626859 w 4708662"/>
                  <a:gd name="connsiteY559" fmla="*/ 842257 h 2809236"/>
                  <a:gd name="connsiteX560" fmla="*/ 1630788 w 4708662"/>
                  <a:gd name="connsiteY560" fmla="*/ 812800 h 2809236"/>
                  <a:gd name="connsiteX561" fmla="*/ 1788602 w 4708662"/>
                  <a:gd name="connsiteY561" fmla="*/ 721808 h 2809236"/>
                  <a:gd name="connsiteX562" fmla="*/ 1814468 w 4708662"/>
                  <a:gd name="connsiteY562" fmla="*/ 714689 h 2809236"/>
                  <a:gd name="connsiteX563" fmla="*/ 2183147 w 4708662"/>
                  <a:gd name="connsiteY563" fmla="*/ 651248 h 2809236"/>
                  <a:gd name="connsiteX564" fmla="*/ 2207048 w 4708662"/>
                  <a:gd name="connsiteY564" fmla="*/ 655843 h 2809236"/>
                  <a:gd name="connsiteX565" fmla="*/ 2366827 w 4708662"/>
                  <a:gd name="connsiteY565" fmla="*/ 748407 h 2809236"/>
                  <a:gd name="connsiteX566" fmla="*/ 2363552 w 4708662"/>
                  <a:gd name="connsiteY566" fmla="*/ 777292 h 2809236"/>
                  <a:gd name="connsiteX567" fmla="*/ 2205738 w 4708662"/>
                  <a:gd name="connsiteY567" fmla="*/ 868542 h 2809236"/>
                  <a:gd name="connsiteX568" fmla="*/ 2155316 w 4708662"/>
                  <a:gd name="connsiteY568" fmla="*/ 871168 h 2809236"/>
                  <a:gd name="connsiteX569" fmla="*/ 1995538 w 4708662"/>
                  <a:gd name="connsiteY569" fmla="*/ 778605 h 2809236"/>
                  <a:gd name="connsiteX570" fmla="*/ 1999467 w 4708662"/>
                  <a:gd name="connsiteY570" fmla="*/ 749720 h 2809236"/>
                  <a:gd name="connsiteX571" fmla="*/ 2157281 w 4708662"/>
                  <a:gd name="connsiteY571" fmla="*/ 658469 h 2809236"/>
                  <a:gd name="connsiteX572" fmla="*/ 2183147 w 4708662"/>
                  <a:gd name="connsiteY572" fmla="*/ 651248 h 2809236"/>
                  <a:gd name="connsiteX573" fmla="*/ 225802 w 4708662"/>
                  <a:gd name="connsiteY573" fmla="*/ 627852 h 2809236"/>
                  <a:gd name="connsiteX574" fmla="*/ 249629 w 4708662"/>
                  <a:gd name="connsiteY574" fmla="*/ 632722 h 2809236"/>
                  <a:gd name="connsiteX575" fmla="*/ 408915 w 4708662"/>
                  <a:gd name="connsiteY575" fmla="*/ 724289 h 2809236"/>
                  <a:gd name="connsiteX576" fmla="*/ 405651 w 4708662"/>
                  <a:gd name="connsiteY576" fmla="*/ 752863 h 2809236"/>
                  <a:gd name="connsiteX577" fmla="*/ 217641 w 4708662"/>
                  <a:gd name="connsiteY577" fmla="*/ 860665 h 2809236"/>
                  <a:gd name="connsiteX578" fmla="*/ 168028 w 4708662"/>
                  <a:gd name="connsiteY578" fmla="*/ 862613 h 2809236"/>
                  <a:gd name="connsiteX579" fmla="*/ 8742 w 4708662"/>
                  <a:gd name="connsiteY579" fmla="*/ 771046 h 2809236"/>
                  <a:gd name="connsiteX580" fmla="*/ 12006 w 4708662"/>
                  <a:gd name="connsiteY580" fmla="*/ 742473 h 2809236"/>
                  <a:gd name="connsiteX581" fmla="*/ 200016 w 4708662"/>
                  <a:gd name="connsiteY581" fmla="*/ 634671 h 2809236"/>
                  <a:gd name="connsiteX582" fmla="*/ 225802 w 4708662"/>
                  <a:gd name="connsiteY582" fmla="*/ 627852 h 2809236"/>
                  <a:gd name="connsiteX583" fmla="*/ 2399582 w 4708662"/>
                  <a:gd name="connsiteY583" fmla="*/ 608135 h 2809236"/>
                  <a:gd name="connsiteX584" fmla="*/ 2424015 w 4708662"/>
                  <a:gd name="connsiteY584" fmla="*/ 613322 h 2809236"/>
                  <a:gd name="connsiteX585" fmla="*/ 2583525 w 4708662"/>
                  <a:gd name="connsiteY585" fmla="*/ 705536 h 2809236"/>
                  <a:gd name="connsiteX586" fmla="*/ 2579603 w 4708662"/>
                  <a:gd name="connsiteY586" fmla="*/ 734517 h 2809236"/>
                  <a:gd name="connsiteX587" fmla="*/ 2527305 w 4708662"/>
                  <a:gd name="connsiteY587" fmla="*/ 765475 h 2809236"/>
                  <a:gd name="connsiteX588" fmla="*/ 2477621 w 4708662"/>
                  <a:gd name="connsiteY588" fmla="*/ 767451 h 2809236"/>
                  <a:gd name="connsiteX589" fmla="*/ 2318111 w 4708662"/>
                  <a:gd name="connsiteY589" fmla="*/ 674578 h 2809236"/>
                  <a:gd name="connsiteX590" fmla="*/ 2321380 w 4708662"/>
                  <a:gd name="connsiteY590" fmla="*/ 645597 h 2809236"/>
                  <a:gd name="connsiteX591" fmla="*/ 2373678 w 4708662"/>
                  <a:gd name="connsiteY591" fmla="*/ 615298 h 2809236"/>
                  <a:gd name="connsiteX592" fmla="*/ 2399582 w 4708662"/>
                  <a:gd name="connsiteY592" fmla="*/ 608135 h 2809236"/>
                  <a:gd name="connsiteX593" fmla="*/ 1140559 w 4708662"/>
                  <a:gd name="connsiteY593" fmla="*/ 602284 h 2809236"/>
                  <a:gd name="connsiteX594" fmla="*/ 1165033 w 4708662"/>
                  <a:gd name="connsiteY594" fmla="*/ 606879 h 2809236"/>
                  <a:gd name="connsiteX595" fmla="*/ 1324157 w 4708662"/>
                  <a:gd name="connsiteY595" fmla="*/ 699443 h 2809236"/>
                  <a:gd name="connsiteX596" fmla="*/ 1320882 w 4708662"/>
                  <a:gd name="connsiteY596" fmla="*/ 728328 h 2809236"/>
                  <a:gd name="connsiteX597" fmla="*/ 1163068 w 4708662"/>
                  <a:gd name="connsiteY597" fmla="*/ 819578 h 2809236"/>
                  <a:gd name="connsiteX598" fmla="*/ 1112646 w 4708662"/>
                  <a:gd name="connsiteY598" fmla="*/ 822204 h 2809236"/>
                  <a:gd name="connsiteX599" fmla="*/ 953523 w 4708662"/>
                  <a:gd name="connsiteY599" fmla="*/ 729641 h 2809236"/>
                  <a:gd name="connsiteX600" fmla="*/ 956797 w 4708662"/>
                  <a:gd name="connsiteY600" fmla="*/ 700756 h 2809236"/>
                  <a:gd name="connsiteX601" fmla="*/ 1114611 w 4708662"/>
                  <a:gd name="connsiteY601" fmla="*/ 609505 h 2809236"/>
                  <a:gd name="connsiteX602" fmla="*/ 1140559 w 4708662"/>
                  <a:gd name="connsiteY602" fmla="*/ 602284 h 2809236"/>
                  <a:gd name="connsiteX603" fmla="*/ 1563962 w 4708662"/>
                  <a:gd name="connsiteY603" fmla="*/ 567473 h 2809236"/>
                  <a:gd name="connsiteX604" fmla="*/ 1588436 w 4708662"/>
                  <a:gd name="connsiteY604" fmla="*/ 572315 h 2809236"/>
                  <a:gd name="connsiteX605" fmla="*/ 1747560 w 4708662"/>
                  <a:gd name="connsiteY605" fmla="*/ 664879 h 2809236"/>
                  <a:gd name="connsiteX606" fmla="*/ 1744285 w 4708662"/>
                  <a:gd name="connsiteY606" fmla="*/ 693764 h 2809236"/>
                  <a:gd name="connsiteX607" fmla="*/ 1586471 w 4708662"/>
                  <a:gd name="connsiteY607" fmla="*/ 785014 h 2809236"/>
                  <a:gd name="connsiteX608" fmla="*/ 1536049 w 4708662"/>
                  <a:gd name="connsiteY608" fmla="*/ 787640 h 2809236"/>
                  <a:gd name="connsiteX609" fmla="*/ 1376926 w 4708662"/>
                  <a:gd name="connsiteY609" fmla="*/ 695077 h 2809236"/>
                  <a:gd name="connsiteX610" fmla="*/ 1380200 w 4708662"/>
                  <a:gd name="connsiteY610" fmla="*/ 666192 h 2809236"/>
                  <a:gd name="connsiteX611" fmla="*/ 1538014 w 4708662"/>
                  <a:gd name="connsiteY611" fmla="*/ 574941 h 2809236"/>
                  <a:gd name="connsiteX612" fmla="*/ 1563962 w 4708662"/>
                  <a:gd name="connsiteY612" fmla="*/ 567473 h 2809236"/>
                  <a:gd name="connsiteX613" fmla="*/ 1937991 w 4708662"/>
                  <a:gd name="connsiteY613" fmla="*/ 509868 h 2809236"/>
                  <a:gd name="connsiteX614" fmla="*/ 1962220 w 4708662"/>
                  <a:gd name="connsiteY614" fmla="*/ 514709 h 2809236"/>
                  <a:gd name="connsiteX615" fmla="*/ 2121999 w 4708662"/>
                  <a:gd name="connsiteY615" fmla="*/ 607273 h 2809236"/>
                  <a:gd name="connsiteX616" fmla="*/ 2118070 w 4708662"/>
                  <a:gd name="connsiteY616" fmla="*/ 636158 h 2809236"/>
                  <a:gd name="connsiteX617" fmla="*/ 1960255 w 4708662"/>
                  <a:gd name="connsiteY617" fmla="*/ 727408 h 2809236"/>
                  <a:gd name="connsiteX618" fmla="*/ 1910488 w 4708662"/>
                  <a:gd name="connsiteY618" fmla="*/ 730034 h 2809236"/>
                  <a:gd name="connsiteX619" fmla="*/ 1750710 w 4708662"/>
                  <a:gd name="connsiteY619" fmla="*/ 637471 h 2809236"/>
                  <a:gd name="connsiteX620" fmla="*/ 1753984 w 4708662"/>
                  <a:gd name="connsiteY620" fmla="*/ 608586 h 2809236"/>
                  <a:gd name="connsiteX621" fmla="*/ 1911798 w 4708662"/>
                  <a:gd name="connsiteY621" fmla="*/ 517335 h 2809236"/>
                  <a:gd name="connsiteX622" fmla="*/ 1937991 w 4708662"/>
                  <a:gd name="connsiteY622" fmla="*/ 509868 h 2809236"/>
                  <a:gd name="connsiteX623" fmla="*/ 468825 w 4708662"/>
                  <a:gd name="connsiteY623" fmla="*/ 490026 h 2809236"/>
                  <a:gd name="connsiteX624" fmla="*/ 493223 w 4708662"/>
                  <a:gd name="connsiteY624" fmla="*/ 495179 h 2809236"/>
                  <a:gd name="connsiteX625" fmla="*/ 961279 w 4708662"/>
                  <a:gd name="connsiteY625" fmla="*/ 766102 h 2809236"/>
                  <a:gd name="connsiteX626" fmla="*/ 958015 w 4708662"/>
                  <a:gd name="connsiteY626" fmla="*/ 794896 h 2809236"/>
                  <a:gd name="connsiteX627" fmla="*/ 800691 w 4708662"/>
                  <a:gd name="connsiteY627" fmla="*/ 885859 h 2809236"/>
                  <a:gd name="connsiteX628" fmla="*/ 750425 w 4708662"/>
                  <a:gd name="connsiteY628" fmla="*/ 887822 h 2809236"/>
                  <a:gd name="connsiteX629" fmla="*/ 282369 w 4708662"/>
                  <a:gd name="connsiteY629" fmla="*/ 616898 h 2809236"/>
                  <a:gd name="connsiteX630" fmla="*/ 285633 w 4708662"/>
                  <a:gd name="connsiteY630" fmla="*/ 588104 h 2809236"/>
                  <a:gd name="connsiteX631" fmla="*/ 442957 w 4708662"/>
                  <a:gd name="connsiteY631" fmla="*/ 497142 h 2809236"/>
                  <a:gd name="connsiteX632" fmla="*/ 468825 w 4708662"/>
                  <a:gd name="connsiteY632" fmla="*/ 490026 h 2809236"/>
                  <a:gd name="connsiteX633" fmla="*/ 2154754 w 4708662"/>
                  <a:gd name="connsiteY633" fmla="*/ 466588 h 2809236"/>
                  <a:gd name="connsiteX634" fmla="*/ 2179188 w 4708662"/>
                  <a:gd name="connsiteY634" fmla="*/ 471528 h 2809236"/>
                  <a:gd name="connsiteX635" fmla="*/ 2338698 w 4708662"/>
                  <a:gd name="connsiteY635" fmla="*/ 564402 h 2809236"/>
                  <a:gd name="connsiteX636" fmla="*/ 2334776 w 4708662"/>
                  <a:gd name="connsiteY636" fmla="*/ 593384 h 2809236"/>
                  <a:gd name="connsiteX637" fmla="*/ 2282477 w 4708662"/>
                  <a:gd name="connsiteY637" fmla="*/ 623683 h 2809236"/>
                  <a:gd name="connsiteX638" fmla="*/ 2232794 w 4708662"/>
                  <a:gd name="connsiteY638" fmla="*/ 625659 h 2809236"/>
                  <a:gd name="connsiteX639" fmla="*/ 2073283 w 4708662"/>
                  <a:gd name="connsiteY639" fmla="*/ 533444 h 2809236"/>
                  <a:gd name="connsiteX640" fmla="*/ 2076552 w 4708662"/>
                  <a:gd name="connsiteY640" fmla="*/ 504462 h 2809236"/>
                  <a:gd name="connsiteX641" fmla="*/ 2128850 w 4708662"/>
                  <a:gd name="connsiteY641" fmla="*/ 473504 h 2809236"/>
                  <a:gd name="connsiteX642" fmla="*/ 2154754 w 4708662"/>
                  <a:gd name="connsiteY642" fmla="*/ 466588 h 2809236"/>
                  <a:gd name="connsiteX643" fmla="*/ 1310492 w 4708662"/>
                  <a:gd name="connsiteY643" fmla="*/ 423787 h 2809236"/>
                  <a:gd name="connsiteX644" fmla="*/ 1334599 w 4708662"/>
                  <a:gd name="connsiteY644" fmla="*/ 428957 h 2809236"/>
                  <a:gd name="connsiteX645" fmla="*/ 1494115 w 4708662"/>
                  <a:gd name="connsiteY645" fmla="*/ 520864 h 2809236"/>
                  <a:gd name="connsiteX646" fmla="*/ 1490193 w 4708662"/>
                  <a:gd name="connsiteY646" fmla="*/ 550405 h 2809236"/>
                  <a:gd name="connsiteX647" fmla="*/ 1332638 w 4708662"/>
                  <a:gd name="connsiteY647" fmla="*/ 641656 h 2809236"/>
                  <a:gd name="connsiteX648" fmla="*/ 1282299 w 4708662"/>
                  <a:gd name="connsiteY648" fmla="*/ 643625 h 2809236"/>
                  <a:gd name="connsiteX649" fmla="*/ 1123437 w 4708662"/>
                  <a:gd name="connsiteY649" fmla="*/ 551062 h 2809236"/>
                  <a:gd name="connsiteX650" fmla="*/ 1126706 w 4708662"/>
                  <a:gd name="connsiteY650" fmla="*/ 522177 h 2809236"/>
                  <a:gd name="connsiteX651" fmla="*/ 1284914 w 4708662"/>
                  <a:gd name="connsiteY651" fmla="*/ 430926 h 2809236"/>
                  <a:gd name="connsiteX652" fmla="*/ 1310492 w 4708662"/>
                  <a:gd name="connsiteY652" fmla="*/ 423787 h 2809236"/>
                  <a:gd name="connsiteX653" fmla="*/ 1693576 w 4708662"/>
                  <a:gd name="connsiteY653" fmla="*/ 368650 h 2809236"/>
                  <a:gd name="connsiteX654" fmla="*/ 1718050 w 4708662"/>
                  <a:gd name="connsiteY654" fmla="*/ 373573 h 2809236"/>
                  <a:gd name="connsiteX655" fmla="*/ 1877828 w 4708662"/>
                  <a:gd name="connsiteY655" fmla="*/ 466137 h 2809236"/>
                  <a:gd name="connsiteX656" fmla="*/ 1873899 w 4708662"/>
                  <a:gd name="connsiteY656" fmla="*/ 495022 h 2809236"/>
                  <a:gd name="connsiteX657" fmla="*/ 1715430 w 4708662"/>
                  <a:gd name="connsiteY657" fmla="*/ 586272 h 2809236"/>
                  <a:gd name="connsiteX658" fmla="*/ 1665663 w 4708662"/>
                  <a:gd name="connsiteY658" fmla="*/ 588242 h 2809236"/>
                  <a:gd name="connsiteX659" fmla="*/ 1505885 w 4708662"/>
                  <a:gd name="connsiteY659" fmla="*/ 496335 h 2809236"/>
                  <a:gd name="connsiteX660" fmla="*/ 1509814 w 4708662"/>
                  <a:gd name="connsiteY660" fmla="*/ 466793 h 2809236"/>
                  <a:gd name="connsiteX661" fmla="*/ 1667628 w 4708662"/>
                  <a:gd name="connsiteY661" fmla="*/ 375543 h 2809236"/>
                  <a:gd name="connsiteX662" fmla="*/ 1693576 w 4708662"/>
                  <a:gd name="connsiteY662" fmla="*/ 368650 h 2809236"/>
                  <a:gd name="connsiteX663" fmla="*/ 708205 w 4708662"/>
                  <a:gd name="connsiteY663" fmla="*/ 351349 h 2809236"/>
                  <a:gd name="connsiteX664" fmla="*/ 732002 w 4708662"/>
                  <a:gd name="connsiteY664" fmla="*/ 356234 h 2809236"/>
                  <a:gd name="connsiteX665" fmla="*/ 1074281 w 4708662"/>
                  <a:gd name="connsiteY665" fmla="*/ 553577 h 2809236"/>
                  <a:gd name="connsiteX666" fmla="*/ 1071021 w 4708662"/>
                  <a:gd name="connsiteY666" fmla="*/ 582234 h 2809236"/>
                  <a:gd name="connsiteX667" fmla="*/ 913247 w 4708662"/>
                  <a:gd name="connsiteY667" fmla="*/ 672764 h 2809236"/>
                  <a:gd name="connsiteX668" fmla="*/ 863698 w 4708662"/>
                  <a:gd name="connsiteY668" fmla="*/ 675369 h 2809236"/>
                  <a:gd name="connsiteX669" fmla="*/ 521419 w 4708662"/>
                  <a:gd name="connsiteY669" fmla="*/ 478027 h 2809236"/>
                  <a:gd name="connsiteX670" fmla="*/ 524679 w 4708662"/>
                  <a:gd name="connsiteY670" fmla="*/ 449370 h 2809236"/>
                  <a:gd name="connsiteX671" fmla="*/ 682453 w 4708662"/>
                  <a:gd name="connsiteY671" fmla="*/ 358188 h 2809236"/>
                  <a:gd name="connsiteX672" fmla="*/ 708205 w 4708662"/>
                  <a:gd name="connsiteY672" fmla="*/ 351349 h 2809236"/>
                  <a:gd name="connsiteX673" fmla="*/ 1912808 w 4708662"/>
                  <a:gd name="connsiteY673" fmla="*/ 325424 h 2809236"/>
                  <a:gd name="connsiteX674" fmla="*/ 1937242 w 4708662"/>
                  <a:gd name="connsiteY674" fmla="*/ 330299 h 2809236"/>
                  <a:gd name="connsiteX675" fmla="*/ 2096099 w 4708662"/>
                  <a:gd name="connsiteY675" fmla="*/ 421954 h 2809236"/>
                  <a:gd name="connsiteX676" fmla="*/ 2092830 w 4708662"/>
                  <a:gd name="connsiteY676" fmla="*/ 450555 h 2809236"/>
                  <a:gd name="connsiteX677" fmla="*/ 2040531 w 4708662"/>
                  <a:gd name="connsiteY677" fmla="*/ 480457 h 2809236"/>
                  <a:gd name="connsiteX678" fmla="*/ 1990848 w 4708662"/>
                  <a:gd name="connsiteY678" fmla="*/ 482407 h 2809236"/>
                  <a:gd name="connsiteX679" fmla="*/ 1831337 w 4708662"/>
                  <a:gd name="connsiteY679" fmla="*/ 390752 h 2809236"/>
                  <a:gd name="connsiteX680" fmla="*/ 1835259 w 4708662"/>
                  <a:gd name="connsiteY680" fmla="*/ 362151 h 2809236"/>
                  <a:gd name="connsiteX681" fmla="*/ 1886904 w 4708662"/>
                  <a:gd name="connsiteY681" fmla="*/ 332249 h 2809236"/>
                  <a:gd name="connsiteX682" fmla="*/ 1912808 w 4708662"/>
                  <a:gd name="connsiteY682" fmla="*/ 325424 h 2809236"/>
                  <a:gd name="connsiteX683" fmla="*/ 1449323 w 4708662"/>
                  <a:gd name="connsiteY683" fmla="*/ 227493 h 2809236"/>
                  <a:gd name="connsiteX684" fmla="*/ 1473224 w 4708662"/>
                  <a:gd name="connsiteY684" fmla="*/ 232369 h 2809236"/>
                  <a:gd name="connsiteX685" fmla="*/ 1633002 w 4708662"/>
                  <a:gd name="connsiteY685" fmla="*/ 324037 h 2809236"/>
                  <a:gd name="connsiteX686" fmla="*/ 1629073 w 4708662"/>
                  <a:gd name="connsiteY686" fmla="*/ 352642 h 2809236"/>
                  <a:gd name="connsiteX687" fmla="*/ 1471259 w 4708662"/>
                  <a:gd name="connsiteY687" fmla="*/ 443009 h 2809236"/>
                  <a:gd name="connsiteX688" fmla="*/ 1421492 w 4708662"/>
                  <a:gd name="connsiteY688" fmla="*/ 444960 h 2809236"/>
                  <a:gd name="connsiteX689" fmla="*/ 1261714 w 4708662"/>
                  <a:gd name="connsiteY689" fmla="*/ 353292 h 2809236"/>
                  <a:gd name="connsiteX690" fmla="*/ 1264988 w 4708662"/>
                  <a:gd name="connsiteY690" fmla="*/ 324687 h 2809236"/>
                  <a:gd name="connsiteX691" fmla="*/ 1423457 w 4708662"/>
                  <a:gd name="connsiteY691" fmla="*/ 234320 h 2809236"/>
                  <a:gd name="connsiteX692" fmla="*/ 1449323 w 4708662"/>
                  <a:gd name="connsiteY692" fmla="*/ 227493 h 2809236"/>
                  <a:gd name="connsiteX693" fmla="*/ 947556 w 4708662"/>
                  <a:gd name="connsiteY693" fmla="*/ 213501 h 2809236"/>
                  <a:gd name="connsiteX694" fmla="*/ 971948 w 4708662"/>
                  <a:gd name="connsiteY694" fmla="*/ 218624 h 2809236"/>
                  <a:gd name="connsiteX695" fmla="*/ 1249314 w 4708662"/>
                  <a:gd name="connsiteY695" fmla="*/ 378020 h 2809236"/>
                  <a:gd name="connsiteX696" fmla="*/ 1246051 w 4708662"/>
                  <a:gd name="connsiteY696" fmla="*/ 406647 h 2809236"/>
                  <a:gd name="connsiteX697" fmla="*/ 1088768 w 4708662"/>
                  <a:gd name="connsiteY697" fmla="*/ 497730 h 2809236"/>
                  <a:gd name="connsiteX698" fmla="*/ 1038515 w 4708662"/>
                  <a:gd name="connsiteY698" fmla="*/ 499682 h 2809236"/>
                  <a:gd name="connsiteX699" fmla="*/ 760497 w 4708662"/>
                  <a:gd name="connsiteY699" fmla="*/ 339635 h 2809236"/>
                  <a:gd name="connsiteX700" fmla="*/ 764412 w 4708662"/>
                  <a:gd name="connsiteY700" fmla="*/ 311009 h 2809236"/>
                  <a:gd name="connsiteX701" fmla="*/ 921695 w 4708662"/>
                  <a:gd name="connsiteY701" fmla="*/ 220576 h 2809236"/>
                  <a:gd name="connsiteX702" fmla="*/ 947556 w 4708662"/>
                  <a:gd name="connsiteY702" fmla="*/ 213501 h 2809236"/>
                  <a:gd name="connsiteX703" fmla="*/ 1668066 w 4708662"/>
                  <a:gd name="connsiteY703" fmla="*/ 184731 h 2809236"/>
                  <a:gd name="connsiteX704" fmla="*/ 1692417 w 4708662"/>
                  <a:gd name="connsiteY704" fmla="*/ 189918 h 2809236"/>
                  <a:gd name="connsiteX705" fmla="*/ 1851274 w 4708662"/>
                  <a:gd name="connsiteY705" fmla="*/ 282133 h 2809236"/>
                  <a:gd name="connsiteX706" fmla="*/ 1848005 w 4708662"/>
                  <a:gd name="connsiteY706" fmla="*/ 311115 h 2809236"/>
                  <a:gd name="connsiteX707" fmla="*/ 1796360 w 4708662"/>
                  <a:gd name="connsiteY707" fmla="*/ 341414 h 2809236"/>
                  <a:gd name="connsiteX708" fmla="*/ 1746023 w 4708662"/>
                  <a:gd name="connsiteY708" fmla="*/ 344049 h 2809236"/>
                  <a:gd name="connsiteX709" fmla="*/ 1586513 w 4708662"/>
                  <a:gd name="connsiteY709" fmla="*/ 251175 h 2809236"/>
                  <a:gd name="connsiteX710" fmla="*/ 1590435 w 4708662"/>
                  <a:gd name="connsiteY710" fmla="*/ 222193 h 2809236"/>
                  <a:gd name="connsiteX711" fmla="*/ 1642734 w 4708662"/>
                  <a:gd name="connsiteY711" fmla="*/ 191894 h 2809236"/>
                  <a:gd name="connsiteX712" fmla="*/ 1668066 w 4708662"/>
                  <a:gd name="connsiteY712" fmla="*/ 184731 h 2809236"/>
                  <a:gd name="connsiteX713" fmla="*/ 1203925 w 4708662"/>
                  <a:gd name="connsiteY713" fmla="*/ 83583 h 2809236"/>
                  <a:gd name="connsiteX714" fmla="*/ 1228399 w 4708662"/>
                  <a:gd name="connsiteY714" fmla="*/ 88424 h 2809236"/>
                  <a:gd name="connsiteX715" fmla="*/ 1387523 w 4708662"/>
                  <a:gd name="connsiteY715" fmla="*/ 180988 h 2809236"/>
                  <a:gd name="connsiteX716" fmla="*/ 1384248 w 4708662"/>
                  <a:gd name="connsiteY716" fmla="*/ 210529 h 2809236"/>
                  <a:gd name="connsiteX717" fmla="*/ 1225779 w 4708662"/>
                  <a:gd name="connsiteY717" fmla="*/ 301780 h 2809236"/>
                  <a:gd name="connsiteX718" fmla="*/ 1176012 w 4708662"/>
                  <a:gd name="connsiteY718" fmla="*/ 303749 h 2809236"/>
                  <a:gd name="connsiteX719" fmla="*/ 1016234 w 4708662"/>
                  <a:gd name="connsiteY719" fmla="*/ 211186 h 2809236"/>
                  <a:gd name="connsiteX720" fmla="*/ 1020163 w 4708662"/>
                  <a:gd name="connsiteY720" fmla="*/ 182301 h 2809236"/>
                  <a:gd name="connsiteX721" fmla="*/ 1177977 w 4708662"/>
                  <a:gd name="connsiteY721" fmla="*/ 91050 h 2809236"/>
                  <a:gd name="connsiteX722" fmla="*/ 1203925 w 4708662"/>
                  <a:gd name="connsiteY722" fmla="*/ 83583 h 2809236"/>
                  <a:gd name="connsiteX723" fmla="*/ 1348596 w 4708662"/>
                  <a:gd name="connsiteY723" fmla="*/ 61 h 2809236"/>
                  <a:gd name="connsiteX724" fmla="*/ 1372703 w 4708662"/>
                  <a:gd name="connsiteY724" fmla="*/ 4919 h 2809236"/>
                  <a:gd name="connsiteX725" fmla="*/ 1532213 w 4708662"/>
                  <a:gd name="connsiteY725" fmla="*/ 97793 h 2809236"/>
                  <a:gd name="connsiteX726" fmla="*/ 1528945 w 4708662"/>
                  <a:gd name="connsiteY726" fmla="*/ 126775 h 2809236"/>
                  <a:gd name="connsiteX727" fmla="*/ 1476646 w 4708662"/>
                  <a:gd name="connsiteY727" fmla="*/ 157074 h 2809236"/>
                  <a:gd name="connsiteX728" fmla="*/ 1426309 w 4708662"/>
                  <a:gd name="connsiteY728" fmla="*/ 159709 h 2809236"/>
                  <a:gd name="connsiteX729" fmla="*/ 1267452 w 4708662"/>
                  <a:gd name="connsiteY729" fmla="*/ 66835 h 2809236"/>
                  <a:gd name="connsiteX730" fmla="*/ 1270720 w 4708662"/>
                  <a:gd name="connsiteY730" fmla="*/ 37853 h 2809236"/>
                  <a:gd name="connsiteX731" fmla="*/ 1323019 w 4708662"/>
                  <a:gd name="connsiteY731" fmla="*/ 7554 h 2809236"/>
                  <a:gd name="connsiteX732" fmla="*/ 1348596 w 4708662"/>
                  <a:gd name="connsiteY732" fmla="*/ 61 h 280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Lst>
                <a:rect l="l" t="t" r="r" b="b"/>
                <a:pathLst>
                  <a:path w="4708662" h="2809236">
                    <a:moveTo>
                      <a:pt x="3453928" y="2629347"/>
                    </a:moveTo>
                    <a:cubicBezTo>
                      <a:pt x="3461350" y="2629021"/>
                      <a:pt x="3468527" y="2630324"/>
                      <a:pt x="3473747" y="2633255"/>
                    </a:cubicBezTo>
                    <a:lnTo>
                      <a:pt x="3650567" y="2735521"/>
                    </a:lnTo>
                    <a:cubicBezTo>
                      <a:pt x="3661660" y="2741384"/>
                      <a:pt x="3659702" y="2752457"/>
                      <a:pt x="3647958" y="2758971"/>
                    </a:cubicBezTo>
                    <a:lnTo>
                      <a:pt x="3570965" y="2803916"/>
                    </a:lnTo>
                    <a:cubicBezTo>
                      <a:pt x="3559221" y="2810429"/>
                      <a:pt x="3540952" y="2811081"/>
                      <a:pt x="3530512" y="2805218"/>
                    </a:cubicBezTo>
                    <a:lnTo>
                      <a:pt x="3353039" y="2702952"/>
                    </a:lnTo>
                    <a:cubicBezTo>
                      <a:pt x="3342599" y="2697090"/>
                      <a:pt x="3343904" y="2686668"/>
                      <a:pt x="3356301" y="2679503"/>
                    </a:cubicBezTo>
                    <a:lnTo>
                      <a:pt x="3432641" y="2635209"/>
                    </a:lnTo>
                    <a:cubicBezTo>
                      <a:pt x="3438839" y="2631626"/>
                      <a:pt x="3446506" y="2629672"/>
                      <a:pt x="3453928" y="2629347"/>
                    </a:cubicBezTo>
                    <a:close/>
                    <a:moveTo>
                      <a:pt x="3206302" y="2485331"/>
                    </a:moveTo>
                    <a:cubicBezTo>
                      <a:pt x="3213643" y="2485005"/>
                      <a:pt x="3220820" y="2486308"/>
                      <a:pt x="3226040" y="2489239"/>
                    </a:cubicBezTo>
                    <a:lnTo>
                      <a:pt x="3403513" y="2591505"/>
                    </a:lnTo>
                    <a:cubicBezTo>
                      <a:pt x="3413953" y="2597368"/>
                      <a:pt x="3412648" y="2608441"/>
                      <a:pt x="3400903" y="2614955"/>
                    </a:cubicBezTo>
                    <a:lnTo>
                      <a:pt x="3323911" y="2659248"/>
                    </a:lnTo>
                    <a:cubicBezTo>
                      <a:pt x="3311514" y="2666413"/>
                      <a:pt x="3293245" y="2667065"/>
                      <a:pt x="3282805" y="2661202"/>
                    </a:cubicBezTo>
                    <a:lnTo>
                      <a:pt x="3105332" y="2558936"/>
                    </a:lnTo>
                    <a:cubicBezTo>
                      <a:pt x="3094892" y="2553074"/>
                      <a:pt x="3096849" y="2542652"/>
                      <a:pt x="3108594" y="2534836"/>
                    </a:cubicBezTo>
                    <a:lnTo>
                      <a:pt x="3185586" y="2491193"/>
                    </a:lnTo>
                    <a:cubicBezTo>
                      <a:pt x="3191459" y="2487611"/>
                      <a:pt x="3198962" y="2485657"/>
                      <a:pt x="3206302" y="2485331"/>
                    </a:cubicBezTo>
                    <a:close/>
                    <a:moveTo>
                      <a:pt x="3341169" y="2407562"/>
                    </a:moveTo>
                    <a:cubicBezTo>
                      <a:pt x="3348606" y="2407236"/>
                      <a:pt x="3355798" y="2408539"/>
                      <a:pt x="3361028" y="2411470"/>
                    </a:cubicBezTo>
                    <a:lnTo>
                      <a:pt x="3538865" y="2513736"/>
                    </a:lnTo>
                    <a:cubicBezTo>
                      <a:pt x="3549326" y="2519599"/>
                      <a:pt x="3548019" y="2530021"/>
                      <a:pt x="3535596" y="2537186"/>
                    </a:cubicBezTo>
                    <a:lnTo>
                      <a:pt x="3458446" y="2581479"/>
                    </a:lnTo>
                    <a:cubicBezTo>
                      <a:pt x="3446678" y="2587993"/>
                      <a:pt x="3428371" y="2589296"/>
                      <a:pt x="3417910" y="2583433"/>
                    </a:cubicBezTo>
                    <a:lnTo>
                      <a:pt x="3240073" y="2481167"/>
                    </a:lnTo>
                    <a:cubicBezTo>
                      <a:pt x="3230266" y="2475305"/>
                      <a:pt x="3230920" y="2464232"/>
                      <a:pt x="3243342" y="2457718"/>
                    </a:cubicBezTo>
                    <a:lnTo>
                      <a:pt x="3319838" y="2413424"/>
                    </a:lnTo>
                    <a:cubicBezTo>
                      <a:pt x="3326050" y="2409841"/>
                      <a:pt x="3333732" y="2407887"/>
                      <a:pt x="3341169" y="2407562"/>
                    </a:cubicBezTo>
                    <a:close/>
                    <a:moveTo>
                      <a:pt x="2961051" y="2344195"/>
                    </a:moveTo>
                    <a:cubicBezTo>
                      <a:pt x="2968406" y="2343869"/>
                      <a:pt x="2975598" y="2345172"/>
                      <a:pt x="2980828" y="2348103"/>
                    </a:cubicBezTo>
                    <a:lnTo>
                      <a:pt x="3158011" y="2449718"/>
                    </a:lnTo>
                    <a:cubicBezTo>
                      <a:pt x="3169126" y="2456232"/>
                      <a:pt x="3167165" y="2466654"/>
                      <a:pt x="3155396" y="2473819"/>
                    </a:cubicBezTo>
                    <a:lnTo>
                      <a:pt x="3078246" y="2518112"/>
                    </a:lnTo>
                    <a:cubicBezTo>
                      <a:pt x="3066478" y="2525277"/>
                      <a:pt x="3048171" y="2525929"/>
                      <a:pt x="3037710" y="2519415"/>
                    </a:cubicBezTo>
                    <a:lnTo>
                      <a:pt x="2861181" y="2417800"/>
                    </a:lnTo>
                    <a:cubicBezTo>
                      <a:pt x="2850066" y="2411287"/>
                      <a:pt x="2851374" y="2400865"/>
                      <a:pt x="2863796" y="2393700"/>
                    </a:cubicBezTo>
                    <a:lnTo>
                      <a:pt x="2940292" y="2350057"/>
                    </a:lnTo>
                    <a:cubicBezTo>
                      <a:pt x="2946177" y="2346475"/>
                      <a:pt x="2953695" y="2344521"/>
                      <a:pt x="2961051" y="2344195"/>
                    </a:cubicBezTo>
                    <a:close/>
                    <a:moveTo>
                      <a:pt x="3487301" y="2232201"/>
                    </a:moveTo>
                    <a:cubicBezTo>
                      <a:pt x="3496277" y="2231874"/>
                      <a:pt x="3504927" y="2233510"/>
                      <a:pt x="3511128" y="2237109"/>
                    </a:cubicBezTo>
                    <a:lnTo>
                      <a:pt x="3980490" y="2508687"/>
                    </a:lnTo>
                    <a:cubicBezTo>
                      <a:pt x="3992893" y="2515886"/>
                      <a:pt x="3991588" y="2528974"/>
                      <a:pt x="3976573" y="2537481"/>
                    </a:cubicBezTo>
                    <a:lnTo>
                      <a:pt x="3819249" y="2628444"/>
                    </a:lnTo>
                    <a:cubicBezTo>
                      <a:pt x="3804234" y="2636951"/>
                      <a:pt x="3781387" y="2638260"/>
                      <a:pt x="3768983" y="2630407"/>
                    </a:cubicBezTo>
                    <a:lnTo>
                      <a:pt x="3300274" y="2359483"/>
                    </a:lnTo>
                    <a:cubicBezTo>
                      <a:pt x="3287871" y="2352285"/>
                      <a:pt x="3289829" y="2339197"/>
                      <a:pt x="3304191" y="2330689"/>
                    </a:cubicBezTo>
                    <a:lnTo>
                      <a:pt x="3461515" y="2239073"/>
                    </a:lnTo>
                    <a:cubicBezTo>
                      <a:pt x="3469023" y="2234819"/>
                      <a:pt x="3478325" y="2232529"/>
                      <a:pt x="3487301" y="2232201"/>
                    </a:cubicBezTo>
                    <a:close/>
                    <a:moveTo>
                      <a:pt x="3850372" y="2166346"/>
                    </a:moveTo>
                    <a:cubicBezTo>
                      <a:pt x="3859355" y="2165939"/>
                      <a:pt x="3868011" y="2167566"/>
                      <a:pt x="3874218" y="2171469"/>
                    </a:cubicBezTo>
                    <a:lnTo>
                      <a:pt x="4221773" y="2370544"/>
                    </a:lnTo>
                    <a:cubicBezTo>
                      <a:pt x="4234839" y="2378351"/>
                      <a:pt x="4232879" y="2391362"/>
                      <a:pt x="4217853" y="2399819"/>
                    </a:cubicBezTo>
                    <a:lnTo>
                      <a:pt x="4060408" y="2490249"/>
                    </a:lnTo>
                    <a:cubicBezTo>
                      <a:pt x="4046035" y="2498706"/>
                      <a:pt x="4023823" y="2500007"/>
                      <a:pt x="4010757" y="2492201"/>
                    </a:cubicBezTo>
                    <a:lnTo>
                      <a:pt x="3663203" y="2292475"/>
                    </a:lnTo>
                    <a:cubicBezTo>
                      <a:pt x="3650790" y="2285319"/>
                      <a:pt x="3652097" y="2272958"/>
                      <a:pt x="3667122" y="2263850"/>
                    </a:cubicBezTo>
                    <a:lnTo>
                      <a:pt x="3824567" y="2173421"/>
                    </a:lnTo>
                    <a:cubicBezTo>
                      <a:pt x="3832080" y="2169192"/>
                      <a:pt x="3841389" y="2166752"/>
                      <a:pt x="3850372" y="2166346"/>
                    </a:cubicBezTo>
                    <a:close/>
                    <a:moveTo>
                      <a:pt x="2846658" y="2140034"/>
                    </a:moveTo>
                    <a:cubicBezTo>
                      <a:pt x="2855730" y="2139707"/>
                      <a:pt x="2864557" y="2141345"/>
                      <a:pt x="2871095" y="2144949"/>
                    </a:cubicBezTo>
                    <a:lnTo>
                      <a:pt x="3029317" y="2237348"/>
                    </a:lnTo>
                    <a:cubicBezTo>
                      <a:pt x="3042393" y="2244556"/>
                      <a:pt x="3040432" y="2257662"/>
                      <a:pt x="3026048" y="2266181"/>
                    </a:cubicBezTo>
                    <a:lnTo>
                      <a:pt x="2838404" y="2374962"/>
                    </a:lnTo>
                    <a:cubicBezTo>
                      <a:pt x="2824020" y="2383481"/>
                      <a:pt x="2801137" y="2384792"/>
                      <a:pt x="2788714" y="2377583"/>
                    </a:cubicBezTo>
                    <a:lnTo>
                      <a:pt x="2629184" y="2285185"/>
                    </a:lnTo>
                    <a:cubicBezTo>
                      <a:pt x="2616762" y="2277321"/>
                      <a:pt x="2618070" y="2264215"/>
                      <a:pt x="2632453" y="2256352"/>
                    </a:cubicBezTo>
                    <a:lnTo>
                      <a:pt x="2820751" y="2146915"/>
                    </a:lnTo>
                    <a:cubicBezTo>
                      <a:pt x="2828270" y="2142656"/>
                      <a:pt x="2837587" y="2140362"/>
                      <a:pt x="2846658" y="2140034"/>
                    </a:cubicBezTo>
                    <a:close/>
                    <a:moveTo>
                      <a:pt x="4280170" y="2137567"/>
                    </a:moveTo>
                    <a:cubicBezTo>
                      <a:pt x="4289174" y="2137157"/>
                      <a:pt x="4298014" y="2138798"/>
                      <a:pt x="4304563" y="2142737"/>
                    </a:cubicBezTo>
                    <a:lnTo>
                      <a:pt x="4464341" y="2234644"/>
                    </a:lnTo>
                    <a:cubicBezTo>
                      <a:pt x="4476783" y="2241865"/>
                      <a:pt x="4475473" y="2254995"/>
                      <a:pt x="4460412" y="2263529"/>
                    </a:cubicBezTo>
                    <a:lnTo>
                      <a:pt x="4302598" y="2355436"/>
                    </a:lnTo>
                    <a:cubicBezTo>
                      <a:pt x="4287537" y="2363970"/>
                      <a:pt x="4265273" y="2364627"/>
                      <a:pt x="4252176" y="2357405"/>
                    </a:cubicBezTo>
                    <a:lnTo>
                      <a:pt x="4092398" y="2264842"/>
                    </a:lnTo>
                    <a:cubicBezTo>
                      <a:pt x="4079956" y="2257621"/>
                      <a:pt x="4081266" y="2244491"/>
                      <a:pt x="4096327" y="2235957"/>
                    </a:cubicBezTo>
                    <a:lnTo>
                      <a:pt x="4254796" y="2144706"/>
                    </a:lnTo>
                    <a:cubicBezTo>
                      <a:pt x="4261999" y="2140439"/>
                      <a:pt x="4271167" y="2137977"/>
                      <a:pt x="4280170" y="2137567"/>
                    </a:cubicBezTo>
                    <a:close/>
                    <a:moveTo>
                      <a:pt x="3240299" y="2091154"/>
                    </a:moveTo>
                    <a:cubicBezTo>
                      <a:pt x="3249384" y="2090743"/>
                      <a:pt x="3258224" y="2092385"/>
                      <a:pt x="3264773" y="2095995"/>
                    </a:cubicBezTo>
                    <a:lnTo>
                      <a:pt x="3423897" y="2188559"/>
                    </a:lnTo>
                    <a:cubicBezTo>
                      <a:pt x="3436993" y="2196436"/>
                      <a:pt x="3435683" y="2209566"/>
                      <a:pt x="3420622" y="2218100"/>
                    </a:cubicBezTo>
                    <a:lnTo>
                      <a:pt x="3262808" y="2309351"/>
                    </a:lnTo>
                    <a:cubicBezTo>
                      <a:pt x="3247747" y="2317885"/>
                      <a:pt x="3225483" y="2318542"/>
                      <a:pt x="3212386" y="2311320"/>
                    </a:cubicBezTo>
                    <a:lnTo>
                      <a:pt x="3053263" y="2218757"/>
                    </a:lnTo>
                    <a:cubicBezTo>
                      <a:pt x="3040166" y="2211536"/>
                      <a:pt x="3041476" y="2198406"/>
                      <a:pt x="3056537" y="2189872"/>
                    </a:cubicBezTo>
                    <a:lnTo>
                      <a:pt x="3214351" y="2098621"/>
                    </a:lnTo>
                    <a:cubicBezTo>
                      <a:pt x="3221882" y="2094026"/>
                      <a:pt x="3231213" y="2091564"/>
                      <a:pt x="3240299" y="2091154"/>
                    </a:cubicBezTo>
                    <a:close/>
                    <a:moveTo>
                      <a:pt x="3603217" y="2022347"/>
                    </a:moveTo>
                    <a:cubicBezTo>
                      <a:pt x="3612302" y="2021938"/>
                      <a:pt x="3621143" y="2023575"/>
                      <a:pt x="3627691" y="2027502"/>
                    </a:cubicBezTo>
                    <a:lnTo>
                      <a:pt x="3786815" y="2119803"/>
                    </a:lnTo>
                    <a:cubicBezTo>
                      <a:pt x="3799911" y="2127004"/>
                      <a:pt x="3797947" y="2139441"/>
                      <a:pt x="3782886" y="2148606"/>
                    </a:cubicBezTo>
                    <a:lnTo>
                      <a:pt x="3625071" y="2239597"/>
                    </a:lnTo>
                    <a:cubicBezTo>
                      <a:pt x="3610665" y="2248107"/>
                      <a:pt x="3587746" y="2249416"/>
                      <a:pt x="3575304" y="2241561"/>
                    </a:cubicBezTo>
                    <a:lnTo>
                      <a:pt x="3415526" y="2149915"/>
                    </a:lnTo>
                    <a:cubicBezTo>
                      <a:pt x="3403084" y="2142060"/>
                      <a:pt x="3404394" y="2128967"/>
                      <a:pt x="3418800" y="2120457"/>
                    </a:cubicBezTo>
                    <a:lnTo>
                      <a:pt x="3577269" y="2029466"/>
                    </a:lnTo>
                    <a:cubicBezTo>
                      <a:pt x="3584799" y="2025211"/>
                      <a:pt x="3594131" y="2022756"/>
                      <a:pt x="3603217" y="2022347"/>
                    </a:cubicBezTo>
                    <a:close/>
                    <a:moveTo>
                      <a:pt x="4032382" y="1996023"/>
                    </a:moveTo>
                    <a:cubicBezTo>
                      <a:pt x="4041468" y="1995694"/>
                      <a:pt x="4050309" y="1997336"/>
                      <a:pt x="4056857" y="2000946"/>
                    </a:cubicBezTo>
                    <a:lnTo>
                      <a:pt x="4215981" y="2093510"/>
                    </a:lnTo>
                    <a:cubicBezTo>
                      <a:pt x="4229077" y="2100731"/>
                      <a:pt x="4227113" y="2113861"/>
                      <a:pt x="4212052" y="2122395"/>
                    </a:cubicBezTo>
                    <a:lnTo>
                      <a:pt x="4054237" y="2214302"/>
                    </a:lnTo>
                    <a:cubicBezTo>
                      <a:pt x="4039831" y="2222180"/>
                      <a:pt x="4017567" y="2223493"/>
                      <a:pt x="4004470" y="2216271"/>
                    </a:cubicBezTo>
                    <a:lnTo>
                      <a:pt x="3844692" y="2123708"/>
                    </a:lnTo>
                    <a:cubicBezTo>
                      <a:pt x="3832250" y="2115830"/>
                      <a:pt x="3833560" y="2103357"/>
                      <a:pt x="3848621" y="2094166"/>
                    </a:cubicBezTo>
                    <a:lnTo>
                      <a:pt x="4006435" y="2002916"/>
                    </a:lnTo>
                    <a:cubicBezTo>
                      <a:pt x="4013965" y="1998649"/>
                      <a:pt x="4023297" y="1996351"/>
                      <a:pt x="4032382" y="1996023"/>
                    </a:cubicBezTo>
                    <a:close/>
                    <a:moveTo>
                      <a:pt x="2512321" y="1947459"/>
                    </a:moveTo>
                    <a:cubicBezTo>
                      <a:pt x="2521456" y="1947050"/>
                      <a:pt x="2530265" y="1948687"/>
                      <a:pt x="2536463" y="1952614"/>
                    </a:cubicBezTo>
                    <a:lnTo>
                      <a:pt x="2790931" y="2099903"/>
                    </a:lnTo>
                    <a:cubicBezTo>
                      <a:pt x="2803329" y="2107104"/>
                      <a:pt x="2802024" y="2120196"/>
                      <a:pt x="2787016" y="2128706"/>
                    </a:cubicBezTo>
                    <a:lnTo>
                      <a:pt x="2599754" y="2237373"/>
                    </a:lnTo>
                    <a:cubicBezTo>
                      <a:pt x="2584747" y="2245883"/>
                      <a:pt x="2562562" y="2246537"/>
                      <a:pt x="2550165" y="2239337"/>
                    </a:cubicBezTo>
                    <a:lnTo>
                      <a:pt x="2295044" y="2092048"/>
                    </a:lnTo>
                    <a:cubicBezTo>
                      <a:pt x="2282647" y="2084847"/>
                      <a:pt x="2284604" y="2071755"/>
                      <a:pt x="2298959" y="2063245"/>
                    </a:cubicBezTo>
                    <a:lnTo>
                      <a:pt x="2486222" y="1954578"/>
                    </a:lnTo>
                    <a:cubicBezTo>
                      <a:pt x="2493726" y="1950323"/>
                      <a:pt x="2503187" y="1947868"/>
                      <a:pt x="2512321" y="1947459"/>
                    </a:cubicBezTo>
                    <a:close/>
                    <a:moveTo>
                      <a:pt x="2993618" y="1947057"/>
                    </a:moveTo>
                    <a:cubicBezTo>
                      <a:pt x="3002571" y="1946728"/>
                      <a:pt x="3011199" y="1948370"/>
                      <a:pt x="3017385" y="1951980"/>
                    </a:cubicBezTo>
                    <a:lnTo>
                      <a:pt x="3176268" y="2044544"/>
                    </a:lnTo>
                    <a:cubicBezTo>
                      <a:pt x="3189291" y="2051765"/>
                      <a:pt x="3187989" y="2064895"/>
                      <a:pt x="3172361" y="2073429"/>
                    </a:cubicBezTo>
                    <a:lnTo>
                      <a:pt x="3015432" y="2164679"/>
                    </a:lnTo>
                    <a:cubicBezTo>
                      <a:pt x="3000455" y="2173214"/>
                      <a:pt x="2978316" y="2174527"/>
                      <a:pt x="2965944" y="2167305"/>
                    </a:cubicBezTo>
                    <a:lnTo>
                      <a:pt x="2807713" y="2074742"/>
                    </a:lnTo>
                    <a:cubicBezTo>
                      <a:pt x="2795341" y="2067521"/>
                      <a:pt x="2796643" y="2054391"/>
                      <a:pt x="2810969" y="2045857"/>
                    </a:cubicBezTo>
                    <a:lnTo>
                      <a:pt x="2967898" y="1953950"/>
                    </a:lnTo>
                    <a:cubicBezTo>
                      <a:pt x="2975386" y="1949683"/>
                      <a:pt x="2984665" y="1947385"/>
                      <a:pt x="2993618" y="1947057"/>
                    </a:cubicBezTo>
                    <a:close/>
                    <a:moveTo>
                      <a:pt x="4383446" y="1921460"/>
                    </a:moveTo>
                    <a:cubicBezTo>
                      <a:pt x="4392410" y="1921132"/>
                      <a:pt x="4401047" y="1922772"/>
                      <a:pt x="4407240" y="1926706"/>
                    </a:cubicBezTo>
                    <a:lnTo>
                      <a:pt x="4699933" y="2096539"/>
                    </a:lnTo>
                    <a:cubicBezTo>
                      <a:pt x="4712970" y="2103752"/>
                      <a:pt x="4711015" y="2116866"/>
                      <a:pt x="4696673" y="2125391"/>
                    </a:cubicBezTo>
                    <a:lnTo>
                      <a:pt x="4538919" y="2216536"/>
                    </a:lnTo>
                    <a:cubicBezTo>
                      <a:pt x="4523926" y="2225061"/>
                      <a:pt x="4501762" y="2226372"/>
                      <a:pt x="4489376" y="2218504"/>
                    </a:cubicBezTo>
                    <a:lnTo>
                      <a:pt x="4196684" y="2048671"/>
                    </a:lnTo>
                    <a:cubicBezTo>
                      <a:pt x="4183646" y="2041458"/>
                      <a:pt x="4185602" y="2028343"/>
                      <a:pt x="4199943" y="2019819"/>
                    </a:cubicBezTo>
                    <a:lnTo>
                      <a:pt x="4357697" y="1928017"/>
                    </a:lnTo>
                    <a:cubicBezTo>
                      <a:pt x="4365194" y="1924083"/>
                      <a:pt x="4374483" y="1921788"/>
                      <a:pt x="4383446" y="1921460"/>
                    </a:cubicBezTo>
                    <a:close/>
                    <a:moveTo>
                      <a:pt x="3358473" y="1880811"/>
                    </a:moveTo>
                    <a:cubicBezTo>
                      <a:pt x="3367477" y="1880482"/>
                      <a:pt x="3376318" y="1882124"/>
                      <a:pt x="3382866" y="1885734"/>
                    </a:cubicBezTo>
                    <a:lnTo>
                      <a:pt x="3542644" y="1978298"/>
                    </a:lnTo>
                    <a:cubicBezTo>
                      <a:pt x="3555086" y="1986175"/>
                      <a:pt x="3553777" y="1998649"/>
                      <a:pt x="3538715" y="2007183"/>
                    </a:cubicBezTo>
                    <a:lnTo>
                      <a:pt x="3380901" y="2099090"/>
                    </a:lnTo>
                    <a:cubicBezTo>
                      <a:pt x="3365840" y="2106968"/>
                      <a:pt x="3343576" y="2108281"/>
                      <a:pt x="3330479" y="2100403"/>
                    </a:cubicBezTo>
                    <a:lnTo>
                      <a:pt x="3171356" y="2008496"/>
                    </a:lnTo>
                    <a:cubicBezTo>
                      <a:pt x="3158259" y="2001275"/>
                      <a:pt x="3160223" y="1988145"/>
                      <a:pt x="3174630" y="1979611"/>
                    </a:cubicBezTo>
                    <a:lnTo>
                      <a:pt x="3333099" y="1887704"/>
                    </a:lnTo>
                    <a:cubicBezTo>
                      <a:pt x="3340302" y="1883437"/>
                      <a:pt x="3349470" y="1881139"/>
                      <a:pt x="3358473" y="1880811"/>
                    </a:cubicBezTo>
                    <a:close/>
                    <a:moveTo>
                      <a:pt x="3787883" y="1852418"/>
                    </a:moveTo>
                    <a:cubicBezTo>
                      <a:pt x="3796969" y="1852008"/>
                      <a:pt x="3805809" y="1853649"/>
                      <a:pt x="3812030" y="1857588"/>
                    </a:cubicBezTo>
                    <a:lnTo>
                      <a:pt x="3971808" y="1949495"/>
                    </a:lnTo>
                    <a:cubicBezTo>
                      <a:pt x="3984250" y="1957372"/>
                      <a:pt x="3982941" y="1970502"/>
                      <a:pt x="3968534" y="1979036"/>
                    </a:cubicBezTo>
                    <a:lnTo>
                      <a:pt x="3810065" y="2070287"/>
                    </a:lnTo>
                    <a:cubicBezTo>
                      <a:pt x="3795004" y="2078821"/>
                      <a:pt x="3772740" y="2079478"/>
                      <a:pt x="3759643" y="2072256"/>
                    </a:cubicBezTo>
                    <a:lnTo>
                      <a:pt x="3600520" y="1979693"/>
                    </a:lnTo>
                    <a:cubicBezTo>
                      <a:pt x="3587423" y="1972472"/>
                      <a:pt x="3589387" y="1959998"/>
                      <a:pt x="3603794" y="1950808"/>
                    </a:cubicBezTo>
                    <a:lnTo>
                      <a:pt x="3762263" y="1859557"/>
                    </a:lnTo>
                    <a:cubicBezTo>
                      <a:pt x="3769466" y="1855290"/>
                      <a:pt x="3778797" y="1852828"/>
                      <a:pt x="3787883" y="1852418"/>
                    </a:cubicBezTo>
                    <a:close/>
                    <a:moveTo>
                      <a:pt x="4490681" y="1814541"/>
                    </a:moveTo>
                    <a:cubicBezTo>
                      <a:pt x="4499752" y="1814216"/>
                      <a:pt x="4508577" y="1815841"/>
                      <a:pt x="4515114" y="1819416"/>
                    </a:cubicBezTo>
                    <a:lnTo>
                      <a:pt x="4673971" y="1911071"/>
                    </a:lnTo>
                    <a:cubicBezTo>
                      <a:pt x="4687045" y="1918221"/>
                      <a:pt x="4685084" y="1931222"/>
                      <a:pt x="4670702" y="1939672"/>
                    </a:cubicBezTo>
                    <a:lnTo>
                      <a:pt x="4618404" y="1968923"/>
                    </a:lnTo>
                    <a:cubicBezTo>
                      <a:pt x="4604022" y="1978024"/>
                      <a:pt x="4581141" y="1978674"/>
                      <a:pt x="4568720" y="1971524"/>
                    </a:cubicBezTo>
                    <a:lnTo>
                      <a:pt x="4409210" y="1879869"/>
                    </a:lnTo>
                    <a:cubicBezTo>
                      <a:pt x="4396789" y="1872719"/>
                      <a:pt x="4398096" y="1859718"/>
                      <a:pt x="4412479" y="1851268"/>
                    </a:cubicBezTo>
                    <a:lnTo>
                      <a:pt x="4464777" y="1821366"/>
                    </a:lnTo>
                    <a:cubicBezTo>
                      <a:pt x="4472295" y="1817141"/>
                      <a:pt x="4481611" y="1814866"/>
                      <a:pt x="4490681" y="1814541"/>
                    </a:cubicBezTo>
                    <a:close/>
                    <a:moveTo>
                      <a:pt x="2749606" y="1805923"/>
                    </a:moveTo>
                    <a:cubicBezTo>
                      <a:pt x="2758559" y="1805594"/>
                      <a:pt x="2767350" y="1807236"/>
                      <a:pt x="2773861" y="1810846"/>
                    </a:cubicBezTo>
                    <a:lnTo>
                      <a:pt x="2932093" y="1903410"/>
                    </a:lnTo>
                    <a:cubicBezTo>
                      <a:pt x="2944465" y="1910631"/>
                      <a:pt x="2943163" y="1923761"/>
                      <a:pt x="2928186" y="1932295"/>
                    </a:cubicBezTo>
                    <a:lnTo>
                      <a:pt x="2771908" y="2023545"/>
                    </a:lnTo>
                    <a:cubicBezTo>
                      <a:pt x="2756931" y="2032080"/>
                      <a:pt x="2734792" y="2033393"/>
                      <a:pt x="2722420" y="2026171"/>
                    </a:cubicBezTo>
                    <a:lnTo>
                      <a:pt x="2563537" y="1933608"/>
                    </a:lnTo>
                    <a:cubicBezTo>
                      <a:pt x="2550514" y="1925730"/>
                      <a:pt x="2552467" y="1913257"/>
                      <a:pt x="2566793" y="1904723"/>
                    </a:cubicBezTo>
                    <a:lnTo>
                      <a:pt x="2724373" y="1812816"/>
                    </a:lnTo>
                    <a:cubicBezTo>
                      <a:pt x="2731536" y="1808549"/>
                      <a:pt x="2740652" y="1806251"/>
                      <a:pt x="2749606" y="1805923"/>
                    </a:cubicBezTo>
                    <a:close/>
                    <a:moveTo>
                      <a:pt x="4150474" y="1786162"/>
                    </a:moveTo>
                    <a:cubicBezTo>
                      <a:pt x="4159559" y="1785753"/>
                      <a:pt x="4168399" y="1787390"/>
                      <a:pt x="4174948" y="1791317"/>
                    </a:cubicBezTo>
                    <a:lnTo>
                      <a:pt x="4334072" y="1883618"/>
                    </a:lnTo>
                    <a:cubicBezTo>
                      <a:pt x="4347168" y="1890819"/>
                      <a:pt x="4345204" y="1903911"/>
                      <a:pt x="4330797" y="1912421"/>
                    </a:cubicBezTo>
                    <a:lnTo>
                      <a:pt x="4172983" y="2003412"/>
                    </a:lnTo>
                    <a:cubicBezTo>
                      <a:pt x="4157922" y="2012577"/>
                      <a:pt x="4135658" y="2013231"/>
                      <a:pt x="4122561" y="2006031"/>
                    </a:cubicBezTo>
                    <a:lnTo>
                      <a:pt x="3963438" y="1913730"/>
                    </a:lnTo>
                    <a:cubicBezTo>
                      <a:pt x="3950341" y="1905875"/>
                      <a:pt x="3952305" y="1892782"/>
                      <a:pt x="3966712" y="1884273"/>
                    </a:cubicBezTo>
                    <a:lnTo>
                      <a:pt x="4124526" y="1793281"/>
                    </a:lnTo>
                    <a:cubicBezTo>
                      <a:pt x="4132057" y="1789026"/>
                      <a:pt x="4141388" y="1786571"/>
                      <a:pt x="4150474" y="1786162"/>
                    </a:cubicBezTo>
                    <a:close/>
                    <a:moveTo>
                      <a:pt x="3110685" y="1739675"/>
                    </a:moveTo>
                    <a:cubicBezTo>
                      <a:pt x="3119771" y="1739346"/>
                      <a:pt x="3128612" y="1740988"/>
                      <a:pt x="3135160" y="1744598"/>
                    </a:cubicBezTo>
                    <a:lnTo>
                      <a:pt x="3294284" y="1837162"/>
                    </a:lnTo>
                    <a:cubicBezTo>
                      <a:pt x="3307380" y="1844383"/>
                      <a:pt x="3305416" y="1856856"/>
                      <a:pt x="3291009" y="1866047"/>
                    </a:cubicBezTo>
                    <a:lnTo>
                      <a:pt x="3132540" y="1957297"/>
                    </a:lnTo>
                    <a:cubicBezTo>
                      <a:pt x="3118134" y="1965832"/>
                      <a:pt x="3095870" y="1967145"/>
                      <a:pt x="3082773" y="1959267"/>
                    </a:cubicBezTo>
                    <a:lnTo>
                      <a:pt x="2922995" y="1867360"/>
                    </a:lnTo>
                    <a:cubicBezTo>
                      <a:pt x="2910553" y="1860139"/>
                      <a:pt x="2911863" y="1847009"/>
                      <a:pt x="2926924" y="1838475"/>
                    </a:cubicBezTo>
                    <a:lnTo>
                      <a:pt x="3084738" y="1746568"/>
                    </a:lnTo>
                    <a:cubicBezTo>
                      <a:pt x="3092268" y="1742301"/>
                      <a:pt x="3101600" y="1740003"/>
                      <a:pt x="3110685" y="1739675"/>
                    </a:cubicBezTo>
                    <a:close/>
                    <a:moveTo>
                      <a:pt x="3542732" y="1711282"/>
                    </a:moveTo>
                    <a:cubicBezTo>
                      <a:pt x="3551817" y="1710872"/>
                      <a:pt x="3560658" y="1712513"/>
                      <a:pt x="3567206" y="1716452"/>
                    </a:cubicBezTo>
                    <a:lnTo>
                      <a:pt x="3726330" y="1808359"/>
                    </a:lnTo>
                    <a:cubicBezTo>
                      <a:pt x="3739426" y="1815580"/>
                      <a:pt x="3737462" y="1828710"/>
                      <a:pt x="3723055" y="1837244"/>
                    </a:cubicBezTo>
                    <a:lnTo>
                      <a:pt x="3565241" y="1929151"/>
                    </a:lnTo>
                    <a:cubicBezTo>
                      <a:pt x="3550180" y="1937685"/>
                      <a:pt x="3527916" y="1938342"/>
                      <a:pt x="3514819" y="1931120"/>
                    </a:cubicBezTo>
                    <a:lnTo>
                      <a:pt x="3355696" y="1838557"/>
                    </a:lnTo>
                    <a:cubicBezTo>
                      <a:pt x="3342599" y="1831336"/>
                      <a:pt x="3343909" y="1818206"/>
                      <a:pt x="3358970" y="1809672"/>
                    </a:cubicBezTo>
                    <a:lnTo>
                      <a:pt x="3516784" y="1718421"/>
                    </a:lnTo>
                    <a:cubicBezTo>
                      <a:pt x="3524315" y="1714154"/>
                      <a:pt x="3533646" y="1711692"/>
                      <a:pt x="3542732" y="1711282"/>
                    </a:cubicBezTo>
                    <a:close/>
                    <a:moveTo>
                      <a:pt x="4245854" y="1673848"/>
                    </a:moveTo>
                    <a:cubicBezTo>
                      <a:pt x="4254925" y="1673436"/>
                      <a:pt x="4263750" y="1675083"/>
                      <a:pt x="4270288" y="1679035"/>
                    </a:cubicBezTo>
                    <a:lnTo>
                      <a:pt x="4429145" y="1771249"/>
                    </a:lnTo>
                    <a:cubicBezTo>
                      <a:pt x="4442219" y="1778494"/>
                      <a:pt x="4440258" y="1791668"/>
                      <a:pt x="4425876" y="1800230"/>
                    </a:cubicBezTo>
                    <a:lnTo>
                      <a:pt x="4373577" y="1830529"/>
                    </a:lnTo>
                    <a:cubicBezTo>
                      <a:pt x="4359195" y="1839092"/>
                      <a:pt x="4336315" y="1840409"/>
                      <a:pt x="4323894" y="1832505"/>
                    </a:cubicBezTo>
                    <a:lnTo>
                      <a:pt x="4164383" y="1740291"/>
                    </a:lnTo>
                    <a:cubicBezTo>
                      <a:pt x="4151962" y="1732387"/>
                      <a:pt x="4153269" y="1719873"/>
                      <a:pt x="4167652" y="1710651"/>
                    </a:cubicBezTo>
                    <a:lnTo>
                      <a:pt x="4219950" y="1681011"/>
                    </a:lnTo>
                    <a:cubicBezTo>
                      <a:pt x="4227468" y="1676730"/>
                      <a:pt x="4236784" y="1674260"/>
                      <a:pt x="4245854" y="1673848"/>
                    </a:cubicBezTo>
                    <a:close/>
                    <a:moveTo>
                      <a:pt x="2503023" y="1664786"/>
                    </a:moveTo>
                    <a:cubicBezTo>
                      <a:pt x="2512027" y="1664458"/>
                      <a:pt x="2520868" y="1666100"/>
                      <a:pt x="2527416" y="1669710"/>
                    </a:cubicBezTo>
                    <a:lnTo>
                      <a:pt x="2687194" y="1762274"/>
                    </a:lnTo>
                    <a:cubicBezTo>
                      <a:pt x="2699636" y="1770151"/>
                      <a:pt x="2698327" y="1783281"/>
                      <a:pt x="2683265" y="1791159"/>
                    </a:cubicBezTo>
                    <a:lnTo>
                      <a:pt x="2524796" y="1883066"/>
                    </a:lnTo>
                    <a:cubicBezTo>
                      <a:pt x="2510390" y="1891600"/>
                      <a:pt x="2487471" y="1892257"/>
                      <a:pt x="2475029" y="1885035"/>
                    </a:cubicBezTo>
                    <a:lnTo>
                      <a:pt x="2315251" y="1792472"/>
                    </a:lnTo>
                    <a:cubicBezTo>
                      <a:pt x="2302809" y="1785251"/>
                      <a:pt x="2304119" y="1772121"/>
                      <a:pt x="2319180" y="1763587"/>
                    </a:cubicBezTo>
                    <a:lnTo>
                      <a:pt x="2477649" y="1671680"/>
                    </a:lnTo>
                    <a:cubicBezTo>
                      <a:pt x="2484852" y="1667413"/>
                      <a:pt x="2494020" y="1665115"/>
                      <a:pt x="2503023" y="1664786"/>
                    </a:cubicBezTo>
                    <a:close/>
                    <a:moveTo>
                      <a:pt x="3905568" y="1644954"/>
                    </a:moveTo>
                    <a:cubicBezTo>
                      <a:pt x="3914571" y="1644461"/>
                      <a:pt x="3923248" y="1645938"/>
                      <a:pt x="3929469" y="1649549"/>
                    </a:cubicBezTo>
                    <a:lnTo>
                      <a:pt x="4089248" y="1742113"/>
                    </a:lnTo>
                    <a:cubicBezTo>
                      <a:pt x="4102344" y="1749334"/>
                      <a:pt x="4100380" y="1762464"/>
                      <a:pt x="4085973" y="1770998"/>
                    </a:cubicBezTo>
                    <a:lnTo>
                      <a:pt x="3927504" y="1862905"/>
                    </a:lnTo>
                    <a:cubicBezTo>
                      <a:pt x="3912443" y="1871439"/>
                      <a:pt x="3890179" y="1872096"/>
                      <a:pt x="3877737" y="1864874"/>
                    </a:cubicBezTo>
                    <a:lnTo>
                      <a:pt x="3717959" y="1772311"/>
                    </a:lnTo>
                    <a:cubicBezTo>
                      <a:pt x="3705517" y="1765090"/>
                      <a:pt x="3706827" y="1751960"/>
                      <a:pt x="3721233" y="1743426"/>
                    </a:cubicBezTo>
                    <a:lnTo>
                      <a:pt x="3879702" y="1652175"/>
                    </a:lnTo>
                    <a:cubicBezTo>
                      <a:pt x="3887232" y="1647908"/>
                      <a:pt x="3896564" y="1645446"/>
                      <a:pt x="3905568" y="1644954"/>
                    </a:cubicBezTo>
                    <a:close/>
                    <a:moveTo>
                      <a:pt x="2865062" y="1598541"/>
                    </a:moveTo>
                    <a:cubicBezTo>
                      <a:pt x="2874097" y="1598212"/>
                      <a:pt x="2882887" y="1599854"/>
                      <a:pt x="2889073" y="1603464"/>
                    </a:cubicBezTo>
                    <a:lnTo>
                      <a:pt x="3047305" y="1696028"/>
                    </a:lnTo>
                    <a:cubicBezTo>
                      <a:pt x="3059677" y="1703249"/>
                      <a:pt x="3058375" y="1715722"/>
                      <a:pt x="3044049" y="1724913"/>
                    </a:cubicBezTo>
                    <a:lnTo>
                      <a:pt x="2887120" y="1816163"/>
                    </a:lnTo>
                    <a:cubicBezTo>
                      <a:pt x="2872143" y="1824698"/>
                      <a:pt x="2850004" y="1826011"/>
                      <a:pt x="2836981" y="1818133"/>
                    </a:cubicBezTo>
                    <a:lnTo>
                      <a:pt x="2678749" y="1725569"/>
                    </a:lnTo>
                    <a:cubicBezTo>
                      <a:pt x="2665726" y="1718348"/>
                      <a:pt x="2667679" y="1705218"/>
                      <a:pt x="2682656" y="1696684"/>
                    </a:cubicBezTo>
                    <a:lnTo>
                      <a:pt x="2839585" y="1605434"/>
                    </a:lnTo>
                    <a:cubicBezTo>
                      <a:pt x="2846748" y="1601167"/>
                      <a:pt x="2856027" y="1598869"/>
                      <a:pt x="2865062" y="1598541"/>
                    </a:cubicBezTo>
                    <a:close/>
                    <a:moveTo>
                      <a:pt x="3295268" y="1570066"/>
                    </a:moveTo>
                    <a:cubicBezTo>
                      <a:pt x="3304257" y="1569738"/>
                      <a:pt x="3312920" y="1571379"/>
                      <a:pt x="3319130" y="1575318"/>
                    </a:cubicBezTo>
                    <a:lnTo>
                      <a:pt x="3478646" y="1667225"/>
                    </a:lnTo>
                    <a:cubicBezTo>
                      <a:pt x="3491721" y="1674446"/>
                      <a:pt x="3489760" y="1687576"/>
                      <a:pt x="3475377" y="1696110"/>
                    </a:cubicBezTo>
                    <a:lnTo>
                      <a:pt x="3317169" y="1788017"/>
                    </a:lnTo>
                    <a:cubicBezTo>
                      <a:pt x="3302787" y="1796551"/>
                      <a:pt x="3279905" y="1797208"/>
                      <a:pt x="3267484" y="1789986"/>
                    </a:cubicBezTo>
                    <a:lnTo>
                      <a:pt x="3107968" y="1697423"/>
                    </a:lnTo>
                    <a:cubicBezTo>
                      <a:pt x="3094893" y="1689545"/>
                      <a:pt x="3096854" y="1677072"/>
                      <a:pt x="3111891" y="1668538"/>
                    </a:cubicBezTo>
                    <a:lnTo>
                      <a:pt x="3269445" y="1576631"/>
                    </a:lnTo>
                    <a:cubicBezTo>
                      <a:pt x="3276963" y="1572692"/>
                      <a:pt x="3286279" y="1570394"/>
                      <a:pt x="3295268" y="1570066"/>
                    </a:cubicBezTo>
                    <a:close/>
                    <a:moveTo>
                      <a:pt x="4003909" y="1532301"/>
                    </a:moveTo>
                    <a:cubicBezTo>
                      <a:pt x="4012980" y="1531972"/>
                      <a:pt x="4021805" y="1533619"/>
                      <a:pt x="4028343" y="1537241"/>
                    </a:cubicBezTo>
                    <a:lnTo>
                      <a:pt x="4187200" y="1630115"/>
                    </a:lnTo>
                    <a:cubicBezTo>
                      <a:pt x="4200274" y="1637361"/>
                      <a:pt x="4198313" y="1649875"/>
                      <a:pt x="4183931" y="1659097"/>
                    </a:cubicBezTo>
                    <a:lnTo>
                      <a:pt x="4131632" y="1689396"/>
                    </a:lnTo>
                    <a:cubicBezTo>
                      <a:pt x="4117250" y="1697959"/>
                      <a:pt x="4094370" y="1699276"/>
                      <a:pt x="4081949" y="1691372"/>
                    </a:cubicBezTo>
                    <a:lnTo>
                      <a:pt x="3922438" y="1598499"/>
                    </a:lnTo>
                    <a:cubicBezTo>
                      <a:pt x="3910017" y="1591253"/>
                      <a:pt x="3911324" y="1578080"/>
                      <a:pt x="3926360" y="1569517"/>
                    </a:cubicBezTo>
                    <a:lnTo>
                      <a:pt x="3978005" y="1539217"/>
                    </a:lnTo>
                    <a:cubicBezTo>
                      <a:pt x="3985523" y="1534936"/>
                      <a:pt x="3994839" y="1532631"/>
                      <a:pt x="4003909" y="1532301"/>
                    </a:cubicBezTo>
                    <a:close/>
                    <a:moveTo>
                      <a:pt x="2258198" y="1523654"/>
                    </a:moveTo>
                    <a:cubicBezTo>
                      <a:pt x="2267202" y="1523325"/>
                      <a:pt x="2276043" y="1524967"/>
                      <a:pt x="2282591" y="1528577"/>
                    </a:cubicBezTo>
                    <a:lnTo>
                      <a:pt x="2442369" y="1621141"/>
                    </a:lnTo>
                    <a:cubicBezTo>
                      <a:pt x="2454811" y="1628362"/>
                      <a:pt x="2453501" y="1641492"/>
                      <a:pt x="2438440" y="1650026"/>
                    </a:cubicBezTo>
                    <a:lnTo>
                      <a:pt x="2280626" y="1741933"/>
                    </a:lnTo>
                    <a:cubicBezTo>
                      <a:pt x="2266220" y="1749811"/>
                      <a:pt x="2243301" y="1751124"/>
                      <a:pt x="2230204" y="1743902"/>
                    </a:cubicBezTo>
                    <a:lnTo>
                      <a:pt x="2071081" y="1651339"/>
                    </a:lnTo>
                    <a:cubicBezTo>
                      <a:pt x="2057984" y="1644118"/>
                      <a:pt x="2059948" y="1630988"/>
                      <a:pt x="2075010" y="1622454"/>
                    </a:cubicBezTo>
                    <a:lnTo>
                      <a:pt x="2232824" y="1530547"/>
                    </a:lnTo>
                    <a:cubicBezTo>
                      <a:pt x="2240027" y="1526280"/>
                      <a:pt x="2249195" y="1523982"/>
                      <a:pt x="2258198" y="1523654"/>
                    </a:cubicBezTo>
                    <a:close/>
                    <a:moveTo>
                      <a:pt x="3657944" y="1503819"/>
                    </a:moveTo>
                    <a:cubicBezTo>
                      <a:pt x="3667029" y="1503327"/>
                      <a:pt x="3675870" y="1504804"/>
                      <a:pt x="3682418" y="1508414"/>
                    </a:cubicBezTo>
                    <a:lnTo>
                      <a:pt x="3841542" y="1600978"/>
                    </a:lnTo>
                    <a:cubicBezTo>
                      <a:pt x="3854638" y="1608199"/>
                      <a:pt x="3853329" y="1621329"/>
                      <a:pt x="3838267" y="1629863"/>
                    </a:cubicBezTo>
                    <a:lnTo>
                      <a:pt x="3680453" y="1721113"/>
                    </a:lnTo>
                    <a:cubicBezTo>
                      <a:pt x="3665392" y="1730304"/>
                      <a:pt x="3643128" y="1730961"/>
                      <a:pt x="3630031" y="1723739"/>
                    </a:cubicBezTo>
                    <a:lnTo>
                      <a:pt x="3470908" y="1631176"/>
                    </a:lnTo>
                    <a:cubicBezTo>
                      <a:pt x="3457811" y="1623955"/>
                      <a:pt x="3459775" y="1610825"/>
                      <a:pt x="3474182" y="1602291"/>
                    </a:cubicBezTo>
                    <a:lnTo>
                      <a:pt x="3631996" y="1511040"/>
                    </a:lnTo>
                    <a:cubicBezTo>
                      <a:pt x="3639526" y="1506773"/>
                      <a:pt x="3648858" y="1504311"/>
                      <a:pt x="3657944" y="1503819"/>
                    </a:cubicBezTo>
                    <a:close/>
                    <a:moveTo>
                      <a:pt x="2621035" y="1454526"/>
                    </a:moveTo>
                    <a:cubicBezTo>
                      <a:pt x="2630120" y="1454197"/>
                      <a:pt x="2638961" y="1455839"/>
                      <a:pt x="2645509" y="1459449"/>
                    </a:cubicBezTo>
                    <a:lnTo>
                      <a:pt x="2804633" y="1552013"/>
                    </a:lnTo>
                    <a:cubicBezTo>
                      <a:pt x="2817729" y="1559890"/>
                      <a:pt x="2816419" y="1572364"/>
                      <a:pt x="2801358" y="1581554"/>
                    </a:cubicBezTo>
                    <a:lnTo>
                      <a:pt x="2643544" y="1672805"/>
                    </a:lnTo>
                    <a:cubicBezTo>
                      <a:pt x="2628483" y="1681339"/>
                      <a:pt x="2606219" y="1681996"/>
                      <a:pt x="2593122" y="1674774"/>
                    </a:cubicBezTo>
                    <a:lnTo>
                      <a:pt x="2433999" y="1582211"/>
                    </a:lnTo>
                    <a:cubicBezTo>
                      <a:pt x="2420902" y="1574990"/>
                      <a:pt x="2422212" y="1561860"/>
                      <a:pt x="2437273" y="1553326"/>
                    </a:cubicBezTo>
                    <a:lnTo>
                      <a:pt x="2595087" y="1461419"/>
                    </a:lnTo>
                    <a:cubicBezTo>
                      <a:pt x="2602618" y="1457152"/>
                      <a:pt x="2611949" y="1454854"/>
                      <a:pt x="2621035" y="1454526"/>
                    </a:cubicBezTo>
                    <a:close/>
                    <a:moveTo>
                      <a:pt x="3048424" y="1426125"/>
                    </a:moveTo>
                    <a:cubicBezTo>
                      <a:pt x="3057459" y="1425716"/>
                      <a:pt x="3066250" y="1427353"/>
                      <a:pt x="3072761" y="1431280"/>
                    </a:cubicBezTo>
                    <a:lnTo>
                      <a:pt x="3230993" y="1522926"/>
                    </a:lnTo>
                    <a:cubicBezTo>
                      <a:pt x="3244016" y="1530782"/>
                      <a:pt x="3242714" y="1543874"/>
                      <a:pt x="3227737" y="1552384"/>
                    </a:cubicBezTo>
                    <a:lnTo>
                      <a:pt x="3070808" y="1643375"/>
                    </a:lnTo>
                    <a:cubicBezTo>
                      <a:pt x="3055831" y="1651885"/>
                      <a:pt x="3033692" y="1653194"/>
                      <a:pt x="3020669" y="1645339"/>
                    </a:cubicBezTo>
                    <a:lnTo>
                      <a:pt x="2863088" y="1553039"/>
                    </a:lnTo>
                    <a:cubicBezTo>
                      <a:pt x="2850065" y="1545838"/>
                      <a:pt x="2852018" y="1533400"/>
                      <a:pt x="2866344" y="1524235"/>
                    </a:cubicBezTo>
                    <a:lnTo>
                      <a:pt x="3022622" y="1433244"/>
                    </a:lnTo>
                    <a:cubicBezTo>
                      <a:pt x="3030111" y="1428989"/>
                      <a:pt x="3039390" y="1426534"/>
                      <a:pt x="3048424" y="1426125"/>
                    </a:cubicBezTo>
                    <a:close/>
                    <a:moveTo>
                      <a:pt x="3759084" y="1391578"/>
                    </a:moveTo>
                    <a:cubicBezTo>
                      <a:pt x="3768155" y="1391166"/>
                      <a:pt x="3776980" y="1392813"/>
                      <a:pt x="3783517" y="1396765"/>
                    </a:cubicBezTo>
                    <a:lnTo>
                      <a:pt x="3942374" y="1489638"/>
                    </a:lnTo>
                    <a:cubicBezTo>
                      <a:pt x="3955448" y="1496883"/>
                      <a:pt x="3953487" y="1510056"/>
                      <a:pt x="3939105" y="1517960"/>
                    </a:cubicBezTo>
                    <a:lnTo>
                      <a:pt x="3886807" y="1548259"/>
                    </a:lnTo>
                    <a:cubicBezTo>
                      <a:pt x="3872425" y="1557481"/>
                      <a:pt x="3849544" y="1558139"/>
                      <a:pt x="3837123" y="1550894"/>
                    </a:cubicBezTo>
                    <a:lnTo>
                      <a:pt x="3677613" y="1458021"/>
                    </a:lnTo>
                    <a:cubicBezTo>
                      <a:pt x="3665192" y="1450776"/>
                      <a:pt x="3666499" y="1437603"/>
                      <a:pt x="3681535" y="1429040"/>
                    </a:cubicBezTo>
                    <a:lnTo>
                      <a:pt x="3733180" y="1398741"/>
                    </a:lnTo>
                    <a:cubicBezTo>
                      <a:pt x="3740698" y="1394460"/>
                      <a:pt x="3750014" y="1391990"/>
                      <a:pt x="3759084" y="1391578"/>
                    </a:cubicBezTo>
                    <a:close/>
                    <a:moveTo>
                      <a:pt x="2013371" y="1379638"/>
                    </a:moveTo>
                    <a:cubicBezTo>
                      <a:pt x="2022375" y="1379309"/>
                      <a:pt x="2031216" y="1380951"/>
                      <a:pt x="2037764" y="1384561"/>
                    </a:cubicBezTo>
                    <a:lnTo>
                      <a:pt x="2197542" y="1477125"/>
                    </a:lnTo>
                    <a:cubicBezTo>
                      <a:pt x="2209984" y="1484346"/>
                      <a:pt x="2208675" y="1497476"/>
                      <a:pt x="2193613" y="1506010"/>
                    </a:cubicBezTo>
                    <a:lnTo>
                      <a:pt x="2035144" y="1597260"/>
                    </a:lnTo>
                    <a:cubicBezTo>
                      <a:pt x="2020738" y="1605795"/>
                      <a:pt x="1998474" y="1607108"/>
                      <a:pt x="1985377" y="1599886"/>
                    </a:cubicBezTo>
                    <a:lnTo>
                      <a:pt x="1825599" y="1507323"/>
                    </a:lnTo>
                    <a:cubicBezTo>
                      <a:pt x="1813157" y="1500102"/>
                      <a:pt x="1814467" y="1486972"/>
                      <a:pt x="1829528" y="1477781"/>
                    </a:cubicBezTo>
                    <a:lnTo>
                      <a:pt x="1987997" y="1386531"/>
                    </a:lnTo>
                    <a:cubicBezTo>
                      <a:pt x="1995200" y="1382264"/>
                      <a:pt x="2004368" y="1379966"/>
                      <a:pt x="2013371" y="1379638"/>
                    </a:cubicBezTo>
                    <a:close/>
                    <a:moveTo>
                      <a:pt x="3413117" y="1359475"/>
                    </a:moveTo>
                    <a:cubicBezTo>
                      <a:pt x="3422202" y="1359146"/>
                      <a:pt x="3431042" y="1360788"/>
                      <a:pt x="3437591" y="1364398"/>
                    </a:cubicBezTo>
                    <a:lnTo>
                      <a:pt x="3597369" y="1456962"/>
                    </a:lnTo>
                    <a:cubicBezTo>
                      <a:pt x="3609811" y="1464183"/>
                      <a:pt x="3608501" y="1477313"/>
                      <a:pt x="3593440" y="1485847"/>
                    </a:cubicBezTo>
                    <a:lnTo>
                      <a:pt x="3434971" y="1577097"/>
                    </a:lnTo>
                    <a:cubicBezTo>
                      <a:pt x="3420565" y="1585632"/>
                      <a:pt x="3397646" y="1586945"/>
                      <a:pt x="3385204" y="1579067"/>
                    </a:cubicBezTo>
                    <a:lnTo>
                      <a:pt x="3225426" y="1487160"/>
                    </a:lnTo>
                    <a:cubicBezTo>
                      <a:pt x="3212984" y="1479282"/>
                      <a:pt x="3214294" y="1466152"/>
                      <a:pt x="3228700" y="1457618"/>
                    </a:cubicBezTo>
                    <a:lnTo>
                      <a:pt x="3387169" y="1366368"/>
                    </a:lnTo>
                    <a:cubicBezTo>
                      <a:pt x="3394700" y="1362101"/>
                      <a:pt x="3404031" y="1359803"/>
                      <a:pt x="3413117" y="1359475"/>
                    </a:cubicBezTo>
                    <a:close/>
                    <a:moveTo>
                      <a:pt x="2373571" y="1313390"/>
                    </a:moveTo>
                    <a:cubicBezTo>
                      <a:pt x="2382560" y="1313061"/>
                      <a:pt x="2391222" y="1314702"/>
                      <a:pt x="2397433" y="1318313"/>
                    </a:cubicBezTo>
                    <a:lnTo>
                      <a:pt x="2556949" y="1410877"/>
                    </a:lnTo>
                    <a:cubicBezTo>
                      <a:pt x="2570024" y="1418098"/>
                      <a:pt x="2568063" y="1431228"/>
                      <a:pt x="2553680" y="1439762"/>
                    </a:cubicBezTo>
                    <a:lnTo>
                      <a:pt x="2395472" y="1531012"/>
                    </a:lnTo>
                    <a:cubicBezTo>
                      <a:pt x="2380436" y="1539547"/>
                      <a:pt x="2358208" y="1540860"/>
                      <a:pt x="2345787" y="1532982"/>
                    </a:cubicBezTo>
                    <a:lnTo>
                      <a:pt x="2186271" y="1441075"/>
                    </a:lnTo>
                    <a:cubicBezTo>
                      <a:pt x="2173196" y="1433854"/>
                      <a:pt x="2175157" y="1420724"/>
                      <a:pt x="2190194" y="1412190"/>
                    </a:cubicBezTo>
                    <a:lnTo>
                      <a:pt x="2347748" y="1320283"/>
                    </a:lnTo>
                    <a:cubicBezTo>
                      <a:pt x="2355266" y="1316016"/>
                      <a:pt x="2364582" y="1313718"/>
                      <a:pt x="2373571" y="1313390"/>
                    </a:cubicBezTo>
                    <a:close/>
                    <a:moveTo>
                      <a:pt x="2804170" y="1284997"/>
                    </a:moveTo>
                    <a:cubicBezTo>
                      <a:pt x="2813123" y="1284587"/>
                      <a:pt x="2821751" y="1286228"/>
                      <a:pt x="2827937" y="1290167"/>
                    </a:cubicBezTo>
                    <a:lnTo>
                      <a:pt x="2986168" y="1382074"/>
                    </a:lnTo>
                    <a:cubicBezTo>
                      <a:pt x="2999191" y="1389295"/>
                      <a:pt x="2997889" y="1402425"/>
                      <a:pt x="2982912" y="1410959"/>
                    </a:cubicBezTo>
                    <a:lnTo>
                      <a:pt x="2825983" y="1502866"/>
                    </a:lnTo>
                    <a:cubicBezTo>
                      <a:pt x="2811007" y="1511400"/>
                      <a:pt x="2788867" y="1512057"/>
                      <a:pt x="2776495" y="1504835"/>
                    </a:cubicBezTo>
                    <a:lnTo>
                      <a:pt x="2617613" y="1412272"/>
                    </a:lnTo>
                    <a:cubicBezTo>
                      <a:pt x="2605241" y="1405051"/>
                      <a:pt x="2606543" y="1391921"/>
                      <a:pt x="2621520" y="1383387"/>
                    </a:cubicBezTo>
                    <a:lnTo>
                      <a:pt x="2778449" y="1292136"/>
                    </a:lnTo>
                    <a:cubicBezTo>
                      <a:pt x="2785937" y="1287869"/>
                      <a:pt x="2795216" y="1285407"/>
                      <a:pt x="2804170" y="1284997"/>
                    </a:cubicBezTo>
                    <a:close/>
                    <a:moveTo>
                      <a:pt x="1319915" y="1258658"/>
                    </a:moveTo>
                    <a:cubicBezTo>
                      <a:pt x="1328875" y="1258331"/>
                      <a:pt x="1337510" y="1259967"/>
                      <a:pt x="1343701" y="1263568"/>
                    </a:cubicBezTo>
                    <a:lnTo>
                      <a:pt x="1484904" y="1345400"/>
                    </a:lnTo>
                    <a:lnTo>
                      <a:pt x="2452619" y="1903856"/>
                    </a:lnTo>
                    <a:cubicBezTo>
                      <a:pt x="2466334" y="1911034"/>
                      <a:pt x="2466334" y="1924085"/>
                      <a:pt x="2452619" y="1931915"/>
                    </a:cubicBezTo>
                    <a:lnTo>
                      <a:pt x="2260605" y="2042849"/>
                    </a:lnTo>
                    <a:cubicBezTo>
                      <a:pt x="2246890" y="2050679"/>
                      <a:pt x="2224684" y="2050679"/>
                      <a:pt x="2210968" y="2042849"/>
                    </a:cubicBezTo>
                    <a:lnTo>
                      <a:pt x="1358287" y="1550486"/>
                    </a:lnTo>
                    <a:lnTo>
                      <a:pt x="1357386" y="1550288"/>
                    </a:lnTo>
                    <a:lnTo>
                      <a:pt x="1103235" y="1403655"/>
                    </a:lnTo>
                    <a:cubicBezTo>
                      <a:pt x="1090202" y="1395799"/>
                      <a:pt x="1092157" y="1382707"/>
                      <a:pt x="1106494" y="1374852"/>
                    </a:cubicBezTo>
                    <a:lnTo>
                      <a:pt x="1294174" y="1265532"/>
                    </a:lnTo>
                    <a:cubicBezTo>
                      <a:pt x="1301668" y="1261277"/>
                      <a:pt x="1310954" y="1258986"/>
                      <a:pt x="1319915" y="1258658"/>
                    </a:cubicBezTo>
                    <a:close/>
                    <a:moveTo>
                      <a:pt x="1765908" y="1238479"/>
                    </a:moveTo>
                    <a:cubicBezTo>
                      <a:pt x="1774979" y="1238154"/>
                      <a:pt x="1783805" y="1239780"/>
                      <a:pt x="1790342" y="1243355"/>
                    </a:cubicBezTo>
                    <a:lnTo>
                      <a:pt x="1949204" y="1335024"/>
                    </a:lnTo>
                    <a:cubicBezTo>
                      <a:pt x="1962279" y="1342175"/>
                      <a:pt x="1960318" y="1355178"/>
                      <a:pt x="1945935" y="1363629"/>
                    </a:cubicBezTo>
                    <a:lnTo>
                      <a:pt x="1788381" y="1453997"/>
                    </a:lnTo>
                    <a:cubicBezTo>
                      <a:pt x="1772691" y="1462449"/>
                      <a:pt x="1751117" y="1463099"/>
                      <a:pt x="1738042" y="1455947"/>
                    </a:cubicBezTo>
                    <a:lnTo>
                      <a:pt x="1578526" y="1364279"/>
                    </a:lnTo>
                    <a:cubicBezTo>
                      <a:pt x="1565451" y="1357128"/>
                      <a:pt x="1567412" y="1344125"/>
                      <a:pt x="1582449" y="1335674"/>
                    </a:cubicBezTo>
                    <a:lnTo>
                      <a:pt x="1740003" y="1245306"/>
                    </a:lnTo>
                    <a:cubicBezTo>
                      <a:pt x="1747521" y="1241080"/>
                      <a:pt x="1756837" y="1238804"/>
                      <a:pt x="1765908" y="1238479"/>
                    </a:cubicBezTo>
                    <a:close/>
                    <a:moveTo>
                      <a:pt x="3165163" y="1218751"/>
                    </a:moveTo>
                    <a:cubicBezTo>
                      <a:pt x="3174152" y="1218341"/>
                      <a:pt x="3182977" y="1219982"/>
                      <a:pt x="3189515" y="1223921"/>
                    </a:cubicBezTo>
                    <a:lnTo>
                      <a:pt x="3349031" y="1315828"/>
                    </a:lnTo>
                    <a:cubicBezTo>
                      <a:pt x="3362106" y="1323705"/>
                      <a:pt x="3360145" y="1336835"/>
                      <a:pt x="3345109" y="1344713"/>
                    </a:cubicBezTo>
                    <a:lnTo>
                      <a:pt x="3187554" y="1436620"/>
                    </a:lnTo>
                    <a:cubicBezTo>
                      <a:pt x="3172518" y="1445154"/>
                      <a:pt x="3150290" y="1445811"/>
                      <a:pt x="3137869" y="1438589"/>
                    </a:cubicBezTo>
                    <a:lnTo>
                      <a:pt x="2978353" y="1346026"/>
                    </a:lnTo>
                    <a:cubicBezTo>
                      <a:pt x="2965278" y="1338805"/>
                      <a:pt x="2967239" y="1325675"/>
                      <a:pt x="2981622" y="1317141"/>
                    </a:cubicBezTo>
                    <a:lnTo>
                      <a:pt x="3139830" y="1225890"/>
                    </a:lnTo>
                    <a:cubicBezTo>
                      <a:pt x="3147021" y="1221623"/>
                      <a:pt x="3156174" y="1219161"/>
                      <a:pt x="3165163" y="1218751"/>
                    </a:cubicBezTo>
                    <a:close/>
                    <a:moveTo>
                      <a:pt x="2128092" y="1172256"/>
                    </a:moveTo>
                    <a:cubicBezTo>
                      <a:pt x="2137260" y="1171927"/>
                      <a:pt x="2146100" y="1173569"/>
                      <a:pt x="2152321" y="1177179"/>
                    </a:cubicBezTo>
                    <a:lnTo>
                      <a:pt x="2312100" y="1269743"/>
                    </a:lnTo>
                    <a:cubicBezTo>
                      <a:pt x="2325196" y="1276964"/>
                      <a:pt x="2323232" y="1289437"/>
                      <a:pt x="2308171" y="1298628"/>
                    </a:cubicBezTo>
                    <a:lnTo>
                      <a:pt x="2150356" y="1389878"/>
                    </a:lnTo>
                    <a:cubicBezTo>
                      <a:pt x="2135295" y="1398413"/>
                      <a:pt x="2113031" y="1399726"/>
                      <a:pt x="2100589" y="1391848"/>
                    </a:cubicBezTo>
                    <a:lnTo>
                      <a:pt x="1940811" y="1299941"/>
                    </a:lnTo>
                    <a:cubicBezTo>
                      <a:pt x="1928369" y="1292063"/>
                      <a:pt x="1929679" y="1278933"/>
                      <a:pt x="1944085" y="1271056"/>
                    </a:cubicBezTo>
                    <a:lnTo>
                      <a:pt x="2101899" y="1179149"/>
                    </a:lnTo>
                    <a:cubicBezTo>
                      <a:pt x="2109430" y="1174881"/>
                      <a:pt x="2118925" y="1172584"/>
                      <a:pt x="2128092" y="1172256"/>
                    </a:cubicBezTo>
                    <a:close/>
                    <a:moveTo>
                      <a:pt x="2557747" y="1143534"/>
                    </a:moveTo>
                    <a:cubicBezTo>
                      <a:pt x="2566900" y="1143124"/>
                      <a:pt x="2575889" y="1144766"/>
                      <a:pt x="2582426" y="1148376"/>
                    </a:cubicBezTo>
                    <a:lnTo>
                      <a:pt x="2741288" y="1240940"/>
                    </a:lnTo>
                    <a:cubicBezTo>
                      <a:pt x="2754363" y="1248161"/>
                      <a:pt x="2752402" y="1261291"/>
                      <a:pt x="2737366" y="1269825"/>
                    </a:cubicBezTo>
                    <a:lnTo>
                      <a:pt x="2579811" y="1361732"/>
                    </a:lnTo>
                    <a:cubicBezTo>
                      <a:pt x="2564775" y="1370266"/>
                      <a:pt x="2542547" y="1370923"/>
                      <a:pt x="2530126" y="1363701"/>
                    </a:cubicBezTo>
                    <a:lnTo>
                      <a:pt x="2370610" y="1271138"/>
                    </a:lnTo>
                    <a:cubicBezTo>
                      <a:pt x="2357535" y="1263917"/>
                      <a:pt x="2359496" y="1250787"/>
                      <a:pt x="2373879" y="1242253"/>
                    </a:cubicBezTo>
                    <a:lnTo>
                      <a:pt x="2532087" y="1151002"/>
                    </a:lnTo>
                    <a:cubicBezTo>
                      <a:pt x="2539279" y="1146406"/>
                      <a:pt x="2548595" y="1143945"/>
                      <a:pt x="2557747" y="1143534"/>
                    </a:cubicBezTo>
                    <a:close/>
                    <a:moveTo>
                      <a:pt x="1520756" y="1097368"/>
                    </a:moveTo>
                    <a:cubicBezTo>
                      <a:pt x="1529827" y="1097039"/>
                      <a:pt x="1538652" y="1098681"/>
                      <a:pt x="1544863" y="1102291"/>
                    </a:cubicBezTo>
                    <a:lnTo>
                      <a:pt x="1704379" y="1194855"/>
                    </a:lnTo>
                    <a:cubicBezTo>
                      <a:pt x="1717454" y="1202076"/>
                      <a:pt x="1715493" y="1215206"/>
                      <a:pt x="1700457" y="1223740"/>
                    </a:cubicBezTo>
                    <a:lnTo>
                      <a:pt x="1542902" y="1314990"/>
                    </a:lnTo>
                    <a:cubicBezTo>
                      <a:pt x="1527866" y="1323525"/>
                      <a:pt x="1505638" y="1324838"/>
                      <a:pt x="1493217" y="1317616"/>
                    </a:cubicBezTo>
                    <a:lnTo>
                      <a:pt x="1333701" y="1225053"/>
                    </a:lnTo>
                    <a:cubicBezTo>
                      <a:pt x="1320626" y="1217832"/>
                      <a:pt x="1322587" y="1204702"/>
                      <a:pt x="1336970" y="1196168"/>
                    </a:cubicBezTo>
                    <a:lnTo>
                      <a:pt x="1495178" y="1104261"/>
                    </a:lnTo>
                    <a:cubicBezTo>
                      <a:pt x="1502369" y="1099993"/>
                      <a:pt x="1511685" y="1097696"/>
                      <a:pt x="1520756" y="1097368"/>
                    </a:cubicBezTo>
                    <a:close/>
                    <a:moveTo>
                      <a:pt x="2919137" y="1077534"/>
                    </a:moveTo>
                    <a:cubicBezTo>
                      <a:pt x="2928172" y="1077042"/>
                      <a:pt x="2936963" y="1078519"/>
                      <a:pt x="2943149" y="1082129"/>
                    </a:cubicBezTo>
                    <a:lnTo>
                      <a:pt x="3102031" y="1174693"/>
                    </a:lnTo>
                    <a:cubicBezTo>
                      <a:pt x="3114403" y="1181914"/>
                      <a:pt x="3112449" y="1195044"/>
                      <a:pt x="3098124" y="1203578"/>
                    </a:cubicBezTo>
                    <a:lnTo>
                      <a:pt x="2940544" y="1294828"/>
                    </a:lnTo>
                    <a:cubicBezTo>
                      <a:pt x="2926219" y="1304019"/>
                      <a:pt x="2904079" y="1304676"/>
                      <a:pt x="2891707" y="1297454"/>
                    </a:cubicBezTo>
                    <a:lnTo>
                      <a:pt x="2732825" y="1204891"/>
                    </a:lnTo>
                    <a:cubicBezTo>
                      <a:pt x="2720453" y="1197670"/>
                      <a:pt x="2721755" y="1184540"/>
                      <a:pt x="2736732" y="1176006"/>
                    </a:cubicBezTo>
                    <a:lnTo>
                      <a:pt x="2893661" y="1084755"/>
                    </a:lnTo>
                    <a:cubicBezTo>
                      <a:pt x="2900824" y="1080488"/>
                      <a:pt x="2910103" y="1078026"/>
                      <a:pt x="2919137" y="1077534"/>
                    </a:cubicBezTo>
                    <a:close/>
                    <a:moveTo>
                      <a:pt x="962595" y="1054160"/>
                    </a:moveTo>
                    <a:cubicBezTo>
                      <a:pt x="971718" y="1053832"/>
                      <a:pt x="980679" y="1055472"/>
                      <a:pt x="987195" y="1059080"/>
                    </a:cubicBezTo>
                    <a:lnTo>
                      <a:pt x="1240694" y="1206689"/>
                    </a:lnTo>
                    <a:cubicBezTo>
                      <a:pt x="1253727" y="1213905"/>
                      <a:pt x="1252424" y="1227026"/>
                      <a:pt x="1237436" y="1235554"/>
                    </a:cubicBezTo>
                    <a:lnTo>
                      <a:pt x="1049755" y="1344456"/>
                    </a:lnTo>
                    <a:cubicBezTo>
                      <a:pt x="1035419" y="1352985"/>
                      <a:pt x="1013262" y="1353641"/>
                      <a:pt x="1000229" y="1346425"/>
                    </a:cubicBezTo>
                    <a:lnTo>
                      <a:pt x="746078" y="1198816"/>
                    </a:lnTo>
                    <a:cubicBezTo>
                      <a:pt x="733045" y="1191600"/>
                      <a:pt x="734348" y="1178479"/>
                      <a:pt x="749337" y="1169951"/>
                    </a:cubicBezTo>
                    <a:lnTo>
                      <a:pt x="937017" y="1061049"/>
                    </a:lnTo>
                    <a:cubicBezTo>
                      <a:pt x="944186" y="1056785"/>
                      <a:pt x="953472" y="1054488"/>
                      <a:pt x="962595" y="1054160"/>
                    </a:cubicBezTo>
                    <a:close/>
                    <a:moveTo>
                      <a:pt x="1883758" y="1028241"/>
                    </a:moveTo>
                    <a:cubicBezTo>
                      <a:pt x="1892762" y="1027912"/>
                      <a:pt x="1901602" y="1029554"/>
                      <a:pt x="1908151" y="1033164"/>
                    </a:cubicBezTo>
                    <a:lnTo>
                      <a:pt x="2067275" y="1125728"/>
                    </a:lnTo>
                    <a:cubicBezTo>
                      <a:pt x="2080371" y="1133605"/>
                      <a:pt x="2079061" y="1146079"/>
                      <a:pt x="2064000" y="1154613"/>
                    </a:cubicBezTo>
                    <a:lnTo>
                      <a:pt x="1905531" y="1246520"/>
                    </a:lnTo>
                    <a:cubicBezTo>
                      <a:pt x="1891125" y="1255054"/>
                      <a:pt x="1868206" y="1255711"/>
                      <a:pt x="1855764" y="1248489"/>
                    </a:cubicBezTo>
                    <a:lnTo>
                      <a:pt x="1695986" y="1155926"/>
                    </a:lnTo>
                    <a:cubicBezTo>
                      <a:pt x="1683544" y="1148705"/>
                      <a:pt x="1684854" y="1135575"/>
                      <a:pt x="1699915" y="1127041"/>
                    </a:cubicBezTo>
                    <a:lnTo>
                      <a:pt x="1858384" y="1035134"/>
                    </a:lnTo>
                    <a:cubicBezTo>
                      <a:pt x="1865587" y="1030867"/>
                      <a:pt x="1874754" y="1028569"/>
                      <a:pt x="1883758" y="1028241"/>
                    </a:cubicBezTo>
                    <a:close/>
                    <a:moveTo>
                      <a:pt x="2312923" y="1002295"/>
                    </a:moveTo>
                    <a:cubicBezTo>
                      <a:pt x="2321927" y="1001970"/>
                      <a:pt x="2330768" y="1003596"/>
                      <a:pt x="2337316" y="1007171"/>
                    </a:cubicBezTo>
                    <a:lnTo>
                      <a:pt x="2497094" y="1098840"/>
                    </a:lnTo>
                    <a:cubicBezTo>
                      <a:pt x="2509536" y="1105991"/>
                      <a:pt x="2508227" y="1118994"/>
                      <a:pt x="2493165" y="1127445"/>
                    </a:cubicBezTo>
                    <a:lnTo>
                      <a:pt x="2334696" y="1217813"/>
                    </a:lnTo>
                    <a:cubicBezTo>
                      <a:pt x="2320290" y="1226265"/>
                      <a:pt x="2298026" y="1226915"/>
                      <a:pt x="2284929" y="1219763"/>
                    </a:cubicBezTo>
                    <a:lnTo>
                      <a:pt x="2125151" y="1128095"/>
                    </a:lnTo>
                    <a:cubicBezTo>
                      <a:pt x="2112709" y="1120944"/>
                      <a:pt x="2114019" y="1108591"/>
                      <a:pt x="2129080" y="1099490"/>
                    </a:cubicBezTo>
                    <a:lnTo>
                      <a:pt x="2287549" y="1009122"/>
                    </a:lnTo>
                    <a:cubicBezTo>
                      <a:pt x="2294752" y="1004896"/>
                      <a:pt x="2303919" y="1002621"/>
                      <a:pt x="2312923" y="1002295"/>
                    </a:cubicBezTo>
                    <a:close/>
                    <a:moveTo>
                      <a:pt x="1275851" y="953353"/>
                    </a:moveTo>
                    <a:cubicBezTo>
                      <a:pt x="1284855" y="953024"/>
                      <a:pt x="1293531" y="954666"/>
                      <a:pt x="1299752" y="958276"/>
                    </a:cubicBezTo>
                    <a:lnTo>
                      <a:pt x="1459531" y="1050840"/>
                    </a:lnTo>
                    <a:cubicBezTo>
                      <a:pt x="1472627" y="1058061"/>
                      <a:pt x="1471317" y="1071191"/>
                      <a:pt x="1456256" y="1079725"/>
                    </a:cubicBezTo>
                    <a:lnTo>
                      <a:pt x="1297787" y="1170975"/>
                    </a:lnTo>
                    <a:cubicBezTo>
                      <a:pt x="1283381" y="1179510"/>
                      <a:pt x="1261117" y="1180823"/>
                      <a:pt x="1248020" y="1173601"/>
                    </a:cubicBezTo>
                    <a:lnTo>
                      <a:pt x="1088242" y="1081038"/>
                    </a:lnTo>
                    <a:cubicBezTo>
                      <a:pt x="1075800" y="1073160"/>
                      <a:pt x="1077764" y="1060030"/>
                      <a:pt x="1092171" y="1052153"/>
                    </a:cubicBezTo>
                    <a:lnTo>
                      <a:pt x="1249985" y="960246"/>
                    </a:lnTo>
                    <a:cubicBezTo>
                      <a:pt x="1257516" y="955979"/>
                      <a:pt x="1266847" y="953681"/>
                      <a:pt x="1275851" y="953353"/>
                    </a:cubicBezTo>
                    <a:close/>
                    <a:moveTo>
                      <a:pt x="2676333" y="933436"/>
                    </a:moveTo>
                    <a:cubicBezTo>
                      <a:pt x="2685337" y="933026"/>
                      <a:pt x="2694013" y="934503"/>
                      <a:pt x="2700234" y="938113"/>
                    </a:cubicBezTo>
                    <a:lnTo>
                      <a:pt x="2860012" y="1030677"/>
                    </a:lnTo>
                    <a:cubicBezTo>
                      <a:pt x="2872454" y="1037898"/>
                      <a:pt x="2871145" y="1051028"/>
                      <a:pt x="2856738" y="1059562"/>
                    </a:cubicBezTo>
                    <a:lnTo>
                      <a:pt x="2698269" y="1150812"/>
                    </a:lnTo>
                    <a:cubicBezTo>
                      <a:pt x="2683863" y="1159347"/>
                      <a:pt x="2660944" y="1160660"/>
                      <a:pt x="2648502" y="1152782"/>
                    </a:cubicBezTo>
                    <a:lnTo>
                      <a:pt x="2488724" y="1060218"/>
                    </a:lnTo>
                    <a:cubicBezTo>
                      <a:pt x="2475627" y="1052997"/>
                      <a:pt x="2477591" y="1039867"/>
                      <a:pt x="2492653" y="1031990"/>
                    </a:cubicBezTo>
                    <a:lnTo>
                      <a:pt x="2650467" y="940083"/>
                    </a:lnTo>
                    <a:cubicBezTo>
                      <a:pt x="2657997" y="936144"/>
                      <a:pt x="2667329" y="933846"/>
                      <a:pt x="2676333" y="933436"/>
                    </a:cubicBezTo>
                    <a:close/>
                    <a:moveTo>
                      <a:pt x="718088" y="913106"/>
                    </a:moveTo>
                    <a:cubicBezTo>
                      <a:pt x="727146" y="912697"/>
                      <a:pt x="735959" y="914335"/>
                      <a:pt x="742160" y="917939"/>
                    </a:cubicBezTo>
                    <a:lnTo>
                      <a:pt x="901446" y="1010338"/>
                    </a:lnTo>
                    <a:cubicBezTo>
                      <a:pt x="913849" y="1017546"/>
                      <a:pt x="912544" y="1030652"/>
                      <a:pt x="897529" y="1039171"/>
                    </a:cubicBezTo>
                    <a:lnTo>
                      <a:pt x="710172" y="1148607"/>
                    </a:lnTo>
                    <a:cubicBezTo>
                      <a:pt x="695158" y="1156471"/>
                      <a:pt x="672962" y="1157782"/>
                      <a:pt x="659906" y="1149918"/>
                    </a:cubicBezTo>
                    <a:lnTo>
                      <a:pt x="501273" y="1058175"/>
                    </a:lnTo>
                    <a:cubicBezTo>
                      <a:pt x="488217" y="1050311"/>
                      <a:pt x="489523" y="1037861"/>
                      <a:pt x="504537" y="1028686"/>
                    </a:cubicBezTo>
                    <a:lnTo>
                      <a:pt x="692547" y="920561"/>
                    </a:lnTo>
                    <a:cubicBezTo>
                      <a:pt x="699728" y="915974"/>
                      <a:pt x="709030" y="913516"/>
                      <a:pt x="718088" y="913106"/>
                    </a:cubicBezTo>
                    <a:close/>
                    <a:moveTo>
                      <a:pt x="1636298" y="887105"/>
                    </a:moveTo>
                    <a:cubicBezTo>
                      <a:pt x="1645220" y="886776"/>
                      <a:pt x="1653897" y="888418"/>
                      <a:pt x="1660445" y="892028"/>
                    </a:cubicBezTo>
                    <a:lnTo>
                      <a:pt x="1820223" y="984592"/>
                    </a:lnTo>
                    <a:cubicBezTo>
                      <a:pt x="1832665" y="991813"/>
                      <a:pt x="1831355" y="1004943"/>
                      <a:pt x="1816294" y="1013477"/>
                    </a:cubicBezTo>
                    <a:lnTo>
                      <a:pt x="1658480" y="1105384"/>
                    </a:lnTo>
                    <a:cubicBezTo>
                      <a:pt x="1644074" y="1113262"/>
                      <a:pt x="1621155" y="1114575"/>
                      <a:pt x="1608713" y="1106697"/>
                    </a:cubicBezTo>
                    <a:lnTo>
                      <a:pt x="1448935" y="1014790"/>
                    </a:lnTo>
                    <a:cubicBezTo>
                      <a:pt x="1435838" y="1007569"/>
                      <a:pt x="1437802" y="994439"/>
                      <a:pt x="1452209" y="985905"/>
                    </a:cubicBezTo>
                    <a:lnTo>
                      <a:pt x="1610678" y="893998"/>
                    </a:lnTo>
                    <a:cubicBezTo>
                      <a:pt x="1618208" y="889731"/>
                      <a:pt x="1627376" y="887433"/>
                      <a:pt x="1636298" y="887105"/>
                    </a:cubicBezTo>
                    <a:close/>
                    <a:moveTo>
                      <a:pt x="2068014" y="858712"/>
                    </a:moveTo>
                    <a:cubicBezTo>
                      <a:pt x="2077085" y="858302"/>
                      <a:pt x="2085910" y="859943"/>
                      <a:pt x="2092121" y="863882"/>
                    </a:cubicBezTo>
                    <a:lnTo>
                      <a:pt x="2251637" y="955789"/>
                    </a:lnTo>
                    <a:cubicBezTo>
                      <a:pt x="2264712" y="963010"/>
                      <a:pt x="2262751" y="976140"/>
                      <a:pt x="2248368" y="984674"/>
                    </a:cubicBezTo>
                    <a:lnTo>
                      <a:pt x="2090160" y="1076581"/>
                    </a:lnTo>
                    <a:cubicBezTo>
                      <a:pt x="2075778" y="1085115"/>
                      <a:pt x="2053550" y="1085772"/>
                      <a:pt x="2040475" y="1078550"/>
                    </a:cubicBezTo>
                    <a:lnTo>
                      <a:pt x="1880959" y="985987"/>
                    </a:lnTo>
                    <a:cubicBezTo>
                      <a:pt x="1867884" y="978766"/>
                      <a:pt x="1869845" y="966292"/>
                      <a:pt x="1884882" y="957102"/>
                    </a:cubicBezTo>
                    <a:lnTo>
                      <a:pt x="2042436" y="865851"/>
                    </a:lnTo>
                    <a:cubicBezTo>
                      <a:pt x="2049628" y="861584"/>
                      <a:pt x="2058943" y="859122"/>
                      <a:pt x="2068014" y="858712"/>
                    </a:cubicBezTo>
                    <a:close/>
                    <a:moveTo>
                      <a:pt x="1028145" y="812619"/>
                    </a:moveTo>
                    <a:cubicBezTo>
                      <a:pt x="1037148" y="812210"/>
                      <a:pt x="1045825" y="813847"/>
                      <a:pt x="1052046" y="817774"/>
                    </a:cubicBezTo>
                    <a:lnTo>
                      <a:pt x="1211825" y="909420"/>
                    </a:lnTo>
                    <a:cubicBezTo>
                      <a:pt x="1224921" y="917276"/>
                      <a:pt x="1222957" y="930368"/>
                      <a:pt x="1208550" y="938878"/>
                    </a:cubicBezTo>
                    <a:lnTo>
                      <a:pt x="1050081" y="1029869"/>
                    </a:lnTo>
                    <a:cubicBezTo>
                      <a:pt x="1035675" y="1038379"/>
                      <a:pt x="1012756" y="1039688"/>
                      <a:pt x="1000314" y="1032488"/>
                    </a:cubicBezTo>
                    <a:lnTo>
                      <a:pt x="840536" y="940187"/>
                    </a:lnTo>
                    <a:cubicBezTo>
                      <a:pt x="828094" y="932332"/>
                      <a:pt x="829404" y="919239"/>
                      <a:pt x="843810" y="910730"/>
                    </a:cubicBezTo>
                    <a:lnTo>
                      <a:pt x="1002279" y="819738"/>
                    </a:lnTo>
                    <a:cubicBezTo>
                      <a:pt x="1009809" y="815483"/>
                      <a:pt x="1019141" y="813028"/>
                      <a:pt x="1028145" y="812619"/>
                    </a:cubicBezTo>
                    <a:close/>
                    <a:moveTo>
                      <a:pt x="2431262" y="792376"/>
                    </a:moveTo>
                    <a:cubicBezTo>
                      <a:pt x="2440184" y="791886"/>
                      <a:pt x="2448860" y="793359"/>
                      <a:pt x="2455409" y="796959"/>
                    </a:cubicBezTo>
                    <a:lnTo>
                      <a:pt x="2615187" y="889259"/>
                    </a:lnTo>
                    <a:cubicBezTo>
                      <a:pt x="2627629" y="897115"/>
                      <a:pt x="2626319" y="909552"/>
                      <a:pt x="2611258" y="918717"/>
                    </a:cubicBezTo>
                    <a:lnTo>
                      <a:pt x="2453444" y="1009708"/>
                    </a:lnTo>
                    <a:cubicBezTo>
                      <a:pt x="2438383" y="1018218"/>
                      <a:pt x="2416119" y="1019527"/>
                      <a:pt x="2403022" y="1011672"/>
                    </a:cubicBezTo>
                    <a:lnTo>
                      <a:pt x="2243899" y="919372"/>
                    </a:lnTo>
                    <a:cubicBezTo>
                      <a:pt x="2230802" y="912171"/>
                      <a:pt x="2232766" y="899078"/>
                      <a:pt x="2247173" y="890568"/>
                    </a:cubicBezTo>
                    <a:lnTo>
                      <a:pt x="2405642" y="799577"/>
                    </a:lnTo>
                    <a:cubicBezTo>
                      <a:pt x="2413173" y="795322"/>
                      <a:pt x="2422340" y="792867"/>
                      <a:pt x="2431262" y="792376"/>
                    </a:cubicBezTo>
                    <a:close/>
                    <a:moveTo>
                      <a:pt x="472855" y="771867"/>
                    </a:moveTo>
                    <a:cubicBezTo>
                      <a:pt x="481831" y="771542"/>
                      <a:pt x="490481" y="773166"/>
                      <a:pt x="496682" y="776737"/>
                    </a:cubicBezTo>
                    <a:lnTo>
                      <a:pt x="655968" y="868304"/>
                    </a:lnTo>
                    <a:cubicBezTo>
                      <a:pt x="669024" y="875448"/>
                      <a:pt x="667066" y="888436"/>
                      <a:pt x="652704" y="896878"/>
                    </a:cubicBezTo>
                    <a:lnTo>
                      <a:pt x="464695" y="1004680"/>
                    </a:lnTo>
                    <a:cubicBezTo>
                      <a:pt x="449680" y="1013122"/>
                      <a:pt x="427484" y="1013772"/>
                      <a:pt x="415081" y="1006628"/>
                    </a:cubicBezTo>
                    <a:lnTo>
                      <a:pt x="255795" y="915062"/>
                    </a:lnTo>
                    <a:cubicBezTo>
                      <a:pt x="243392" y="907918"/>
                      <a:pt x="244698" y="895579"/>
                      <a:pt x="259059" y="886488"/>
                    </a:cubicBezTo>
                    <a:lnTo>
                      <a:pt x="447069" y="778686"/>
                    </a:lnTo>
                    <a:cubicBezTo>
                      <a:pt x="454576" y="774465"/>
                      <a:pt x="463879" y="772192"/>
                      <a:pt x="472855" y="771867"/>
                    </a:cubicBezTo>
                    <a:close/>
                    <a:moveTo>
                      <a:pt x="1391226" y="745971"/>
                    </a:moveTo>
                    <a:cubicBezTo>
                      <a:pt x="1400230" y="745642"/>
                      <a:pt x="1409070" y="747284"/>
                      <a:pt x="1415619" y="750894"/>
                    </a:cubicBezTo>
                    <a:lnTo>
                      <a:pt x="1575397" y="843458"/>
                    </a:lnTo>
                    <a:cubicBezTo>
                      <a:pt x="1587839" y="850679"/>
                      <a:pt x="1586529" y="863152"/>
                      <a:pt x="1571468" y="872343"/>
                    </a:cubicBezTo>
                    <a:lnTo>
                      <a:pt x="1413654" y="963593"/>
                    </a:lnTo>
                    <a:cubicBezTo>
                      <a:pt x="1398593" y="972128"/>
                      <a:pt x="1376329" y="973441"/>
                      <a:pt x="1363232" y="965563"/>
                    </a:cubicBezTo>
                    <a:lnTo>
                      <a:pt x="1203454" y="873656"/>
                    </a:lnTo>
                    <a:cubicBezTo>
                      <a:pt x="1191012" y="866435"/>
                      <a:pt x="1192322" y="853305"/>
                      <a:pt x="1207383" y="844114"/>
                    </a:cubicBezTo>
                    <a:lnTo>
                      <a:pt x="1365852" y="752864"/>
                    </a:lnTo>
                    <a:cubicBezTo>
                      <a:pt x="1373055" y="748597"/>
                      <a:pt x="1382222" y="746299"/>
                      <a:pt x="1391226" y="745971"/>
                    </a:cubicBezTo>
                    <a:close/>
                    <a:moveTo>
                      <a:pt x="1814468" y="714689"/>
                    </a:moveTo>
                    <a:cubicBezTo>
                      <a:pt x="1823472" y="714280"/>
                      <a:pt x="1832148" y="715917"/>
                      <a:pt x="1838369" y="719844"/>
                    </a:cubicBezTo>
                    <a:lnTo>
                      <a:pt x="1998148" y="812145"/>
                    </a:lnTo>
                    <a:cubicBezTo>
                      <a:pt x="2011244" y="819346"/>
                      <a:pt x="2009280" y="832438"/>
                      <a:pt x="1994873" y="840948"/>
                    </a:cubicBezTo>
                    <a:lnTo>
                      <a:pt x="1837059" y="931939"/>
                    </a:lnTo>
                    <a:cubicBezTo>
                      <a:pt x="1821998" y="941104"/>
                      <a:pt x="1799734" y="941758"/>
                      <a:pt x="1786637" y="934558"/>
                    </a:cubicBezTo>
                    <a:lnTo>
                      <a:pt x="1626859" y="842257"/>
                    </a:lnTo>
                    <a:cubicBezTo>
                      <a:pt x="1614417" y="834402"/>
                      <a:pt x="1615727" y="821309"/>
                      <a:pt x="1630788" y="812800"/>
                    </a:cubicBezTo>
                    <a:lnTo>
                      <a:pt x="1788602" y="721808"/>
                    </a:lnTo>
                    <a:cubicBezTo>
                      <a:pt x="1796133" y="717553"/>
                      <a:pt x="1805464" y="715098"/>
                      <a:pt x="1814468" y="714689"/>
                    </a:cubicBezTo>
                    <a:close/>
                    <a:moveTo>
                      <a:pt x="2183147" y="651248"/>
                    </a:moveTo>
                    <a:cubicBezTo>
                      <a:pt x="2192150" y="650756"/>
                      <a:pt x="2200827" y="652233"/>
                      <a:pt x="2207048" y="655843"/>
                    </a:cubicBezTo>
                    <a:lnTo>
                      <a:pt x="2366827" y="748407"/>
                    </a:lnTo>
                    <a:cubicBezTo>
                      <a:pt x="2379923" y="755628"/>
                      <a:pt x="2377959" y="768758"/>
                      <a:pt x="2363552" y="777292"/>
                    </a:cubicBezTo>
                    <a:lnTo>
                      <a:pt x="2205738" y="868542"/>
                    </a:lnTo>
                    <a:cubicBezTo>
                      <a:pt x="2190677" y="877733"/>
                      <a:pt x="2168413" y="878390"/>
                      <a:pt x="2155316" y="871168"/>
                    </a:cubicBezTo>
                    <a:lnTo>
                      <a:pt x="1995538" y="778605"/>
                    </a:lnTo>
                    <a:cubicBezTo>
                      <a:pt x="1983096" y="771384"/>
                      <a:pt x="1984406" y="758254"/>
                      <a:pt x="1999467" y="749720"/>
                    </a:cubicBezTo>
                    <a:lnTo>
                      <a:pt x="2157281" y="658469"/>
                    </a:lnTo>
                    <a:cubicBezTo>
                      <a:pt x="2164812" y="654202"/>
                      <a:pt x="2174143" y="651740"/>
                      <a:pt x="2183147" y="651248"/>
                    </a:cubicBezTo>
                    <a:close/>
                    <a:moveTo>
                      <a:pt x="225802" y="627852"/>
                    </a:moveTo>
                    <a:cubicBezTo>
                      <a:pt x="234778" y="627527"/>
                      <a:pt x="243428" y="629151"/>
                      <a:pt x="249629" y="632722"/>
                    </a:cubicBezTo>
                    <a:lnTo>
                      <a:pt x="408915" y="724289"/>
                    </a:lnTo>
                    <a:cubicBezTo>
                      <a:pt x="421318" y="731433"/>
                      <a:pt x="420013" y="744421"/>
                      <a:pt x="405651" y="752863"/>
                    </a:cubicBezTo>
                    <a:lnTo>
                      <a:pt x="217641" y="860665"/>
                    </a:lnTo>
                    <a:cubicBezTo>
                      <a:pt x="202627" y="869107"/>
                      <a:pt x="180431" y="869757"/>
                      <a:pt x="168028" y="862613"/>
                    </a:cubicBezTo>
                    <a:lnTo>
                      <a:pt x="8742" y="771046"/>
                    </a:lnTo>
                    <a:cubicBezTo>
                      <a:pt x="-4314" y="763903"/>
                      <a:pt x="-2356" y="750915"/>
                      <a:pt x="12006" y="742473"/>
                    </a:cubicBezTo>
                    <a:lnTo>
                      <a:pt x="200016" y="634671"/>
                    </a:lnTo>
                    <a:cubicBezTo>
                      <a:pt x="207523" y="630450"/>
                      <a:pt x="216826" y="628177"/>
                      <a:pt x="225802" y="627852"/>
                    </a:cubicBezTo>
                    <a:close/>
                    <a:moveTo>
                      <a:pt x="2399582" y="608135"/>
                    </a:moveTo>
                    <a:cubicBezTo>
                      <a:pt x="2408653" y="607723"/>
                      <a:pt x="2417478" y="609370"/>
                      <a:pt x="2424015" y="613322"/>
                    </a:cubicBezTo>
                    <a:lnTo>
                      <a:pt x="2583525" y="705536"/>
                    </a:lnTo>
                    <a:cubicBezTo>
                      <a:pt x="2595946" y="712781"/>
                      <a:pt x="2593985" y="725955"/>
                      <a:pt x="2579603" y="734517"/>
                    </a:cubicBezTo>
                    <a:lnTo>
                      <a:pt x="2527305" y="765475"/>
                    </a:lnTo>
                    <a:cubicBezTo>
                      <a:pt x="2512269" y="773379"/>
                      <a:pt x="2490042" y="774696"/>
                      <a:pt x="2477621" y="767451"/>
                    </a:cubicBezTo>
                    <a:lnTo>
                      <a:pt x="2318111" y="674578"/>
                    </a:lnTo>
                    <a:cubicBezTo>
                      <a:pt x="2305690" y="666674"/>
                      <a:pt x="2306997" y="654160"/>
                      <a:pt x="2321380" y="645597"/>
                    </a:cubicBezTo>
                    <a:lnTo>
                      <a:pt x="2373678" y="615298"/>
                    </a:lnTo>
                    <a:cubicBezTo>
                      <a:pt x="2381196" y="611017"/>
                      <a:pt x="2390512" y="608547"/>
                      <a:pt x="2399582" y="608135"/>
                    </a:cubicBezTo>
                    <a:close/>
                    <a:moveTo>
                      <a:pt x="1140559" y="602284"/>
                    </a:moveTo>
                    <a:cubicBezTo>
                      <a:pt x="1149644" y="601792"/>
                      <a:pt x="1158484" y="603269"/>
                      <a:pt x="1165033" y="606879"/>
                    </a:cubicBezTo>
                    <a:lnTo>
                      <a:pt x="1324157" y="699443"/>
                    </a:lnTo>
                    <a:cubicBezTo>
                      <a:pt x="1337253" y="706664"/>
                      <a:pt x="1335289" y="719794"/>
                      <a:pt x="1320882" y="728328"/>
                    </a:cubicBezTo>
                    <a:lnTo>
                      <a:pt x="1163068" y="819578"/>
                    </a:lnTo>
                    <a:cubicBezTo>
                      <a:pt x="1148007" y="828769"/>
                      <a:pt x="1125743" y="829426"/>
                      <a:pt x="1112646" y="822204"/>
                    </a:cubicBezTo>
                    <a:lnTo>
                      <a:pt x="953523" y="729641"/>
                    </a:lnTo>
                    <a:cubicBezTo>
                      <a:pt x="940426" y="722420"/>
                      <a:pt x="942390" y="709290"/>
                      <a:pt x="956797" y="700756"/>
                    </a:cubicBezTo>
                    <a:lnTo>
                      <a:pt x="1114611" y="609505"/>
                    </a:lnTo>
                    <a:cubicBezTo>
                      <a:pt x="1122142" y="605238"/>
                      <a:pt x="1131473" y="602776"/>
                      <a:pt x="1140559" y="602284"/>
                    </a:cubicBezTo>
                    <a:close/>
                    <a:moveTo>
                      <a:pt x="1563962" y="567473"/>
                    </a:moveTo>
                    <a:cubicBezTo>
                      <a:pt x="1573047" y="567063"/>
                      <a:pt x="1581888" y="568704"/>
                      <a:pt x="1588436" y="572315"/>
                    </a:cubicBezTo>
                    <a:lnTo>
                      <a:pt x="1747560" y="664879"/>
                    </a:lnTo>
                    <a:cubicBezTo>
                      <a:pt x="1760656" y="672100"/>
                      <a:pt x="1759346" y="685230"/>
                      <a:pt x="1744285" y="693764"/>
                    </a:cubicBezTo>
                    <a:lnTo>
                      <a:pt x="1586471" y="785014"/>
                    </a:lnTo>
                    <a:cubicBezTo>
                      <a:pt x="1571410" y="793549"/>
                      <a:pt x="1549146" y="794862"/>
                      <a:pt x="1536049" y="787640"/>
                    </a:cubicBezTo>
                    <a:lnTo>
                      <a:pt x="1376926" y="695077"/>
                    </a:lnTo>
                    <a:cubicBezTo>
                      <a:pt x="1363829" y="687856"/>
                      <a:pt x="1365793" y="674726"/>
                      <a:pt x="1380200" y="666192"/>
                    </a:cubicBezTo>
                    <a:lnTo>
                      <a:pt x="1538014" y="574941"/>
                    </a:lnTo>
                    <a:cubicBezTo>
                      <a:pt x="1545545" y="570346"/>
                      <a:pt x="1554876" y="567884"/>
                      <a:pt x="1563962" y="567473"/>
                    </a:cubicBezTo>
                    <a:close/>
                    <a:moveTo>
                      <a:pt x="1937991" y="509868"/>
                    </a:moveTo>
                    <a:cubicBezTo>
                      <a:pt x="1947159" y="509457"/>
                      <a:pt x="1955999" y="511099"/>
                      <a:pt x="1962220" y="514709"/>
                    </a:cubicBezTo>
                    <a:lnTo>
                      <a:pt x="2121999" y="607273"/>
                    </a:lnTo>
                    <a:cubicBezTo>
                      <a:pt x="2135095" y="614494"/>
                      <a:pt x="2133131" y="627624"/>
                      <a:pt x="2118070" y="636158"/>
                    </a:cubicBezTo>
                    <a:lnTo>
                      <a:pt x="1960255" y="727408"/>
                    </a:lnTo>
                    <a:cubicBezTo>
                      <a:pt x="1945194" y="736599"/>
                      <a:pt x="1922930" y="737256"/>
                      <a:pt x="1910488" y="730034"/>
                    </a:cubicBezTo>
                    <a:lnTo>
                      <a:pt x="1750710" y="637471"/>
                    </a:lnTo>
                    <a:cubicBezTo>
                      <a:pt x="1738268" y="630250"/>
                      <a:pt x="1739578" y="617120"/>
                      <a:pt x="1753984" y="608586"/>
                    </a:cubicBezTo>
                    <a:lnTo>
                      <a:pt x="1911798" y="517335"/>
                    </a:lnTo>
                    <a:cubicBezTo>
                      <a:pt x="1919329" y="512740"/>
                      <a:pt x="1928824" y="510278"/>
                      <a:pt x="1937991" y="509868"/>
                    </a:cubicBezTo>
                    <a:close/>
                    <a:moveTo>
                      <a:pt x="468825" y="490026"/>
                    </a:moveTo>
                    <a:cubicBezTo>
                      <a:pt x="477882" y="489617"/>
                      <a:pt x="486695" y="491253"/>
                      <a:pt x="493223" y="495179"/>
                    </a:cubicBezTo>
                    <a:lnTo>
                      <a:pt x="961279" y="766102"/>
                    </a:lnTo>
                    <a:cubicBezTo>
                      <a:pt x="974335" y="773301"/>
                      <a:pt x="973030" y="786389"/>
                      <a:pt x="958015" y="794896"/>
                    </a:cubicBezTo>
                    <a:lnTo>
                      <a:pt x="800691" y="885859"/>
                    </a:lnTo>
                    <a:cubicBezTo>
                      <a:pt x="785676" y="894366"/>
                      <a:pt x="763481" y="895675"/>
                      <a:pt x="750425" y="887822"/>
                    </a:cubicBezTo>
                    <a:lnTo>
                      <a:pt x="282369" y="616898"/>
                    </a:lnTo>
                    <a:cubicBezTo>
                      <a:pt x="269313" y="609700"/>
                      <a:pt x="271271" y="596612"/>
                      <a:pt x="285633" y="588104"/>
                    </a:cubicBezTo>
                    <a:lnTo>
                      <a:pt x="442957" y="497142"/>
                    </a:lnTo>
                    <a:cubicBezTo>
                      <a:pt x="450465" y="492889"/>
                      <a:pt x="459767" y="490435"/>
                      <a:pt x="468825" y="490026"/>
                    </a:cubicBezTo>
                    <a:close/>
                    <a:moveTo>
                      <a:pt x="2154754" y="466588"/>
                    </a:moveTo>
                    <a:cubicBezTo>
                      <a:pt x="2163825" y="466259"/>
                      <a:pt x="2172651" y="467905"/>
                      <a:pt x="2179188" y="471528"/>
                    </a:cubicBezTo>
                    <a:lnTo>
                      <a:pt x="2338698" y="564402"/>
                    </a:lnTo>
                    <a:cubicBezTo>
                      <a:pt x="2351119" y="571648"/>
                      <a:pt x="2349812" y="584821"/>
                      <a:pt x="2334776" y="593384"/>
                    </a:cubicBezTo>
                    <a:lnTo>
                      <a:pt x="2282477" y="623683"/>
                    </a:lnTo>
                    <a:cubicBezTo>
                      <a:pt x="2267442" y="632246"/>
                      <a:pt x="2245215" y="633563"/>
                      <a:pt x="2232794" y="625659"/>
                    </a:cubicBezTo>
                    <a:lnTo>
                      <a:pt x="2073283" y="533444"/>
                    </a:lnTo>
                    <a:cubicBezTo>
                      <a:pt x="2060862" y="525540"/>
                      <a:pt x="2062169" y="512367"/>
                      <a:pt x="2076552" y="504462"/>
                    </a:cubicBezTo>
                    <a:lnTo>
                      <a:pt x="2128850" y="473504"/>
                    </a:lnTo>
                    <a:cubicBezTo>
                      <a:pt x="2136368" y="469223"/>
                      <a:pt x="2145684" y="466918"/>
                      <a:pt x="2154754" y="466588"/>
                    </a:cubicBezTo>
                    <a:close/>
                    <a:moveTo>
                      <a:pt x="1310492" y="423787"/>
                    </a:moveTo>
                    <a:cubicBezTo>
                      <a:pt x="1319399" y="423377"/>
                      <a:pt x="1328061" y="425018"/>
                      <a:pt x="1334599" y="428957"/>
                    </a:cubicBezTo>
                    <a:lnTo>
                      <a:pt x="1494115" y="520864"/>
                    </a:lnTo>
                    <a:cubicBezTo>
                      <a:pt x="1507190" y="528741"/>
                      <a:pt x="1505229" y="541215"/>
                      <a:pt x="1490193" y="550405"/>
                    </a:cubicBezTo>
                    <a:lnTo>
                      <a:pt x="1332638" y="641656"/>
                    </a:lnTo>
                    <a:cubicBezTo>
                      <a:pt x="1318256" y="650190"/>
                      <a:pt x="1295374" y="650847"/>
                      <a:pt x="1282299" y="643625"/>
                    </a:cubicBezTo>
                    <a:lnTo>
                      <a:pt x="1123437" y="551062"/>
                    </a:lnTo>
                    <a:cubicBezTo>
                      <a:pt x="1110362" y="543841"/>
                      <a:pt x="1112323" y="530711"/>
                      <a:pt x="1126706" y="522177"/>
                    </a:cubicBezTo>
                    <a:lnTo>
                      <a:pt x="1284914" y="430926"/>
                    </a:lnTo>
                    <a:cubicBezTo>
                      <a:pt x="1292432" y="426659"/>
                      <a:pt x="1301584" y="424197"/>
                      <a:pt x="1310492" y="423787"/>
                    </a:cubicBezTo>
                    <a:close/>
                    <a:moveTo>
                      <a:pt x="1693576" y="368650"/>
                    </a:moveTo>
                    <a:cubicBezTo>
                      <a:pt x="1702661" y="368321"/>
                      <a:pt x="1711502" y="369963"/>
                      <a:pt x="1718050" y="373573"/>
                    </a:cubicBezTo>
                    <a:lnTo>
                      <a:pt x="1877828" y="466137"/>
                    </a:lnTo>
                    <a:cubicBezTo>
                      <a:pt x="1890270" y="473358"/>
                      <a:pt x="1888960" y="486488"/>
                      <a:pt x="1873899" y="495022"/>
                    </a:cubicBezTo>
                    <a:lnTo>
                      <a:pt x="1715430" y="586272"/>
                    </a:lnTo>
                    <a:cubicBezTo>
                      <a:pt x="1701024" y="594807"/>
                      <a:pt x="1678760" y="596120"/>
                      <a:pt x="1665663" y="588242"/>
                    </a:cubicBezTo>
                    <a:lnTo>
                      <a:pt x="1505885" y="496335"/>
                    </a:lnTo>
                    <a:cubicBezTo>
                      <a:pt x="1493443" y="488457"/>
                      <a:pt x="1494753" y="475327"/>
                      <a:pt x="1509814" y="466793"/>
                    </a:cubicBezTo>
                    <a:lnTo>
                      <a:pt x="1667628" y="375543"/>
                    </a:lnTo>
                    <a:cubicBezTo>
                      <a:pt x="1675158" y="371276"/>
                      <a:pt x="1684490" y="368978"/>
                      <a:pt x="1693576" y="368650"/>
                    </a:cubicBezTo>
                    <a:close/>
                    <a:moveTo>
                      <a:pt x="708205" y="351349"/>
                    </a:moveTo>
                    <a:cubicBezTo>
                      <a:pt x="717170" y="351024"/>
                      <a:pt x="725809" y="352652"/>
                      <a:pt x="732002" y="356234"/>
                    </a:cubicBezTo>
                    <a:lnTo>
                      <a:pt x="1074281" y="553577"/>
                    </a:lnTo>
                    <a:cubicBezTo>
                      <a:pt x="1086668" y="560741"/>
                      <a:pt x="1085364" y="573767"/>
                      <a:pt x="1071021" y="582234"/>
                    </a:cubicBezTo>
                    <a:lnTo>
                      <a:pt x="913247" y="672764"/>
                    </a:lnTo>
                    <a:cubicBezTo>
                      <a:pt x="898904" y="681882"/>
                      <a:pt x="876737" y="682534"/>
                      <a:pt x="863698" y="675369"/>
                    </a:cubicBezTo>
                    <a:lnTo>
                      <a:pt x="521419" y="478027"/>
                    </a:lnTo>
                    <a:cubicBezTo>
                      <a:pt x="508380" y="470211"/>
                      <a:pt x="509684" y="457836"/>
                      <a:pt x="524679" y="449370"/>
                    </a:cubicBezTo>
                    <a:lnTo>
                      <a:pt x="682453" y="358188"/>
                    </a:lnTo>
                    <a:cubicBezTo>
                      <a:pt x="689950" y="353955"/>
                      <a:pt x="699241" y="351675"/>
                      <a:pt x="708205" y="351349"/>
                    </a:cubicBezTo>
                    <a:close/>
                    <a:moveTo>
                      <a:pt x="1912808" y="325424"/>
                    </a:moveTo>
                    <a:cubicBezTo>
                      <a:pt x="1921879" y="325099"/>
                      <a:pt x="1930705" y="326724"/>
                      <a:pt x="1937242" y="330299"/>
                    </a:cubicBezTo>
                    <a:lnTo>
                      <a:pt x="2096099" y="421954"/>
                    </a:lnTo>
                    <a:cubicBezTo>
                      <a:pt x="2109173" y="429104"/>
                      <a:pt x="2107866" y="442105"/>
                      <a:pt x="2092830" y="450555"/>
                    </a:cubicBezTo>
                    <a:lnTo>
                      <a:pt x="2040531" y="480457"/>
                    </a:lnTo>
                    <a:cubicBezTo>
                      <a:pt x="2025496" y="488907"/>
                      <a:pt x="2003269" y="489557"/>
                      <a:pt x="1990848" y="482407"/>
                    </a:cubicBezTo>
                    <a:lnTo>
                      <a:pt x="1831337" y="390752"/>
                    </a:lnTo>
                    <a:cubicBezTo>
                      <a:pt x="1818916" y="383602"/>
                      <a:pt x="1820223" y="370601"/>
                      <a:pt x="1835259" y="362151"/>
                    </a:cubicBezTo>
                    <a:lnTo>
                      <a:pt x="1886904" y="332249"/>
                    </a:lnTo>
                    <a:cubicBezTo>
                      <a:pt x="1894422" y="328024"/>
                      <a:pt x="1903738" y="325749"/>
                      <a:pt x="1912808" y="325424"/>
                    </a:cubicBezTo>
                    <a:close/>
                    <a:moveTo>
                      <a:pt x="1449323" y="227493"/>
                    </a:moveTo>
                    <a:cubicBezTo>
                      <a:pt x="1458327" y="227168"/>
                      <a:pt x="1467003" y="228794"/>
                      <a:pt x="1473224" y="232369"/>
                    </a:cubicBezTo>
                    <a:lnTo>
                      <a:pt x="1633002" y="324037"/>
                    </a:lnTo>
                    <a:cubicBezTo>
                      <a:pt x="1645444" y="331188"/>
                      <a:pt x="1644134" y="343540"/>
                      <a:pt x="1629073" y="352642"/>
                    </a:cubicBezTo>
                    <a:lnTo>
                      <a:pt x="1471259" y="443009"/>
                    </a:lnTo>
                    <a:cubicBezTo>
                      <a:pt x="1456198" y="451461"/>
                      <a:pt x="1433934" y="452111"/>
                      <a:pt x="1421492" y="444960"/>
                    </a:cubicBezTo>
                    <a:lnTo>
                      <a:pt x="1261714" y="353292"/>
                    </a:lnTo>
                    <a:cubicBezTo>
                      <a:pt x="1248617" y="346141"/>
                      <a:pt x="1249927" y="333138"/>
                      <a:pt x="1264988" y="324687"/>
                    </a:cubicBezTo>
                    <a:lnTo>
                      <a:pt x="1423457" y="234320"/>
                    </a:lnTo>
                    <a:cubicBezTo>
                      <a:pt x="1430988" y="230094"/>
                      <a:pt x="1440319" y="227819"/>
                      <a:pt x="1449323" y="227493"/>
                    </a:cubicBezTo>
                    <a:close/>
                    <a:moveTo>
                      <a:pt x="947556" y="213501"/>
                    </a:moveTo>
                    <a:cubicBezTo>
                      <a:pt x="956611" y="213094"/>
                      <a:pt x="965421" y="214721"/>
                      <a:pt x="971948" y="218624"/>
                    </a:cubicBezTo>
                    <a:lnTo>
                      <a:pt x="1249314" y="378020"/>
                    </a:lnTo>
                    <a:cubicBezTo>
                      <a:pt x="1262366" y="385827"/>
                      <a:pt x="1260408" y="398189"/>
                      <a:pt x="1246051" y="406647"/>
                    </a:cubicBezTo>
                    <a:lnTo>
                      <a:pt x="1088768" y="497730"/>
                    </a:lnTo>
                    <a:cubicBezTo>
                      <a:pt x="1073757" y="506188"/>
                      <a:pt x="1051568" y="506838"/>
                      <a:pt x="1038515" y="499682"/>
                    </a:cubicBezTo>
                    <a:lnTo>
                      <a:pt x="760497" y="339635"/>
                    </a:lnTo>
                    <a:cubicBezTo>
                      <a:pt x="747444" y="332479"/>
                      <a:pt x="749402" y="319467"/>
                      <a:pt x="764412" y="311009"/>
                    </a:cubicBezTo>
                    <a:lnTo>
                      <a:pt x="921695" y="220576"/>
                    </a:lnTo>
                    <a:cubicBezTo>
                      <a:pt x="929200" y="216347"/>
                      <a:pt x="938500" y="213907"/>
                      <a:pt x="947556" y="213501"/>
                    </a:cubicBezTo>
                    <a:close/>
                    <a:moveTo>
                      <a:pt x="1668066" y="184731"/>
                    </a:moveTo>
                    <a:cubicBezTo>
                      <a:pt x="1677055" y="184319"/>
                      <a:pt x="1685880" y="185966"/>
                      <a:pt x="1692417" y="189918"/>
                    </a:cubicBezTo>
                    <a:lnTo>
                      <a:pt x="1851274" y="282133"/>
                    </a:lnTo>
                    <a:cubicBezTo>
                      <a:pt x="1864348" y="290037"/>
                      <a:pt x="1863041" y="302552"/>
                      <a:pt x="1848005" y="311115"/>
                    </a:cubicBezTo>
                    <a:lnTo>
                      <a:pt x="1796360" y="341414"/>
                    </a:lnTo>
                    <a:cubicBezTo>
                      <a:pt x="1781325" y="350636"/>
                      <a:pt x="1758444" y="351294"/>
                      <a:pt x="1746023" y="344049"/>
                    </a:cubicBezTo>
                    <a:lnTo>
                      <a:pt x="1586513" y="251175"/>
                    </a:lnTo>
                    <a:cubicBezTo>
                      <a:pt x="1574092" y="243271"/>
                      <a:pt x="1575399" y="230756"/>
                      <a:pt x="1590435" y="222193"/>
                    </a:cubicBezTo>
                    <a:lnTo>
                      <a:pt x="1642734" y="191894"/>
                    </a:lnTo>
                    <a:cubicBezTo>
                      <a:pt x="1649925" y="187613"/>
                      <a:pt x="1659077" y="185143"/>
                      <a:pt x="1668066" y="184731"/>
                    </a:cubicBezTo>
                    <a:close/>
                    <a:moveTo>
                      <a:pt x="1203925" y="83583"/>
                    </a:moveTo>
                    <a:cubicBezTo>
                      <a:pt x="1213010" y="83172"/>
                      <a:pt x="1221851" y="84814"/>
                      <a:pt x="1228399" y="88424"/>
                    </a:cubicBezTo>
                    <a:lnTo>
                      <a:pt x="1387523" y="180988"/>
                    </a:lnTo>
                    <a:cubicBezTo>
                      <a:pt x="1400619" y="188865"/>
                      <a:pt x="1399310" y="201339"/>
                      <a:pt x="1384248" y="210529"/>
                    </a:cubicBezTo>
                    <a:lnTo>
                      <a:pt x="1225779" y="301780"/>
                    </a:lnTo>
                    <a:cubicBezTo>
                      <a:pt x="1210718" y="310314"/>
                      <a:pt x="1189109" y="310971"/>
                      <a:pt x="1176012" y="303749"/>
                    </a:cubicBezTo>
                    <a:lnTo>
                      <a:pt x="1016234" y="211186"/>
                    </a:lnTo>
                    <a:cubicBezTo>
                      <a:pt x="1003792" y="203965"/>
                      <a:pt x="1005102" y="190835"/>
                      <a:pt x="1020163" y="182301"/>
                    </a:cubicBezTo>
                    <a:lnTo>
                      <a:pt x="1177977" y="91050"/>
                    </a:lnTo>
                    <a:cubicBezTo>
                      <a:pt x="1185508" y="86455"/>
                      <a:pt x="1194839" y="83993"/>
                      <a:pt x="1203925" y="83583"/>
                    </a:cubicBezTo>
                    <a:close/>
                    <a:moveTo>
                      <a:pt x="1348596" y="61"/>
                    </a:moveTo>
                    <a:cubicBezTo>
                      <a:pt x="1357667" y="-350"/>
                      <a:pt x="1366492" y="1297"/>
                      <a:pt x="1372703" y="4919"/>
                    </a:cubicBezTo>
                    <a:lnTo>
                      <a:pt x="1532213" y="97793"/>
                    </a:lnTo>
                    <a:cubicBezTo>
                      <a:pt x="1544634" y="105038"/>
                      <a:pt x="1543327" y="118212"/>
                      <a:pt x="1528945" y="126775"/>
                    </a:cubicBezTo>
                    <a:lnTo>
                      <a:pt x="1476646" y="157074"/>
                    </a:lnTo>
                    <a:cubicBezTo>
                      <a:pt x="1461610" y="166296"/>
                      <a:pt x="1439383" y="166954"/>
                      <a:pt x="1426309" y="159709"/>
                    </a:cubicBezTo>
                    <a:lnTo>
                      <a:pt x="1267452" y="66835"/>
                    </a:lnTo>
                    <a:cubicBezTo>
                      <a:pt x="1254377" y="59590"/>
                      <a:pt x="1256338" y="46416"/>
                      <a:pt x="1270720" y="37853"/>
                    </a:cubicBezTo>
                    <a:lnTo>
                      <a:pt x="1323019" y="7554"/>
                    </a:lnTo>
                    <a:cubicBezTo>
                      <a:pt x="1330210" y="2943"/>
                      <a:pt x="1339526" y="473"/>
                      <a:pt x="1348596" y="61"/>
                    </a:cubicBezTo>
                    <a:close/>
                  </a:path>
                </a:pathLst>
              </a:custGeom>
              <a:solidFill>
                <a:schemeClr val="accent2">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98" name="Freeform 333">
                <a:extLst>
                  <a:ext uri="{FF2B5EF4-FFF2-40B4-BE49-F238E27FC236}">
                    <a16:creationId xmlns:a16="http://schemas.microsoft.com/office/drawing/2014/main" id="{CF571DDD-970F-4FE9-9A04-CF5F360F468B}"/>
                  </a:ext>
                </a:extLst>
              </p:cNvPr>
              <p:cNvSpPr>
                <a:spLocks noChangeArrowheads="1"/>
              </p:cNvSpPr>
              <p:nvPr/>
            </p:nvSpPr>
            <p:spPr bwMode="auto">
              <a:xfrm>
                <a:off x="9279721" y="9715262"/>
                <a:ext cx="2292721" cy="1347982"/>
              </a:xfrm>
              <a:custGeom>
                <a:avLst/>
                <a:gdLst>
                  <a:gd name="T0" fmla="*/ 1965 w 3508"/>
                  <a:gd name="T1" fmla="*/ 1985 h 2064"/>
                  <a:gd name="T2" fmla="*/ 1965 w 3508"/>
                  <a:gd name="T3" fmla="*/ 1985 h 2064"/>
                  <a:gd name="T4" fmla="*/ 2162 w 3508"/>
                  <a:gd name="T5" fmla="*/ 1975 h 2064"/>
                  <a:gd name="T6" fmla="*/ 3407 w 3508"/>
                  <a:gd name="T7" fmla="*/ 1256 h 2064"/>
                  <a:gd name="T8" fmla="*/ 3407 w 3508"/>
                  <a:gd name="T9" fmla="*/ 1256 h 2064"/>
                  <a:gd name="T10" fmla="*/ 3448 w 3508"/>
                  <a:gd name="T11" fmla="*/ 1207 h 2064"/>
                  <a:gd name="T12" fmla="*/ 3448 w 3508"/>
                  <a:gd name="T13" fmla="*/ 1207 h 2064"/>
                  <a:gd name="T14" fmla="*/ 3423 w 3508"/>
                  <a:gd name="T15" fmla="*/ 1176 h 2064"/>
                  <a:gd name="T16" fmla="*/ 1542 w 3508"/>
                  <a:gd name="T17" fmla="*/ 90 h 2064"/>
                  <a:gd name="T18" fmla="*/ 1542 w 3508"/>
                  <a:gd name="T19" fmla="*/ 90 h 2064"/>
                  <a:gd name="T20" fmla="*/ 1345 w 3508"/>
                  <a:gd name="T21" fmla="*/ 100 h 2064"/>
                  <a:gd name="T22" fmla="*/ 99 w 3508"/>
                  <a:gd name="T23" fmla="*/ 819 h 2064"/>
                  <a:gd name="T24" fmla="*/ 99 w 3508"/>
                  <a:gd name="T25" fmla="*/ 819 h 2064"/>
                  <a:gd name="T26" fmla="*/ 59 w 3508"/>
                  <a:gd name="T27" fmla="*/ 867 h 2064"/>
                  <a:gd name="T28" fmla="*/ 59 w 3508"/>
                  <a:gd name="T29" fmla="*/ 867 h 2064"/>
                  <a:gd name="T30" fmla="*/ 83 w 3508"/>
                  <a:gd name="T31" fmla="*/ 898 h 2064"/>
                  <a:gd name="T32" fmla="*/ 1965 w 3508"/>
                  <a:gd name="T33" fmla="*/ 1985 h 2064"/>
                  <a:gd name="T34" fmla="*/ 2048 w 3508"/>
                  <a:gd name="T35" fmla="*/ 2063 h 2064"/>
                  <a:gd name="T36" fmla="*/ 2048 w 3508"/>
                  <a:gd name="T37" fmla="*/ 2063 h 2064"/>
                  <a:gd name="T38" fmla="*/ 1935 w 3508"/>
                  <a:gd name="T39" fmla="*/ 2035 h 2064"/>
                  <a:gd name="T40" fmla="*/ 1935 w 3508"/>
                  <a:gd name="T41" fmla="*/ 2035 h 2064"/>
                  <a:gd name="T42" fmla="*/ 53 w 3508"/>
                  <a:gd name="T43" fmla="*/ 950 h 2064"/>
                  <a:gd name="T44" fmla="*/ 53 w 3508"/>
                  <a:gd name="T45" fmla="*/ 950 h 2064"/>
                  <a:gd name="T46" fmla="*/ 0 w 3508"/>
                  <a:gd name="T47" fmla="*/ 867 h 2064"/>
                  <a:gd name="T48" fmla="*/ 0 w 3508"/>
                  <a:gd name="T49" fmla="*/ 867 h 2064"/>
                  <a:gd name="T50" fmla="*/ 70 w 3508"/>
                  <a:gd name="T51" fmla="*/ 767 h 2064"/>
                  <a:gd name="T52" fmla="*/ 1316 w 3508"/>
                  <a:gd name="T53" fmla="*/ 49 h 2064"/>
                  <a:gd name="T54" fmla="*/ 1316 w 3508"/>
                  <a:gd name="T55" fmla="*/ 49 h 2064"/>
                  <a:gd name="T56" fmla="*/ 1572 w 3508"/>
                  <a:gd name="T57" fmla="*/ 39 h 2064"/>
                  <a:gd name="T58" fmla="*/ 3453 w 3508"/>
                  <a:gd name="T59" fmla="*/ 1125 h 2064"/>
                  <a:gd name="T60" fmla="*/ 3453 w 3508"/>
                  <a:gd name="T61" fmla="*/ 1125 h 2064"/>
                  <a:gd name="T62" fmla="*/ 3507 w 3508"/>
                  <a:gd name="T63" fmla="*/ 1207 h 2064"/>
                  <a:gd name="T64" fmla="*/ 3507 w 3508"/>
                  <a:gd name="T65" fmla="*/ 1207 h 2064"/>
                  <a:gd name="T66" fmla="*/ 3437 w 3508"/>
                  <a:gd name="T67" fmla="*/ 1307 h 2064"/>
                  <a:gd name="T68" fmla="*/ 2191 w 3508"/>
                  <a:gd name="T69" fmla="*/ 2026 h 2064"/>
                  <a:gd name="T70" fmla="*/ 2191 w 3508"/>
                  <a:gd name="T71" fmla="*/ 2026 h 2064"/>
                  <a:gd name="T72" fmla="*/ 2048 w 3508"/>
                  <a:gd name="T73" fmla="*/ 2063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08" h="2064">
                    <a:moveTo>
                      <a:pt x="1965" y="1985"/>
                    </a:moveTo>
                    <a:lnTo>
                      <a:pt x="1965" y="1985"/>
                    </a:lnTo>
                    <a:cubicBezTo>
                      <a:pt x="2013" y="2013"/>
                      <a:pt x="2104" y="2009"/>
                      <a:pt x="2162" y="1975"/>
                    </a:cubicBezTo>
                    <a:lnTo>
                      <a:pt x="3407" y="1256"/>
                    </a:lnTo>
                    <a:lnTo>
                      <a:pt x="3407" y="1256"/>
                    </a:lnTo>
                    <a:cubicBezTo>
                      <a:pt x="3433" y="1241"/>
                      <a:pt x="3448" y="1223"/>
                      <a:pt x="3448" y="1207"/>
                    </a:cubicBezTo>
                    <a:lnTo>
                      <a:pt x="3448" y="1207"/>
                    </a:lnTo>
                    <a:cubicBezTo>
                      <a:pt x="3448" y="1193"/>
                      <a:pt x="3433" y="1182"/>
                      <a:pt x="3423" y="1176"/>
                    </a:cubicBezTo>
                    <a:lnTo>
                      <a:pt x="1542" y="90"/>
                    </a:lnTo>
                    <a:lnTo>
                      <a:pt x="1542" y="90"/>
                    </a:lnTo>
                    <a:cubicBezTo>
                      <a:pt x="1493" y="61"/>
                      <a:pt x="1402" y="66"/>
                      <a:pt x="1345" y="100"/>
                    </a:cubicBezTo>
                    <a:lnTo>
                      <a:pt x="99" y="819"/>
                    </a:lnTo>
                    <a:lnTo>
                      <a:pt x="99" y="819"/>
                    </a:lnTo>
                    <a:cubicBezTo>
                      <a:pt x="74" y="833"/>
                      <a:pt x="59" y="851"/>
                      <a:pt x="59" y="867"/>
                    </a:cubicBezTo>
                    <a:lnTo>
                      <a:pt x="59" y="867"/>
                    </a:lnTo>
                    <a:cubicBezTo>
                      <a:pt x="59" y="882"/>
                      <a:pt x="74" y="893"/>
                      <a:pt x="83" y="898"/>
                    </a:cubicBezTo>
                    <a:lnTo>
                      <a:pt x="1965" y="1985"/>
                    </a:lnTo>
                    <a:close/>
                    <a:moveTo>
                      <a:pt x="2048" y="2063"/>
                    </a:moveTo>
                    <a:lnTo>
                      <a:pt x="2048" y="2063"/>
                    </a:lnTo>
                    <a:cubicBezTo>
                      <a:pt x="2006" y="2063"/>
                      <a:pt x="1966" y="2054"/>
                      <a:pt x="1935" y="2035"/>
                    </a:cubicBezTo>
                    <a:lnTo>
                      <a:pt x="1935" y="2035"/>
                    </a:lnTo>
                    <a:lnTo>
                      <a:pt x="53" y="950"/>
                    </a:lnTo>
                    <a:lnTo>
                      <a:pt x="53" y="950"/>
                    </a:lnTo>
                    <a:cubicBezTo>
                      <a:pt x="19" y="930"/>
                      <a:pt x="0" y="900"/>
                      <a:pt x="0" y="867"/>
                    </a:cubicBezTo>
                    <a:lnTo>
                      <a:pt x="0" y="867"/>
                    </a:lnTo>
                    <a:cubicBezTo>
                      <a:pt x="0" y="830"/>
                      <a:pt x="25" y="793"/>
                      <a:pt x="70" y="767"/>
                    </a:cubicBezTo>
                    <a:lnTo>
                      <a:pt x="1316" y="49"/>
                    </a:lnTo>
                    <a:lnTo>
                      <a:pt x="1316" y="49"/>
                    </a:lnTo>
                    <a:cubicBezTo>
                      <a:pt x="1392" y="4"/>
                      <a:pt x="1504" y="0"/>
                      <a:pt x="1572" y="39"/>
                    </a:cubicBezTo>
                    <a:lnTo>
                      <a:pt x="3453" y="1125"/>
                    </a:lnTo>
                    <a:lnTo>
                      <a:pt x="3453" y="1125"/>
                    </a:lnTo>
                    <a:cubicBezTo>
                      <a:pt x="3488" y="1145"/>
                      <a:pt x="3507" y="1174"/>
                      <a:pt x="3507" y="1207"/>
                    </a:cubicBezTo>
                    <a:lnTo>
                      <a:pt x="3507" y="1207"/>
                    </a:lnTo>
                    <a:cubicBezTo>
                      <a:pt x="3507" y="1245"/>
                      <a:pt x="3482" y="1281"/>
                      <a:pt x="3437" y="1307"/>
                    </a:cubicBezTo>
                    <a:lnTo>
                      <a:pt x="2191" y="2026"/>
                    </a:lnTo>
                    <a:lnTo>
                      <a:pt x="2191" y="2026"/>
                    </a:lnTo>
                    <a:cubicBezTo>
                      <a:pt x="2150" y="2050"/>
                      <a:pt x="2098" y="2063"/>
                      <a:pt x="2048" y="2063"/>
                    </a:cubicBezTo>
                    <a:close/>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199" name="Freeform 121">
                <a:extLst>
                  <a:ext uri="{FF2B5EF4-FFF2-40B4-BE49-F238E27FC236}">
                    <a16:creationId xmlns:a16="http://schemas.microsoft.com/office/drawing/2014/main" id="{0B6C7F6C-9980-45B5-8B52-2A764932338C}"/>
                  </a:ext>
                </a:extLst>
              </p:cNvPr>
              <p:cNvSpPr>
                <a:spLocks noChangeArrowheads="1"/>
              </p:cNvSpPr>
              <p:nvPr/>
            </p:nvSpPr>
            <p:spPr bwMode="auto">
              <a:xfrm>
                <a:off x="10069639" y="9982582"/>
                <a:ext cx="945436" cy="602836"/>
              </a:xfrm>
              <a:custGeom>
                <a:avLst/>
                <a:gdLst>
                  <a:gd name="connsiteX0" fmla="*/ 281692 w 945436"/>
                  <a:gd name="connsiteY0" fmla="*/ 526729 h 602836"/>
                  <a:gd name="connsiteX1" fmla="*/ 304108 w 945436"/>
                  <a:gd name="connsiteY1" fmla="*/ 532630 h 602836"/>
                  <a:gd name="connsiteX2" fmla="*/ 307345 w 945436"/>
                  <a:gd name="connsiteY2" fmla="*/ 557546 h 602836"/>
                  <a:gd name="connsiteX3" fmla="*/ 234836 w 945436"/>
                  <a:gd name="connsiteY3" fmla="*/ 598853 h 602836"/>
                  <a:gd name="connsiteX4" fmla="*/ 191459 w 945436"/>
                  <a:gd name="connsiteY4" fmla="*/ 596886 h 602836"/>
                  <a:gd name="connsiteX5" fmla="*/ 188870 w 945436"/>
                  <a:gd name="connsiteY5" fmla="*/ 571971 h 602836"/>
                  <a:gd name="connsiteX6" fmla="*/ 260732 w 945436"/>
                  <a:gd name="connsiteY6" fmla="*/ 530663 h 602836"/>
                  <a:gd name="connsiteX7" fmla="*/ 281692 w 945436"/>
                  <a:gd name="connsiteY7" fmla="*/ 526729 h 602836"/>
                  <a:gd name="connsiteX8" fmla="*/ 912177 w 945436"/>
                  <a:gd name="connsiteY8" fmla="*/ 394327 h 602836"/>
                  <a:gd name="connsiteX9" fmla="*/ 934774 w 945436"/>
                  <a:gd name="connsiteY9" fmla="*/ 400173 h 602836"/>
                  <a:gd name="connsiteX10" fmla="*/ 937384 w 945436"/>
                  <a:gd name="connsiteY10" fmla="*/ 425862 h 602836"/>
                  <a:gd name="connsiteX11" fmla="*/ 708316 w 945436"/>
                  <a:gd name="connsiteY11" fmla="*/ 554963 h 602836"/>
                  <a:gd name="connsiteX12" fmla="*/ 664591 w 945436"/>
                  <a:gd name="connsiteY12" fmla="*/ 552986 h 602836"/>
                  <a:gd name="connsiteX13" fmla="*/ 661327 w 945436"/>
                  <a:gd name="connsiteY13" fmla="*/ 528615 h 602836"/>
                  <a:gd name="connsiteX14" fmla="*/ 891049 w 945436"/>
                  <a:gd name="connsiteY14" fmla="*/ 398856 h 602836"/>
                  <a:gd name="connsiteX15" fmla="*/ 912177 w 945436"/>
                  <a:gd name="connsiteY15" fmla="*/ 394327 h 602836"/>
                  <a:gd name="connsiteX16" fmla="*/ 564235 w 945436"/>
                  <a:gd name="connsiteY16" fmla="*/ 368386 h 602836"/>
                  <a:gd name="connsiteX17" fmla="*/ 586879 w 945436"/>
                  <a:gd name="connsiteY17" fmla="*/ 374175 h 602836"/>
                  <a:gd name="connsiteX18" fmla="*/ 589495 w 945436"/>
                  <a:gd name="connsiteY18" fmla="*/ 399618 h 602836"/>
                  <a:gd name="connsiteX19" fmla="*/ 388723 w 945436"/>
                  <a:gd name="connsiteY19" fmla="*/ 511826 h 602836"/>
                  <a:gd name="connsiteX20" fmla="*/ 344253 w 945436"/>
                  <a:gd name="connsiteY20" fmla="*/ 509869 h 602836"/>
                  <a:gd name="connsiteX21" fmla="*/ 341637 w 945436"/>
                  <a:gd name="connsiteY21" fmla="*/ 485079 h 602836"/>
                  <a:gd name="connsiteX22" fmla="*/ 543063 w 945436"/>
                  <a:gd name="connsiteY22" fmla="*/ 372871 h 602836"/>
                  <a:gd name="connsiteX23" fmla="*/ 564235 w 945436"/>
                  <a:gd name="connsiteY23" fmla="*/ 368386 h 602836"/>
                  <a:gd name="connsiteX24" fmla="*/ 206448 w 945436"/>
                  <a:gd name="connsiteY24" fmla="*/ 345251 h 602836"/>
                  <a:gd name="connsiteX25" fmla="*/ 229078 w 945436"/>
                  <a:gd name="connsiteY25" fmla="*/ 351093 h 602836"/>
                  <a:gd name="connsiteX26" fmla="*/ 232346 w 945436"/>
                  <a:gd name="connsiteY26" fmla="*/ 375758 h 602836"/>
                  <a:gd name="connsiteX27" fmla="*/ 54572 w 945436"/>
                  <a:gd name="connsiteY27" fmla="*/ 474419 h 602836"/>
                  <a:gd name="connsiteX28" fmla="*/ 10783 w 945436"/>
                  <a:gd name="connsiteY28" fmla="*/ 472472 h 602836"/>
                  <a:gd name="connsiteX29" fmla="*/ 7515 w 945436"/>
                  <a:gd name="connsiteY29" fmla="*/ 447807 h 602836"/>
                  <a:gd name="connsiteX30" fmla="*/ 185288 w 945436"/>
                  <a:gd name="connsiteY30" fmla="*/ 349146 h 602836"/>
                  <a:gd name="connsiteX31" fmla="*/ 206448 w 945436"/>
                  <a:gd name="connsiteY31" fmla="*/ 345251 h 602836"/>
                  <a:gd name="connsiteX32" fmla="*/ 817024 w 945436"/>
                  <a:gd name="connsiteY32" fmla="*/ 339588 h 602836"/>
                  <a:gd name="connsiteX33" fmla="*/ 839062 w 945436"/>
                  <a:gd name="connsiteY33" fmla="*/ 346049 h 602836"/>
                  <a:gd name="connsiteX34" fmla="*/ 842980 w 945436"/>
                  <a:gd name="connsiteY34" fmla="*/ 370257 h 602836"/>
                  <a:gd name="connsiteX35" fmla="*/ 492326 w 945436"/>
                  <a:gd name="connsiteY35" fmla="*/ 567186 h 602836"/>
                  <a:gd name="connsiteX36" fmla="*/ 449229 w 945436"/>
                  <a:gd name="connsiteY36" fmla="*/ 565224 h 602836"/>
                  <a:gd name="connsiteX37" fmla="*/ 445311 w 945436"/>
                  <a:gd name="connsiteY37" fmla="*/ 540362 h 602836"/>
                  <a:gd name="connsiteX38" fmla="*/ 795965 w 945436"/>
                  <a:gd name="connsiteY38" fmla="*/ 343432 h 602836"/>
                  <a:gd name="connsiteX39" fmla="*/ 817024 w 945436"/>
                  <a:gd name="connsiteY39" fmla="*/ 339588 h 602836"/>
                  <a:gd name="connsiteX40" fmla="*/ 717024 w 945436"/>
                  <a:gd name="connsiteY40" fmla="*/ 281953 h 602836"/>
                  <a:gd name="connsiteX41" fmla="*/ 739588 w 945436"/>
                  <a:gd name="connsiteY41" fmla="*/ 287679 h 602836"/>
                  <a:gd name="connsiteX42" fmla="*/ 742194 w 945436"/>
                  <a:gd name="connsiteY42" fmla="*/ 312841 h 602836"/>
                  <a:gd name="connsiteX43" fmla="*/ 667254 w 945436"/>
                  <a:gd name="connsiteY43" fmla="*/ 354133 h 602836"/>
                  <a:gd name="connsiteX44" fmla="*/ 623594 w 945436"/>
                  <a:gd name="connsiteY44" fmla="*/ 352198 h 602836"/>
                  <a:gd name="connsiteX45" fmla="*/ 620987 w 945436"/>
                  <a:gd name="connsiteY45" fmla="*/ 327681 h 602836"/>
                  <a:gd name="connsiteX46" fmla="*/ 695927 w 945436"/>
                  <a:gd name="connsiteY46" fmla="*/ 286389 h 602836"/>
                  <a:gd name="connsiteX47" fmla="*/ 717024 w 945436"/>
                  <a:gd name="connsiteY47" fmla="*/ 281953 h 602836"/>
                  <a:gd name="connsiteX48" fmla="*/ 405208 w 945436"/>
                  <a:gd name="connsiteY48" fmla="*/ 233070 h 602836"/>
                  <a:gd name="connsiteX49" fmla="*/ 427827 w 945436"/>
                  <a:gd name="connsiteY49" fmla="*/ 239368 h 602836"/>
                  <a:gd name="connsiteX50" fmla="*/ 431093 w 945436"/>
                  <a:gd name="connsiteY50" fmla="*/ 263911 h 602836"/>
                  <a:gd name="connsiteX51" fmla="*/ 310239 w 945436"/>
                  <a:gd name="connsiteY51" fmla="*/ 330438 h 602836"/>
                  <a:gd name="connsiteX52" fmla="*/ 267124 w 945436"/>
                  <a:gd name="connsiteY52" fmla="*/ 328501 h 602836"/>
                  <a:gd name="connsiteX53" fmla="*/ 263857 w 945436"/>
                  <a:gd name="connsiteY53" fmla="*/ 303957 h 602836"/>
                  <a:gd name="connsiteX54" fmla="*/ 384058 w 945436"/>
                  <a:gd name="connsiteY54" fmla="*/ 237430 h 602836"/>
                  <a:gd name="connsiteX55" fmla="*/ 405208 w 945436"/>
                  <a:gd name="connsiteY55" fmla="*/ 233070 h 602836"/>
                  <a:gd name="connsiteX56" fmla="*/ 618308 w 945436"/>
                  <a:gd name="connsiteY56" fmla="*/ 227258 h 602836"/>
                  <a:gd name="connsiteX57" fmla="*/ 640952 w 945436"/>
                  <a:gd name="connsiteY57" fmla="*/ 233728 h 602836"/>
                  <a:gd name="connsiteX58" fmla="*/ 644222 w 945436"/>
                  <a:gd name="connsiteY58" fmla="*/ 257970 h 602836"/>
                  <a:gd name="connsiteX59" fmla="*/ 442796 w 945436"/>
                  <a:gd name="connsiteY59" fmla="*/ 371316 h 602836"/>
                  <a:gd name="connsiteX60" fmla="*/ 399634 w 945436"/>
                  <a:gd name="connsiteY60" fmla="*/ 368695 h 602836"/>
                  <a:gd name="connsiteX61" fmla="*/ 395710 w 945436"/>
                  <a:gd name="connsiteY61" fmla="*/ 344454 h 602836"/>
                  <a:gd name="connsiteX62" fmla="*/ 597136 w 945436"/>
                  <a:gd name="connsiteY62" fmla="*/ 231108 h 602836"/>
                  <a:gd name="connsiteX63" fmla="*/ 618308 w 945436"/>
                  <a:gd name="connsiteY63" fmla="*/ 227258 h 602836"/>
                  <a:gd name="connsiteX64" fmla="*/ 521037 w 945436"/>
                  <a:gd name="connsiteY64" fmla="*/ 169535 h 602836"/>
                  <a:gd name="connsiteX65" fmla="*/ 543057 w 945436"/>
                  <a:gd name="connsiteY65" fmla="*/ 175323 h 602836"/>
                  <a:gd name="connsiteX66" fmla="*/ 546319 w 945436"/>
                  <a:gd name="connsiteY66" fmla="*/ 199764 h 602836"/>
                  <a:gd name="connsiteX67" fmla="*/ 498038 w 945436"/>
                  <a:gd name="connsiteY67" fmla="*/ 226778 h 602836"/>
                  <a:gd name="connsiteX68" fmla="*/ 454324 w 945436"/>
                  <a:gd name="connsiteY68" fmla="*/ 224848 h 602836"/>
                  <a:gd name="connsiteX69" fmla="*/ 451714 w 945436"/>
                  <a:gd name="connsiteY69" fmla="*/ 199764 h 602836"/>
                  <a:gd name="connsiteX70" fmla="*/ 499995 w 945436"/>
                  <a:gd name="connsiteY70" fmla="*/ 173394 h 602836"/>
                  <a:gd name="connsiteX71" fmla="*/ 521037 w 945436"/>
                  <a:gd name="connsiteY71" fmla="*/ 169535 h 602836"/>
                  <a:gd name="connsiteX72" fmla="*/ 189256 w 945436"/>
                  <a:gd name="connsiteY72" fmla="*/ 132629 h 602836"/>
                  <a:gd name="connsiteX73" fmla="*/ 211831 w 945436"/>
                  <a:gd name="connsiteY73" fmla="*/ 139373 h 602836"/>
                  <a:gd name="connsiteX74" fmla="*/ 215091 w 945436"/>
                  <a:gd name="connsiteY74" fmla="*/ 163717 h 602836"/>
                  <a:gd name="connsiteX75" fmla="*/ 57311 w 945436"/>
                  <a:gd name="connsiteY75" fmla="*/ 253196 h 602836"/>
                  <a:gd name="connsiteX76" fmla="*/ 13628 w 945436"/>
                  <a:gd name="connsiteY76" fmla="*/ 251222 h 602836"/>
                  <a:gd name="connsiteX77" fmla="*/ 10368 w 945436"/>
                  <a:gd name="connsiteY77" fmla="*/ 226220 h 602836"/>
                  <a:gd name="connsiteX78" fmla="*/ 168148 w 945436"/>
                  <a:gd name="connsiteY78" fmla="*/ 136741 h 602836"/>
                  <a:gd name="connsiteX79" fmla="*/ 189256 w 945436"/>
                  <a:gd name="connsiteY79" fmla="*/ 132629 h 602836"/>
                  <a:gd name="connsiteX80" fmla="*/ 422553 w 945436"/>
                  <a:gd name="connsiteY80" fmla="*/ 114929 h 602836"/>
                  <a:gd name="connsiteX81" fmla="*/ 445134 w 945436"/>
                  <a:gd name="connsiteY81" fmla="*/ 121403 h 602836"/>
                  <a:gd name="connsiteX82" fmla="*/ 448394 w 945436"/>
                  <a:gd name="connsiteY82" fmla="*/ 145659 h 602836"/>
                  <a:gd name="connsiteX83" fmla="*/ 207101 w 945436"/>
                  <a:gd name="connsiteY83" fmla="*/ 282022 h 602836"/>
                  <a:gd name="connsiteX84" fmla="*/ 163407 w 945436"/>
                  <a:gd name="connsiteY84" fmla="*/ 280055 h 602836"/>
                  <a:gd name="connsiteX85" fmla="*/ 160146 w 945436"/>
                  <a:gd name="connsiteY85" fmla="*/ 254487 h 602836"/>
                  <a:gd name="connsiteX86" fmla="*/ 401440 w 945436"/>
                  <a:gd name="connsiteY86" fmla="*/ 118780 h 602836"/>
                  <a:gd name="connsiteX87" fmla="*/ 422553 w 945436"/>
                  <a:gd name="connsiteY87" fmla="*/ 114929 h 602836"/>
                  <a:gd name="connsiteX88" fmla="*/ 324670 w 945436"/>
                  <a:gd name="connsiteY88" fmla="*/ 57203 h 602836"/>
                  <a:gd name="connsiteX89" fmla="*/ 347222 w 945436"/>
                  <a:gd name="connsiteY89" fmla="*/ 62989 h 602836"/>
                  <a:gd name="connsiteX90" fmla="*/ 349828 w 945436"/>
                  <a:gd name="connsiteY90" fmla="*/ 87420 h 602836"/>
                  <a:gd name="connsiteX91" fmla="*/ 290557 w 945436"/>
                  <a:gd name="connsiteY91" fmla="*/ 120209 h 602836"/>
                  <a:gd name="connsiteX92" fmla="*/ 246917 w 945436"/>
                  <a:gd name="connsiteY92" fmla="*/ 118923 h 602836"/>
                  <a:gd name="connsiteX93" fmla="*/ 243661 w 945436"/>
                  <a:gd name="connsiteY93" fmla="*/ 93849 h 602836"/>
                  <a:gd name="connsiteX94" fmla="*/ 303583 w 945436"/>
                  <a:gd name="connsiteY94" fmla="*/ 61060 h 602836"/>
                  <a:gd name="connsiteX95" fmla="*/ 324670 w 945436"/>
                  <a:gd name="connsiteY95" fmla="*/ 57203 h 602836"/>
                  <a:gd name="connsiteX96" fmla="*/ 229349 w 945436"/>
                  <a:gd name="connsiteY96" fmla="*/ 98 h 602836"/>
                  <a:gd name="connsiteX97" fmla="*/ 252063 w 945436"/>
                  <a:gd name="connsiteY97" fmla="*/ 6741 h 602836"/>
                  <a:gd name="connsiteX98" fmla="*/ 255343 w 945436"/>
                  <a:gd name="connsiteY98" fmla="*/ 30720 h 602836"/>
                  <a:gd name="connsiteX99" fmla="*/ 140541 w 945436"/>
                  <a:gd name="connsiteY99" fmla="*/ 94230 h 602836"/>
                  <a:gd name="connsiteX100" fmla="*/ 96588 w 945436"/>
                  <a:gd name="connsiteY100" fmla="*/ 92286 h 602836"/>
                  <a:gd name="connsiteX101" fmla="*/ 93964 w 945436"/>
                  <a:gd name="connsiteY101" fmla="*/ 67011 h 602836"/>
                  <a:gd name="connsiteX102" fmla="*/ 208110 w 945436"/>
                  <a:gd name="connsiteY102" fmla="*/ 4149 h 602836"/>
                  <a:gd name="connsiteX103" fmla="*/ 229349 w 945436"/>
                  <a:gd name="connsiteY103" fmla="*/ 98 h 60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945436" h="602836">
                    <a:moveTo>
                      <a:pt x="281692" y="526729"/>
                    </a:moveTo>
                    <a:cubicBezTo>
                      <a:pt x="289542" y="527057"/>
                      <a:pt x="297634" y="529024"/>
                      <a:pt x="304108" y="532630"/>
                    </a:cubicBezTo>
                    <a:cubicBezTo>
                      <a:pt x="317056" y="539843"/>
                      <a:pt x="318351" y="551645"/>
                      <a:pt x="307345" y="557546"/>
                    </a:cubicBezTo>
                    <a:lnTo>
                      <a:pt x="234836" y="598853"/>
                    </a:lnTo>
                    <a:cubicBezTo>
                      <a:pt x="223830" y="604754"/>
                      <a:pt x="204408" y="604099"/>
                      <a:pt x="191459" y="596886"/>
                    </a:cubicBezTo>
                    <a:cubicBezTo>
                      <a:pt x="178511" y="589018"/>
                      <a:pt x="177864" y="577872"/>
                      <a:pt x="188870" y="571971"/>
                    </a:cubicBezTo>
                    <a:lnTo>
                      <a:pt x="260732" y="530663"/>
                    </a:lnTo>
                    <a:cubicBezTo>
                      <a:pt x="266235" y="527712"/>
                      <a:pt x="273842" y="526401"/>
                      <a:pt x="281692" y="526729"/>
                    </a:cubicBezTo>
                    <a:close/>
                    <a:moveTo>
                      <a:pt x="912177" y="394327"/>
                    </a:moveTo>
                    <a:cubicBezTo>
                      <a:pt x="920090" y="394574"/>
                      <a:pt x="928248" y="396550"/>
                      <a:pt x="934774" y="400173"/>
                    </a:cubicBezTo>
                    <a:cubicBezTo>
                      <a:pt x="947826" y="408077"/>
                      <a:pt x="949131" y="419275"/>
                      <a:pt x="937384" y="425862"/>
                    </a:cubicBezTo>
                    <a:lnTo>
                      <a:pt x="708316" y="554963"/>
                    </a:lnTo>
                    <a:cubicBezTo>
                      <a:pt x="697221" y="561549"/>
                      <a:pt x="677643" y="560891"/>
                      <a:pt x="664591" y="552986"/>
                    </a:cubicBezTo>
                    <a:cubicBezTo>
                      <a:pt x="651538" y="545741"/>
                      <a:pt x="650233" y="534544"/>
                      <a:pt x="661327" y="528615"/>
                    </a:cubicBezTo>
                    <a:lnTo>
                      <a:pt x="891049" y="398856"/>
                    </a:lnTo>
                    <a:cubicBezTo>
                      <a:pt x="896596" y="395562"/>
                      <a:pt x="904264" y="394080"/>
                      <a:pt x="912177" y="394327"/>
                    </a:cubicBezTo>
                    <a:close/>
                    <a:moveTo>
                      <a:pt x="564235" y="368386"/>
                    </a:moveTo>
                    <a:cubicBezTo>
                      <a:pt x="572165" y="368630"/>
                      <a:pt x="580339" y="370587"/>
                      <a:pt x="586879" y="374175"/>
                    </a:cubicBezTo>
                    <a:cubicBezTo>
                      <a:pt x="599305" y="382004"/>
                      <a:pt x="600613" y="393094"/>
                      <a:pt x="589495" y="399618"/>
                    </a:cubicBezTo>
                    <a:lnTo>
                      <a:pt x="388723" y="511826"/>
                    </a:lnTo>
                    <a:cubicBezTo>
                      <a:pt x="376952" y="518350"/>
                      <a:pt x="357332" y="517045"/>
                      <a:pt x="344253" y="509869"/>
                    </a:cubicBezTo>
                    <a:cubicBezTo>
                      <a:pt x="331827" y="502693"/>
                      <a:pt x="330519" y="491602"/>
                      <a:pt x="341637" y="485079"/>
                    </a:cubicBezTo>
                    <a:lnTo>
                      <a:pt x="543063" y="372871"/>
                    </a:lnTo>
                    <a:cubicBezTo>
                      <a:pt x="548621" y="369609"/>
                      <a:pt x="556306" y="368141"/>
                      <a:pt x="564235" y="368386"/>
                    </a:cubicBezTo>
                    <a:close/>
                    <a:moveTo>
                      <a:pt x="206448" y="345251"/>
                    </a:moveTo>
                    <a:cubicBezTo>
                      <a:pt x="214372" y="345576"/>
                      <a:pt x="222542" y="347523"/>
                      <a:pt x="229078" y="351093"/>
                    </a:cubicBezTo>
                    <a:cubicBezTo>
                      <a:pt x="242149" y="358882"/>
                      <a:pt x="243456" y="369267"/>
                      <a:pt x="232346" y="375758"/>
                    </a:cubicBezTo>
                    <a:lnTo>
                      <a:pt x="54572" y="474419"/>
                    </a:lnTo>
                    <a:cubicBezTo>
                      <a:pt x="43462" y="480910"/>
                      <a:pt x="23854" y="479612"/>
                      <a:pt x="10783" y="472472"/>
                    </a:cubicBezTo>
                    <a:cubicBezTo>
                      <a:pt x="-2289" y="464683"/>
                      <a:pt x="-3596" y="454297"/>
                      <a:pt x="7515" y="447807"/>
                    </a:cubicBezTo>
                    <a:lnTo>
                      <a:pt x="185288" y="349146"/>
                    </a:lnTo>
                    <a:cubicBezTo>
                      <a:pt x="190844" y="346225"/>
                      <a:pt x="198523" y="344927"/>
                      <a:pt x="206448" y="345251"/>
                    </a:cubicBezTo>
                    <a:close/>
                    <a:moveTo>
                      <a:pt x="817024" y="339588"/>
                    </a:moveTo>
                    <a:cubicBezTo>
                      <a:pt x="824860" y="339997"/>
                      <a:pt x="832859" y="342124"/>
                      <a:pt x="839062" y="346049"/>
                    </a:cubicBezTo>
                    <a:cubicBezTo>
                      <a:pt x="852122" y="353246"/>
                      <a:pt x="854081" y="364368"/>
                      <a:pt x="842980" y="370257"/>
                    </a:cubicBezTo>
                    <a:lnTo>
                      <a:pt x="492326" y="567186"/>
                    </a:lnTo>
                    <a:cubicBezTo>
                      <a:pt x="481225" y="573075"/>
                      <a:pt x="461635" y="572420"/>
                      <a:pt x="449229" y="565224"/>
                    </a:cubicBezTo>
                    <a:cubicBezTo>
                      <a:pt x="436169" y="557373"/>
                      <a:pt x="434210" y="546250"/>
                      <a:pt x="445311" y="540362"/>
                    </a:cubicBezTo>
                    <a:lnTo>
                      <a:pt x="795965" y="343432"/>
                    </a:lnTo>
                    <a:cubicBezTo>
                      <a:pt x="801516" y="340488"/>
                      <a:pt x="809188" y="339180"/>
                      <a:pt x="817024" y="339588"/>
                    </a:cubicBezTo>
                    <a:close/>
                    <a:moveTo>
                      <a:pt x="717024" y="281953"/>
                    </a:moveTo>
                    <a:cubicBezTo>
                      <a:pt x="724926" y="282195"/>
                      <a:pt x="733072" y="284131"/>
                      <a:pt x="739588" y="287679"/>
                    </a:cubicBezTo>
                    <a:cubicBezTo>
                      <a:pt x="751969" y="295421"/>
                      <a:pt x="753272" y="306390"/>
                      <a:pt x="742194" y="312841"/>
                    </a:cubicBezTo>
                    <a:lnTo>
                      <a:pt x="667254" y="354133"/>
                    </a:lnTo>
                    <a:cubicBezTo>
                      <a:pt x="656176" y="359940"/>
                      <a:pt x="636627" y="359295"/>
                      <a:pt x="623594" y="352198"/>
                    </a:cubicBezTo>
                    <a:cubicBezTo>
                      <a:pt x="610561" y="345101"/>
                      <a:pt x="609909" y="333487"/>
                      <a:pt x="620987" y="327681"/>
                    </a:cubicBezTo>
                    <a:lnTo>
                      <a:pt x="695927" y="286389"/>
                    </a:lnTo>
                    <a:cubicBezTo>
                      <a:pt x="701466" y="283163"/>
                      <a:pt x="709123" y="281711"/>
                      <a:pt x="717024" y="281953"/>
                    </a:cubicBezTo>
                    <a:close/>
                    <a:moveTo>
                      <a:pt x="405208" y="233070"/>
                    </a:moveTo>
                    <a:cubicBezTo>
                      <a:pt x="413129" y="233393"/>
                      <a:pt x="421295" y="235492"/>
                      <a:pt x="427827" y="239368"/>
                    </a:cubicBezTo>
                    <a:cubicBezTo>
                      <a:pt x="440892" y="246472"/>
                      <a:pt x="442199" y="257453"/>
                      <a:pt x="431093" y="263911"/>
                    </a:cubicBezTo>
                    <a:lnTo>
                      <a:pt x="310239" y="330438"/>
                    </a:lnTo>
                    <a:cubicBezTo>
                      <a:pt x="299134" y="336897"/>
                      <a:pt x="280189" y="335605"/>
                      <a:pt x="267124" y="328501"/>
                    </a:cubicBezTo>
                    <a:cubicBezTo>
                      <a:pt x="254059" y="320750"/>
                      <a:pt x="252752" y="309770"/>
                      <a:pt x="263857" y="303957"/>
                    </a:cubicBezTo>
                    <a:lnTo>
                      <a:pt x="384058" y="237430"/>
                    </a:lnTo>
                    <a:cubicBezTo>
                      <a:pt x="389611" y="234201"/>
                      <a:pt x="397287" y="232747"/>
                      <a:pt x="405208" y="233070"/>
                    </a:cubicBezTo>
                    <a:close/>
                    <a:moveTo>
                      <a:pt x="618308" y="227258"/>
                    </a:moveTo>
                    <a:cubicBezTo>
                      <a:pt x="626238" y="227668"/>
                      <a:pt x="634413" y="229797"/>
                      <a:pt x="640952" y="233728"/>
                    </a:cubicBezTo>
                    <a:cubicBezTo>
                      <a:pt x="654032" y="240935"/>
                      <a:pt x="655340" y="252073"/>
                      <a:pt x="644222" y="257970"/>
                    </a:cubicBezTo>
                    <a:lnTo>
                      <a:pt x="442796" y="371316"/>
                    </a:lnTo>
                    <a:cubicBezTo>
                      <a:pt x="431679" y="377213"/>
                      <a:pt x="412059" y="376558"/>
                      <a:pt x="399634" y="368695"/>
                    </a:cubicBezTo>
                    <a:cubicBezTo>
                      <a:pt x="386554" y="361488"/>
                      <a:pt x="385246" y="350350"/>
                      <a:pt x="395710" y="344454"/>
                    </a:cubicBezTo>
                    <a:lnTo>
                      <a:pt x="597136" y="231108"/>
                    </a:lnTo>
                    <a:cubicBezTo>
                      <a:pt x="602695" y="228160"/>
                      <a:pt x="610379" y="226849"/>
                      <a:pt x="618308" y="227258"/>
                    </a:cubicBezTo>
                    <a:close/>
                    <a:moveTo>
                      <a:pt x="521037" y="169535"/>
                    </a:moveTo>
                    <a:cubicBezTo>
                      <a:pt x="528866" y="169856"/>
                      <a:pt x="536858" y="171786"/>
                      <a:pt x="543057" y="175323"/>
                    </a:cubicBezTo>
                    <a:cubicBezTo>
                      <a:pt x="556106" y="183041"/>
                      <a:pt x="557411" y="193976"/>
                      <a:pt x="546319" y="199764"/>
                    </a:cubicBezTo>
                    <a:lnTo>
                      <a:pt x="498038" y="226778"/>
                    </a:lnTo>
                    <a:cubicBezTo>
                      <a:pt x="486946" y="233210"/>
                      <a:pt x="467373" y="231923"/>
                      <a:pt x="454324" y="224848"/>
                    </a:cubicBezTo>
                    <a:cubicBezTo>
                      <a:pt x="441275" y="217773"/>
                      <a:pt x="439970" y="206196"/>
                      <a:pt x="451714" y="199764"/>
                    </a:cubicBezTo>
                    <a:lnTo>
                      <a:pt x="499995" y="173394"/>
                    </a:lnTo>
                    <a:cubicBezTo>
                      <a:pt x="505541" y="170500"/>
                      <a:pt x="513207" y="169213"/>
                      <a:pt x="521037" y="169535"/>
                    </a:cubicBezTo>
                    <a:close/>
                    <a:moveTo>
                      <a:pt x="189256" y="132629"/>
                    </a:moveTo>
                    <a:cubicBezTo>
                      <a:pt x="197162" y="133123"/>
                      <a:pt x="205312" y="135426"/>
                      <a:pt x="211831" y="139373"/>
                    </a:cubicBezTo>
                    <a:cubicBezTo>
                      <a:pt x="224219" y="146610"/>
                      <a:pt x="226175" y="157795"/>
                      <a:pt x="215091" y="163717"/>
                    </a:cubicBezTo>
                    <a:lnTo>
                      <a:pt x="57311" y="253196"/>
                    </a:lnTo>
                    <a:cubicBezTo>
                      <a:pt x="45575" y="259117"/>
                      <a:pt x="26667" y="258459"/>
                      <a:pt x="13628" y="251222"/>
                    </a:cubicBezTo>
                    <a:cubicBezTo>
                      <a:pt x="588" y="243327"/>
                      <a:pt x="-716" y="232800"/>
                      <a:pt x="10368" y="226220"/>
                    </a:cubicBezTo>
                    <a:lnTo>
                      <a:pt x="168148" y="136741"/>
                    </a:lnTo>
                    <a:cubicBezTo>
                      <a:pt x="173690" y="133452"/>
                      <a:pt x="181351" y="132136"/>
                      <a:pt x="189256" y="132629"/>
                    </a:cubicBezTo>
                    <a:close/>
                    <a:moveTo>
                      <a:pt x="422553" y="114929"/>
                    </a:moveTo>
                    <a:cubicBezTo>
                      <a:pt x="430461" y="115339"/>
                      <a:pt x="438613" y="117470"/>
                      <a:pt x="445134" y="121403"/>
                    </a:cubicBezTo>
                    <a:cubicBezTo>
                      <a:pt x="458177" y="128614"/>
                      <a:pt x="459481" y="139759"/>
                      <a:pt x="448394" y="145659"/>
                    </a:cubicBezTo>
                    <a:lnTo>
                      <a:pt x="207101" y="282022"/>
                    </a:lnTo>
                    <a:cubicBezTo>
                      <a:pt x="196014" y="287922"/>
                      <a:pt x="176450" y="287267"/>
                      <a:pt x="163407" y="280055"/>
                    </a:cubicBezTo>
                    <a:cubicBezTo>
                      <a:pt x="151016" y="272188"/>
                      <a:pt x="149060" y="261043"/>
                      <a:pt x="160146" y="254487"/>
                    </a:cubicBezTo>
                    <a:lnTo>
                      <a:pt x="401440" y="118780"/>
                    </a:lnTo>
                    <a:cubicBezTo>
                      <a:pt x="406983" y="115830"/>
                      <a:pt x="414646" y="114519"/>
                      <a:pt x="422553" y="114929"/>
                    </a:cubicBezTo>
                    <a:close/>
                    <a:moveTo>
                      <a:pt x="324670" y="57203"/>
                    </a:moveTo>
                    <a:cubicBezTo>
                      <a:pt x="332568" y="57524"/>
                      <a:pt x="340709" y="59453"/>
                      <a:pt x="347222" y="62989"/>
                    </a:cubicBezTo>
                    <a:cubicBezTo>
                      <a:pt x="360249" y="70704"/>
                      <a:pt x="361552" y="81634"/>
                      <a:pt x="349828" y="87420"/>
                    </a:cubicBezTo>
                    <a:lnTo>
                      <a:pt x="290557" y="120209"/>
                    </a:lnTo>
                    <a:cubicBezTo>
                      <a:pt x="279484" y="126638"/>
                      <a:pt x="259944" y="125995"/>
                      <a:pt x="246917" y="118923"/>
                    </a:cubicBezTo>
                    <a:cubicBezTo>
                      <a:pt x="233891" y="111208"/>
                      <a:pt x="232588" y="100278"/>
                      <a:pt x="243661" y="93849"/>
                    </a:cubicBezTo>
                    <a:lnTo>
                      <a:pt x="303583" y="61060"/>
                    </a:lnTo>
                    <a:cubicBezTo>
                      <a:pt x="309120" y="58167"/>
                      <a:pt x="316773" y="56881"/>
                      <a:pt x="324670" y="57203"/>
                    </a:cubicBezTo>
                    <a:close/>
                    <a:moveTo>
                      <a:pt x="229349" y="98"/>
                    </a:moveTo>
                    <a:cubicBezTo>
                      <a:pt x="237303" y="584"/>
                      <a:pt x="245503" y="2853"/>
                      <a:pt x="252063" y="6741"/>
                    </a:cubicBezTo>
                    <a:cubicBezTo>
                      <a:pt x="265183" y="13870"/>
                      <a:pt x="266495" y="24887"/>
                      <a:pt x="255343" y="30720"/>
                    </a:cubicBezTo>
                    <a:lnTo>
                      <a:pt x="140541" y="94230"/>
                    </a:lnTo>
                    <a:cubicBezTo>
                      <a:pt x="129389" y="100711"/>
                      <a:pt x="109708" y="99415"/>
                      <a:pt x="96588" y="92286"/>
                    </a:cubicBezTo>
                    <a:cubicBezTo>
                      <a:pt x="84124" y="85157"/>
                      <a:pt x="82812" y="73492"/>
                      <a:pt x="93964" y="67011"/>
                    </a:cubicBezTo>
                    <a:lnTo>
                      <a:pt x="208110" y="4149"/>
                    </a:lnTo>
                    <a:cubicBezTo>
                      <a:pt x="213686" y="909"/>
                      <a:pt x="221394" y="-388"/>
                      <a:pt x="229349" y="98"/>
                    </a:cubicBezTo>
                    <a:close/>
                  </a:path>
                </a:pathLst>
              </a:custGeom>
              <a:solidFill>
                <a:schemeClr val="bg1"/>
              </a:solidFill>
              <a:ln>
                <a:noFill/>
              </a:ln>
              <a:effectLst/>
            </p:spPr>
            <p:txBody>
              <a:bodyPr wrap="square" anchor="ctr">
                <a:noAutofit/>
              </a:bodyPr>
              <a:lstStyle/>
              <a:p>
                <a:endParaRPr lang="en-US" sz="6532" dirty="0">
                  <a:latin typeface="Lato Light" panose="020F0502020204030203" pitchFamily="34" charset="0"/>
                </a:endParaRPr>
              </a:p>
            </p:txBody>
          </p:sp>
          <p:sp>
            <p:nvSpPr>
              <p:cNvPr id="200" name="Freeform 347">
                <a:extLst>
                  <a:ext uri="{FF2B5EF4-FFF2-40B4-BE49-F238E27FC236}">
                    <a16:creationId xmlns:a16="http://schemas.microsoft.com/office/drawing/2014/main" id="{1E026D73-8DFE-4D29-A2AB-D84282D5925E}"/>
                  </a:ext>
                </a:extLst>
              </p:cNvPr>
              <p:cNvSpPr>
                <a:spLocks noChangeArrowheads="1"/>
              </p:cNvSpPr>
              <p:nvPr/>
            </p:nvSpPr>
            <p:spPr bwMode="auto">
              <a:xfrm>
                <a:off x="12597831" y="7796980"/>
                <a:ext cx="1684976" cy="1025388"/>
              </a:xfrm>
              <a:custGeom>
                <a:avLst/>
                <a:gdLst>
                  <a:gd name="T0" fmla="*/ 1863 w 2579"/>
                  <a:gd name="T1" fmla="*/ 1568 h 1569"/>
                  <a:gd name="T2" fmla="*/ 1863 w 2579"/>
                  <a:gd name="T3" fmla="*/ 1568 h 1569"/>
                  <a:gd name="T4" fmla="*/ 1743 w 2579"/>
                  <a:gd name="T5" fmla="*/ 1536 h 1569"/>
                  <a:gd name="T6" fmla="*/ 84 w 2579"/>
                  <a:gd name="T7" fmla="*/ 575 h 1569"/>
                  <a:gd name="T8" fmla="*/ 84 w 2579"/>
                  <a:gd name="T9" fmla="*/ 575 h 1569"/>
                  <a:gd name="T10" fmla="*/ 1 w 2579"/>
                  <a:gd name="T11" fmla="*/ 432 h 1569"/>
                  <a:gd name="T12" fmla="*/ 1 w 2579"/>
                  <a:gd name="T13" fmla="*/ 432 h 1569"/>
                  <a:gd name="T14" fmla="*/ 81 w 2579"/>
                  <a:gd name="T15" fmla="*/ 287 h 1569"/>
                  <a:gd name="T16" fmla="*/ 540 w 2579"/>
                  <a:gd name="T17" fmla="*/ 9 h 1569"/>
                  <a:gd name="T18" fmla="*/ 540 w 2579"/>
                  <a:gd name="T19" fmla="*/ 9 h 1569"/>
                  <a:gd name="T20" fmla="*/ 584 w 2579"/>
                  <a:gd name="T21" fmla="*/ 19 h 1569"/>
                  <a:gd name="T22" fmla="*/ 584 w 2579"/>
                  <a:gd name="T23" fmla="*/ 19 h 1569"/>
                  <a:gd name="T24" fmla="*/ 573 w 2579"/>
                  <a:gd name="T25" fmla="*/ 63 h 1569"/>
                  <a:gd name="T26" fmla="*/ 114 w 2579"/>
                  <a:gd name="T27" fmla="*/ 341 h 1569"/>
                  <a:gd name="T28" fmla="*/ 114 w 2579"/>
                  <a:gd name="T29" fmla="*/ 341 h 1569"/>
                  <a:gd name="T30" fmla="*/ 63 w 2579"/>
                  <a:gd name="T31" fmla="*/ 431 h 1569"/>
                  <a:gd name="T32" fmla="*/ 63 w 2579"/>
                  <a:gd name="T33" fmla="*/ 431 h 1569"/>
                  <a:gd name="T34" fmla="*/ 116 w 2579"/>
                  <a:gd name="T35" fmla="*/ 520 h 1569"/>
                  <a:gd name="T36" fmla="*/ 1775 w 2579"/>
                  <a:gd name="T37" fmla="*/ 1481 h 1569"/>
                  <a:gd name="T38" fmla="*/ 1775 w 2579"/>
                  <a:gd name="T39" fmla="*/ 1481 h 1569"/>
                  <a:gd name="T40" fmla="*/ 1955 w 2579"/>
                  <a:gd name="T41" fmla="*/ 1479 h 1569"/>
                  <a:gd name="T42" fmla="*/ 2526 w 2579"/>
                  <a:gd name="T43" fmla="*/ 1129 h 1569"/>
                  <a:gd name="T44" fmla="*/ 2526 w 2579"/>
                  <a:gd name="T45" fmla="*/ 1129 h 1569"/>
                  <a:gd name="T46" fmla="*/ 2570 w 2579"/>
                  <a:gd name="T47" fmla="*/ 1140 h 1569"/>
                  <a:gd name="T48" fmla="*/ 2570 w 2579"/>
                  <a:gd name="T49" fmla="*/ 1140 h 1569"/>
                  <a:gd name="T50" fmla="*/ 2559 w 2579"/>
                  <a:gd name="T51" fmla="*/ 1183 h 1569"/>
                  <a:gd name="T52" fmla="*/ 1987 w 2579"/>
                  <a:gd name="T53" fmla="*/ 1532 h 1569"/>
                  <a:gd name="T54" fmla="*/ 1987 w 2579"/>
                  <a:gd name="T55" fmla="*/ 1532 h 1569"/>
                  <a:gd name="T56" fmla="*/ 1863 w 2579"/>
                  <a:gd name="T57" fmla="*/ 1568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9" h="1569">
                    <a:moveTo>
                      <a:pt x="1863" y="1568"/>
                    </a:moveTo>
                    <a:lnTo>
                      <a:pt x="1863" y="1568"/>
                    </a:lnTo>
                    <a:cubicBezTo>
                      <a:pt x="1821" y="1568"/>
                      <a:pt x="1780" y="1557"/>
                      <a:pt x="1743" y="1536"/>
                    </a:cubicBezTo>
                    <a:lnTo>
                      <a:pt x="84" y="575"/>
                    </a:lnTo>
                    <a:lnTo>
                      <a:pt x="84" y="575"/>
                    </a:lnTo>
                    <a:cubicBezTo>
                      <a:pt x="32" y="545"/>
                      <a:pt x="1" y="492"/>
                      <a:pt x="1" y="432"/>
                    </a:cubicBezTo>
                    <a:lnTo>
                      <a:pt x="1" y="432"/>
                    </a:lnTo>
                    <a:cubicBezTo>
                      <a:pt x="0" y="372"/>
                      <a:pt x="30" y="318"/>
                      <a:pt x="81" y="287"/>
                    </a:cubicBezTo>
                    <a:lnTo>
                      <a:pt x="540" y="9"/>
                    </a:lnTo>
                    <a:lnTo>
                      <a:pt x="540" y="9"/>
                    </a:lnTo>
                    <a:cubicBezTo>
                      <a:pt x="555" y="0"/>
                      <a:pt x="575" y="5"/>
                      <a:pt x="584" y="19"/>
                    </a:cubicBezTo>
                    <a:lnTo>
                      <a:pt x="584" y="19"/>
                    </a:lnTo>
                    <a:cubicBezTo>
                      <a:pt x="593" y="35"/>
                      <a:pt x="588" y="54"/>
                      <a:pt x="573" y="63"/>
                    </a:cubicBezTo>
                    <a:lnTo>
                      <a:pt x="114" y="341"/>
                    </a:lnTo>
                    <a:lnTo>
                      <a:pt x="114" y="341"/>
                    </a:lnTo>
                    <a:cubicBezTo>
                      <a:pt x="82" y="360"/>
                      <a:pt x="63" y="394"/>
                      <a:pt x="63" y="431"/>
                    </a:cubicBezTo>
                    <a:lnTo>
                      <a:pt x="63" y="431"/>
                    </a:lnTo>
                    <a:cubicBezTo>
                      <a:pt x="64" y="468"/>
                      <a:pt x="83" y="502"/>
                      <a:pt x="116" y="520"/>
                    </a:cubicBezTo>
                    <a:lnTo>
                      <a:pt x="1775" y="1481"/>
                    </a:lnTo>
                    <a:lnTo>
                      <a:pt x="1775" y="1481"/>
                    </a:lnTo>
                    <a:cubicBezTo>
                      <a:pt x="1831" y="1514"/>
                      <a:pt x="1899" y="1513"/>
                      <a:pt x="1955" y="1479"/>
                    </a:cubicBezTo>
                    <a:lnTo>
                      <a:pt x="2526" y="1129"/>
                    </a:lnTo>
                    <a:lnTo>
                      <a:pt x="2526" y="1129"/>
                    </a:lnTo>
                    <a:cubicBezTo>
                      <a:pt x="2541" y="1121"/>
                      <a:pt x="2560" y="1125"/>
                      <a:pt x="2570" y="1140"/>
                    </a:cubicBezTo>
                    <a:lnTo>
                      <a:pt x="2570" y="1140"/>
                    </a:lnTo>
                    <a:cubicBezTo>
                      <a:pt x="2578" y="1155"/>
                      <a:pt x="2574" y="1174"/>
                      <a:pt x="2559" y="1183"/>
                    </a:cubicBezTo>
                    <a:lnTo>
                      <a:pt x="1987" y="1532"/>
                    </a:lnTo>
                    <a:lnTo>
                      <a:pt x="1987" y="1532"/>
                    </a:lnTo>
                    <a:cubicBezTo>
                      <a:pt x="1949" y="1556"/>
                      <a:pt x="1906" y="1568"/>
                      <a:pt x="1863" y="1568"/>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201" name="Freeform 348">
                <a:extLst>
                  <a:ext uri="{FF2B5EF4-FFF2-40B4-BE49-F238E27FC236}">
                    <a16:creationId xmlns:a16="http://schemas.microsoft.com/office/drawing/2014/main" id="{01DA0F1D-F0F3-47A4-975F-DC192B70654A}"/>
                  </a:ext>
                </a:extLst>
              </p:cNvPr>
              <p:cNvSpPr>
                <a:spLocks noChangeArrowheads="1"/>
              </p:cNvSpPr>
              <p:nvPr/>
            </p:nvSpPr>
            <p:spPr bwMode="auto">
              <a:xfrm>
                <a:off x="10169734" y="7339012"/>
                <a:ext cx="864091" cy="498293"/>
              </a:xfrm>
              <a:custGeom>
                <a:avLst/>
                <a:gdLst>
                  <a:gd name="T0" fmla="*/ 1323 w 1324"/>
                  <a:gd name="T1" fmla="*/ 382 h 765"/>
                  <a:gd name="T2" fmla="*/ 662 w 1324"/>
                  <a:gd name="T3" fmla="*/ 0 h 765"/>
                  <a:gd name="T4" fmla="*/ 0 w 1324"/>
                  <a:gd name="T5" fmla="*/ 382 h 765"/>
                  <a:gd name="T6" fmla="*/ 662 w 1324"/>
                  <a:gd name="T7" fmla="*/ 764 h 765"/>
                  <a:gd name="T8" fmla="*/ 1323 w 1324"/>
                  <a:gd name="T9" fmla="*/ 382 h 765"/>
                </a:gdLst>
                <a:ahLst/>
                <a:cxnLst>
                  <a:cxn ang="0">
                    <a:pos x="T0" y="T1"/>
                  </a:cxn>
                  <a:cxn ang="0">
                    <a:pos x="T2" y="T3"/>
                  </a:cxn>
                  <a:cxn ang="0">
                    <a:pos x="T4" y="T5"/>
                  </a:cxn>
                  <a:cxn ang="0">
                    <a:pos x="T6" y="T7"/>
                  </a:cxn>
                  <a:cxn ang="0">
                    <a:pos x="T8" y="T9"/>
                  </a:cxn>
                </a:cxnLst>
                <a:rect l="0" t="0" r="r" b="b"/>
                <a:pathLst>
                  <a:path w="1324" h="765">
                    <a:moveTo>
                      <a:pt x="1323" y="382"/>
                    </a:moveTo>
                    <a:lnTo>
                      <a:pt x="662" y="0"/>
                    </a:lnTo>
                    <a:lnTo>
                      <a:pt x="0" y="382"/>
                    </a:lnTo>
                    <a:lnTo>
                      <a:pt x="662" y="764"/>
                    </a:lnTo>
                    <a:lnTo>
                      <a:pt x="1323" y="382"/>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202" name="Freeform 349">
                <a:extLst>
                  <a:ext uri="{FF2B5EF4-FFF2-40B4-BE49-F238E27FC236}">
                    <a16:creationId xmlns:a16="http://schemas.microsoft.com/office/drawing/2014/main" id="{A429B560-850D-480E-82AE-8B625EC083CF}"/>
                  </a:ext>
                </a:extLst>
              </p:cNvPr>
              <p:cNvSpPr>
                <a:spLocks noChangeArrowheads="1"/>
              </p:cNvSpPr>
              <p:nvPr/>
            </p:nvSpPr>
            <p:spPr bwMode="auto">
              <a:xfrm>
                <a:off x="10728512" y="5492740"/>
                <a:ext cx="368679" cy="1765624"/>
              </a:xfrm>
              <a:custGeom>
                <a:avLst/>
                <a:gdLst>
                  <a:gd name="T0" fmla="*/ 0 w 563"/>
                  <a:gd name="T1" fmla="*/ 2702 h 2703"/>
                  <a:gd name="T2" fmla="*/ 0 w 563"/>
                  <a:gd name="T3" fmla="*/ 324 h 2703"/>
                  <a:gd name="T4" fmla="*/ 562 w 563"/>
                  <a:gd name="T5" fmla="*/ 0 h 2703"/>
                  <a:gd name="T6" fmla="*/ 562 w 563"/>
                  <a:gd name="T7" fmla="*/ 2377 h 2703"/>
                  <a:gd name="T8" fmla="*/ 0 w 563"/>
                  <a:gd name="T9" fmla="*/ 2702 h 2703"/>
                </a:gdLst>
                <a:ahLst/>
                <a:cxnLst>
                  <a:cxn ang="0">
                    <a:pos x="T0" y="T1"/>
                  </a:cxn>
                  <a:cxn ang="0">
                    <a:pos x="T2" y="T3"/>
                  </a:cxn>
                  <a:cxn ang="0">
                    <a:pos x="T4" y="T5"/>
                  </a:cxn>
                  <a:cxn ang="0">
                    <a:pos x="T6" y="T7"/>
                  </a:cxn>
                  <a:cxn ang="0">
                    <a:pos x="T8" y="T9"/>
                  </a:cxn>
                </a:cxnLst>
                <a:rect l="0" t="0" r="r" b="b"/>
                <a:pathLst>
                  <a:path w="563" h="2703">
                    <a:moveTo>
                      <a:pt x="0" y="2702"/>
                    </a:moveTo>
                    <a:lnTo>
                      <a:pt x="0" y="324"/>
                    </a:lnTo>
                    <a:lnTo>
                      <a:pt x="562" y="0"/>
                    </a:lnTo>
                    <a:lnTo>
                      <a:pt x="562" y="2377"/>
                    </a:lnTo>
                    <a:lnTo>
                      <a:pt x="0" y="2702"/>
                    </a:ln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203" name="Freeform 350">
                <a:extLst>
                  <a:ext uri="{FF2B5EF4-FFF2-40B4-BE49-F238E27FC236}">
                    <a16:creationId xmlns:a16="http://schemas.microsoft.com/office/drawing/2014/main" id="{8EDBF714-48FF-4137-979A-D9C7AD2ABCC0}"/>
                  </a:ext>
                </a:extLst>
              </p:cNvPr>
              <p:cNvSpPr>
                <a:spLocks noChangeArrowheads="1"/>
              </p:cNvSpPr>
              <p:nvPr/>
            </p:nvSpPr>
            <p:spPr bwMode="auto">
              <a:xfrm>
                <a:off x="10359834" y="5492740"/>
                <a:ext cx="368679" cy="1765624"/>
              </a:xfrm>
              <a:custGeom>
                <a:avLst/>
                <a:gdLst>
                  <a:gd name="T0" fmla="*/ 562 w 563"/>
                  <a:gd name="T1" fmla="*/ 324 h 2703"/>
                  <a:gd name="T2" fmla="*/ 0 w 563"/>
                  <a:gd name="T3" fmla="*/ 0 h 2703"/>
                  <a:gd name="T4" fmla="*/ 0 w 563"/>
                  <a:gd name="T5" fmla="*/ 2377 h 2703"/>
                  <a:gd name="T6" fmla="*/ 562 w 563"/>
                  <a:gd name="T7" fmla="*/ 2702 h 2703"/>
                  <a:gd name="T8" fmla="*/ 562 w 563"/>
                  <a:gd name="T9" fmla="*/ 324 h 2703"/>
                </a:gdLst>
                <a:ahLst/>
                <a:cxnLst>
                  <a:cxn ang="0">
                    <a:pos x="T0" y="T1"/>
                  </a:cxn>
                  <a:cxn ang="0">
                    <a:pos x="T2" y="T3"/>
                  </a:cxn>
                  <a:cxn ang="0">
                    <a:pos x="T4" y="T5"/>
                  </a:cxn>
                  <a:cxn ang="0">
                    <a:pos x="T6" y="T7"/>
                  </a:cxn>
                  <a:cxn ang="0">
                    <a:pos x="T8" y="T9"/>
                  </a:cxn>
                </a:cxnLst>
                <a:rect l="0" t="0" r="r" b="b"/>
                <a:pathLst>
                  <a:path w="563" h="2703">
                    <a:moveTo>
                      <a:pt x="562" y="324"/>
                    </a:moveTo>
                    <a:lnTo>
                      <a:pt x="0" y="0"/>
                    </a:lnTo>
                    <a:lnTo>
                      <a:pt x="0" y="2377"/>
                    </a:lnTo>
                    <a:lnTo>
                      <a:pt x="562" y="2702"/>
                    </a:lnTo>
                    <a:lnTo>
                      <a:pt x="562" y="324"/>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04" name="Freeform 351">
                <a:extLst>
                  <a:ext uri="{FF2B5EF4-FFF2-40B4-BE49-F238E27FC236}">
                    <a16:creationId xmlns:a16="http://schemas.microsoft.com/office/drawing/2014/main" id="{BDCFB5A6-D1AB-4CBD-9119-06F22DFF76BB}"/>
                  </a:ext>
                </a:extLst>
              </p:cNvPr>
              <p:cNvSpPr>
                <a:spLocks noChangeArrowheads="1"/>
              </p:cNvSpPr>
              <p:nvPr/>
            </p:nvSpPr>
            <p:spPr bwMode="auto">
              <a:xfrm>
                <a:off x="10359835" y="5282477"/>
                <a:ext cx="734478" cy="423405"/>
              </a:xfrm>
              <a:custGeom>
                <a:avLst/>
                <a:gdLst>
                  <a:gd name="T0" fmla="*/ 1124 w 1125"/>
                  <a:gd name="T1" fmla="*/ 325 h 650"/>
                  <a:gd name="T2" fmla="*/ 562 w 1125"/>
                  <a:gd name="T3" fmla="*/ 0 h 650"/>
                  <a:gd name="T4" fmla="*/ 0 w 1125"/>
                  <a:gd name="T5" fmla="*/ 325 h 650"/>
                  <a:gd name="T6" fmla="*/ 562 w 1125"/>
                  <a:gd name="T7" fmla="*/ 649 h 650"/>
                  <a:gd name="T8" fmla="*/ 1124 w 1125"/>
                  <a:gd name="T9" fmla="*/ 325 h 650"/>
                </a:gdLst>
                <a:ahLst/>
                <a:cxnLst>
                  <a:cxn ang="0">
                    <a:pos x="T0" y="T1"/>
                  </a:cxn>
                  <a:cxn ang="0">
                    <a:pos x="T2" y="T3"/>
                  </a:cxn>
                  <a:cxn ang="0">
                    <a:pos x="T4" y="T5"/>
                  </a:cxn>
                  <a:cxn ang="0">
                    <a:pos x="T6" y="T7"/>
                  </a:cxn>
                  <a:cxn ang="0">
                    <a:pos x="T8" y="T9"/>
                  </a:cxn>
                </a:cxnLst>
                <a:rect l="0" t="0" r="r" b="b"/>
                <a:pathLst>
                  <a:path w="1125" h="650">
                    <a:moveTo>
                      <a:pt x="1124" y="325"/>
                    </a:moveTo>
                    <a:lnTo>
                      <a:pt x="562" y="0"/>
                    </a:lnTo>
                    <a:lnTo>
                      <a:pt x="0" y="325"/>
                    </a:lnTo>
                    <a:lnTo>
                      <a:pt x="562" y="649"/>
                    </a:lnTo>
                    <a:lnTo>
                      <a:pt x="1124" y="325"/>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205" name="Freeform 352">
                <a:extLst>
                  <a:ext uri="{FF2B5EF4-FFF2-40B4-BE49-F238E27FC236}">
                    <a16:creationId xmlns:a16="http://schemas.microsoft.com/office/drawing/2014/main" id="{6241E43B-2A0C-4F5F-9007-26374FCAC84E}"/>
                  </a:ext>
                </a:extLst>
              </p:cNvPr>
              <p:cNvSpPr>
                <a:spLocks noChangeArrowheads="1"/>
              </p:cNvSpPr>
              <p:nvPr/>
            </p:nvSpPr>
            <p:spPr bwMode="auto">
              <a:xfrm>
                <a:off x="10728512" y="7117229"/>
                <a:ext cx="368679" cy="354276"/>
              </a:xfrm>
              <a:custGeom>
                <a:avLst/>
                <a:gdLst>
                  <a:gd name="T0" fmla="*/ 562 w 563"/>
                  <a:gd name="T1" fmla="*/ 324 h 541"/>
                  <a:gd name="T2" fmla="*/ 0 w 563"/>
                  <a:gd name="T3" fmla="*/ 0 h 541"/>
                  <a:gd name="T4" fmla="*/ 0 w 563"/>
                  <a:gd name="T5" fmla="*/ 216 h 541"/>
                  <a:gd name="T6" fmla="*/ 562 w 563"/>
                  <a:gd name="T7" fmla="*/ 540 h 541"/>
                  <a:gd name="T8" fmla="*/ 562 w 563"/>
                  <a:gd name="T9" fmla="*/ 324 h 541"/>
                </a:gdLst>
                <a:ahLst/>
                <a:cxnLst>
                  <a:cxn ang="0">
                    <a:pos x="T0" y="T1"/>
                  </a:cxn>
                  <a:cxn ang="0">
                    <a:pos x="T2" y="T3"/>
                  </a:cxn>
                  <a:cxn ang="0">
                    <a:pos x="T4" y="T5"/>
                  </a:cxn>
                  <a:cxn ang="0">
                    <a:pos x="T6" y="T7"/>
                  </a:cxn>
                  <a:cxn ang="0">
                    <a:pos x="T8" y="T9"/>
                  </a:cxn>
                </a:cxnLst>
                <a:rect l="0" t="0" r="r" b="b"/>
                <a:pathLst>
                  <a:path w="563" h="541">
                    <a:moveTo>
                      <a:pt x="562" y="324"/>
                    </a:moveTo>
                    <a:lnTo>
                      <a:pt x="0" y="0"/>
                    </a:lnTo>
                    <a:lnTo>
                      <a:pt x="0" y="216"/>
                    </a:lnTo>
                    <a:lnTo>
                      <a:pt x="562" y="540"/>
                    </a:lnTo>
                    <a:lnTo>
                      <a:pt x="562" y="324"/>
                    </a:lnTo>
                  </a:path>
                </a:pathLst>
              </a:custGeom>
              <a:solidFill>
                <a:srgbClr val="95D3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06" name="Freeform 353">
                <a:extLst>
                  <a:ext uri="{FF2B5EF4-FFF2-40B4-BE49-F238E27FC236}">
                    <a16:creationId xmlns:a16="http://schemas.microsoft.com/office/drawing/2014/main" id="{F7CCCE5E-1AD4-43F0-8C64-060BF35FDBA2}"/>
                  </a:ext>
                </a:extLst>
              </p:cNvPr>
              <p:cNvSpPr>
                <a:spLocks noChangeArrowheads="1"/>
              </p:cNvSpPr>
              <p:nvPr/>
            </p:nvSpPr>
            <p:spPr bwMode="auto">
              <a:xfrm>
                <a:off x="10359834" y="6129285"/>
                <a:ext cx="368679" cy="1342221"/>
              </a:xfrm>
              <a:custGeom>
                <a:avLst/>
                <a:gdLst>
                  <a:gd name="T0" fmla="*/ 0 w 563"/>
                  <a:gd name="T1" fmla="*/ 2053 h 2054"/>
                  <a:gd name="T2" fmla="*/ 0 w 563"/>
                  <a:gd name="T3" fmla="*/ 324 h 2054"/>
                  <a:gd name="T4" fmla="*/ 562 w 563"/>
                  <a:gd name="T5" fmla="*/ 0 h 2054"/>
                  <a:gd name="T6" fmla="*/ 562 w 563"/>
                  <a:gd name="T7" fmla="*/ 1729 h 2054"/>
                  <a:gd name="T8" fmla="*/ 0 w 563"/>
                  <a:gd name="T9" fmla="*/ 2053 h 2054"/>
                </a:gdLst>
                <a:ahLst/>
                <a:cxnLst>
                  <a:cxn ang="0">
                    <a:pos x="T0" y="T1"/>
                  </a:cxn>
                  <a:cxn ang="0">
                    <a:pos x="T2" y="T3"/>
                  </a:cxn>
                  <a:cxn ang="0">
                    <a:pos x="T4" y="T5"/>
                  </a:cxn>
                  <a:cxn ang="0">
                    <a:pos x="T6" y="T7"/>
                  </a:cxn>
                  <a:cxn ang="0">
                    <a:pos x="T8" y="T9"/>
                  </a:cxn>
                </a:cxnLst>
                <a:rect l="0" t="0" r="r" b="b"/>
                <a:pathLst>
                  <a:path w="563" h="2054">
                    <a:moveTo>
                      <a:pt x="0" y="2053"/>
                    </a:moveTo>
                    <a:lnTo>
                      <a:pt x="0" y="324"/>
                    </a:lnTo>
                    <a:lnTo>
                      <a:pt x="562" y="0"/>
                    </a:lnTo>
                    <a:lnTo>
                      <a:pt x="562" y="1729"/>
                    </a:lnTo>
                    <a:lnTo>
                      <a:pt x="0" y="2053"/>
                    </a:lnTo>
                  </a:path>
                </a:pathLst>
              </a:custGeom>
              <a:solidFill>
                <a:srgbClr val="C13D1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07" name="Freeform 354">
                <a:extLst>
                  <a:ext uri="{FF2B5EF4-FFF2-40B4-BE49-F238E27FC236}">
                    <a16:creationId xmlns:a16="http://schemas.microsoft.com/office/drawing/2014/main" id="{9967A9F5-3250-4359-8C4C-5ED035A2914B}"/>
                  </a:ext>
                </a:extLst>
              </p:cNvPr>
              <p:cNvSpPr>
                <a:spLocks noChangeArrowheads="1"/>
              </p:cNvSpPr>
              <p:nvPr/>
            </p:nvSpPr>
            <p:spPr bwMode="auto">
              <a:xfrm>
                <a:off x="9994036" y="6129285"/>
                <a:ext cx="368679" cy="1342221"/>
              </a:xfrm>
              <a:custGeom>
                <a:avLst/>
                <a:gdLst>
                  <a:gd name="T0" fmla="*/ 562 w 563"/>
                  <a:gd name="T1" fmla="*/ 324 h 2054"/>
                  <a:gd name="T2" fmla="*/ 0 w 563"/>
                  <a:gd name="T3" fmla="*/ 0 h 2054"/>
                  <a:gd name="T4" fmla="*/ 0 w 563"/>
                  <a:gd name="T5" fmla="*/ 1729 h 2054"/>
                  <a:gd name="T6" fmla="*/ 562 w 563"/>
                  <a:gd name="T7" fmla="*/ 2053 h 2054"/>
                  <a:gd name="T8" fmla="*/ 562 w 563"/>
                  <a:gd name="T9" fmla="*/ 324 h 2054"/>
                </a:gdLst>
                <a:ahLst/>
                <a:cxnLst>
                  <a:cxn ang="0">
                    <a:pos x="T0" y="T1"/>
                  </a:cxn>
                  <a:cxn ang="0">
                    <a:pos x="T2" y="T3"/>
                  </a:cxn>
                  <a:cxn ang="0">
                    <a:pos x="T4" y="T5"/>
                  </a:cxn>
                  <a:cxn ang="0">
                    <a:pos x="T6" y="T7"/>
                  </a:cxn>
                  <a:cxn ang="0">
                    <a:pos x="T8" y="T9"/>
                  </a:cxn>
                </a:cxnLst>
                <a:rect l="0" t="0" r="r" b="b"/>
                <a:pathLst>
                  <a:path w="563" h="2054">
                    <a:moveTo>
                      <a:pt x="562" y="324"/>
                    </a:moveTo>
                    <a:lnTo>
                      <a:pt x="0" y="0"/>
                    </a:lnTo>
                    <a:lnTo>
                      <a:pt x="0" y="1729"/>
                    </a:lnTo>
                    <a:lnTo>
                      <a:pt x="562" y="2053"/>
                    </a:lnTo>
                    <a:lnTo>
                      <a:pt x="562" y="324"/>
                    </a:lnTo>
                  </a:path>
                </a:pathLst>
              </a:custGeom>
              <a:solidFill>
                <a:srgbClr val="DB512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08" name="Freeform 355">
                <a:extLst>
                  <a:ext uri="{FF2B5EF4-FFF2-40B4-BE49-F238E27FC236}">
                    <a16:creationId xmlns:a16="http://schemas.microsoft.com/office/drawing/2014/main" id="{02366B9D-05A9-4A79-8501-A8A62F015FFC}"/>
                  </a:ext>
                </a:extLst>
              </p:cNvPr>
              <p:cNvSpPr>
                <a:spLocks noChangeArrowheads="1"/>
              </p:cNvSpPr>
              <p:nvPr/>
            </p:nvSpPr>
            <p:spPr bwMode="auto">
              <a:xfrm>
                <a:off x="9994036" y="5919023"/>
                <a:ext cx="734476" cy="423404"/>
              </a:xfrm>
              <a:custGeom>
                <a:avLst/>
                <a:gdLst>
                  <a:gd name="T0" fmla="*/ 1124 w 1125"/>
                  <a:gd name="T1" fmla="*/ 324 h 649"/>
                  <a:gd name="T2" fmla="*/ 562 w 1125"/>
                  <a:gd name="T3" fmla="*/ 0 h 649"/>
                  <a:gd name="T4" fmla="*/ 0 w 1125"/>
                  <a:gd name="T5" fmla="*/ 324 h 649"/>
                  <a:gd name="T6" fmla="*/ 562 w 1125"/>
                  <a:gd name="T7" fmla="*/ 648 h 649"/>
                  <a:gd name="T8" fmla="*/ 1124 w 1125"/>
                  <a:gd name="T9" fmla="*/ 324 h 649"/>
                </a:gdLst>
                <a:ahLst/>
                <a:cxnLst>
                  <a:cxn ang="0">
                    <a:pos x="T0" y="T1"/>
                  </a:cxn>
                  <a:cxn ang="0">
                    <a:pos x="T2" y="T3"/>
                  </a:cxn>
                  <a:cxn ang="0">
                    <a:pos x="T4" y="T5"/>
                  </a:cxn>
                  <a:cxn ang="0">
                    <a:pos x="T6" y="T7"/>
                  </a:cxn>
                  <a:cxn ang="0">
                    <a:pos x="T8" y="T9"/>
                  </a:cxn>
                </a:cxnLst>
                <a:rect l="0" t="0" r="r" b="b"/>
                <a:pathLst>
                  <a:path w="1125" h="649">
                    <a:moveTo>
                      <a:pt x="1124" y="324"/>
                    </a:moveTo>
                    <a:lnTo>
                      <a:pt x="562" y="0"/>
                    </a:lnTo>
                    <a:lnTo>
                      <a:pt x="0" y="324"/>
                    </a:lnTo>
                    <a:lnTo>
                      <a:pt x="562" y="648"/>
                    </a:lnTo>
                    <a:lnTo>
                      <a:pt x="1124" y="324"/>
                    </a:lnTo>
                  </a:path>
                </a:pathLst>
              </a:custGeom>
              <a:solidFill>
                <a:srgbClr val="EF602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09" name="Freeform 356">
                <a:extLst>
                  <a:ext uri="{FF2B5EF4-FFF2-40B4-BE49-F238E27FC236}">
                    <a16:creationId xmlns:a16="http://schemas.microsoft.com/office/drawing/2014/main" id="{590BD3DC-3AEB-4932-9A3F-EDC4BFF4A3E4}"/>
                  </a:ext>
                </a:extLst>
              </p:cNvPr>
              <p:cNvSpPr>
                <a:spLocks noChangeArrowheads="1"/>
              </p:cNvSpPr>
              <p:nvPr/>
            </p:nvSpPr>
            <p:spPr bwMode="auto">
              <a:xfrm>
                <a:off x="10359834" y="6129285"/>
                <a:ext cx="368679" cy="1342221"/>
              </a:xfrm>
              <a:custGeom>
                <a:avLst/>
                <a:gdLst>
                  <a:gd name="T0" fmla="*/ 0 w 563"/>
                  <a:gd name="T1" fmla="*/ 2053 h 2054"/>
                  <a:gd name="T2" fmla="*/ 0 w 563"/>
                  <a:gd name="T3" fmla="*/ 324 h 2054"/>
                  <a:gd name="T4" fmla="*/ 562 w 563"/>
                  <a:gd name="T5" fmla="*/ 0 h 2054"/>
                  <a:gd name="T6" fmla="*/ 562 w 563"/>
                  <a:gd name="T7" fmla="*/ 1729 h 2054"/>
                  <a:gd name="T8" fmla="*/ 0 w 563"/>
                  <a:gd name="T9" fmla="*/ 2053 h 2054"/>
                </a:gdLst>
                <a:ahLst/>
                <a:cxnLst>
                  <a:cxn ang="0">
                    <a:pos x="T0" y="T1"/>
                  </a:cxn>
                  <a:cxn ang="0">
                    <a:pos x="T2" y="T3"/>
                  </a:cxn>
                  <a:cxn ang="0">
                    <a:pos x="T4" y="T5"/>
                  </a:cxn>
                  <a:cxn ang="0">
                    <a:pos x="T6" y="T7"/>
                  </a:cxn>
                  <a:cxn ang="0">
                    <a:pos x="T8" y="T9"/>
                  </a:cxn>
                </a:cxnLst>
                <a:rect l="0" t="0" r="r" b="b"/>
                <a:pathLst>
                  <a:path w="563" h="2054">
                    <a:moveTo>
                      <a:pt x="0" y="2053"/>
                    </a:moveTo>
                    <a:lnTo>
                      <a:pt x="0" y="324"/>
                    </a:lnTo>
                    <a:lnTo>
                      <a:pt x="562" y="0"/>
                    </a:lnTo>
                    <a:lnTo>
                      <a:pt x="562" y="1729"/>
                    </a:lnTo>
                    <a:lnTo>
                      <a:pt x="0" y="2053"/>
                    </a:ln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10" name="Freeform 357">
                <a:extLst>
                  <a:ext uri="{FF2B5EF4-FFF2-40B4-BE49-F238E27FC236}">
                    <a16:creationId xmlns:a16="http://schemas.microsoft.com/office/drawing/2014/main" id="{B569F293-4F97-4837-B5F4-16AB769AE65F}"/>
                  </a:ext>
                </a:extLst>
              </p:cNvPr>
              <p:cNvSpPr>
                <a:spLocks noChangeArrowheads="1"/>
              </p:cNvSpPr>
              <p:nvPr/>
            </p:nvSpPr>
            <p:spPr bwMode="auto">
              <a:xfrm>
                <a:off x="9994036" y="6129285"/>
                <a:ext cx="368679" cy="1342221"/>
              </a:xfrm>
              <a:custGeom>
                <a:avLst/>
                <a:gdLst>
                  <a:gd name="T0" fmla="*/ 562 w 563"/>
                  <a:gd name="T1" fmla="*/ 324 h 2054"/>
                  <a:gd name="T2" fmla="*/ 0 w 563"/>
                  <a:gd name="T3" fmla="*/ 0 h 2054"/>
                  <a:gd name="T4" fmla="*/ 0 w 563"/>
                  <a:gd name="T5" fmla="*/ 1729 h 2054"/>
                  <a:gd name="T6" fmla="*/ 562 w 563"/>
                  <a:gd name="T7" fmla="*/ 2053 h 2054"/>
                  <a:gd name="T8" fmla="*/ 562 w 563"/>
                  <a:gd name="T9" fmla="*/ 324 h 2054"/>
                </a:gdLst>
                <a:ahLst/>
                <a:cxnLst>
                  <a:cxn ang="0">
                    <a:pos x="T0" y="T1"/>
                  </a:cxn>
                  <a:cxn ang="0">
                    <a:pos x="T2" y="T3"/>
                  </a:cxn>
                  <a:cxn ang="0">
                    <a:pos x="T4" y="T5"/>
                  </a:cxn>
                  <a:cxn ang="0">
                    <a:pos x="T6" y="T7"/>
                  </a:cxn>
                  <a:cxn ang="0">
                    <a:pos x="T8" y="T9"/>
                  </a:cxn>
                </a:cxnLst>
                <a:rect l="0" t="0" r="r" b="b"/>
                <a:pathLst>
                  <a:path w="563" h="2054">
                    <a:moveTo>
                      <a:pt x="562" y="324"/>
                    </a:moveTo>
                    <a:lnTo>
                      <a:pt x="0" y="0"/>
                    </a:lnTo>
                    <a:lnTo>
                      <a:pt x="0" y="1729"/>
                    </a:lnTo>
                    <a:lnTo>
                      <a:pt x="562" y="2053"/>
                    </a:lnTo>
                    <a:lnTo>
                      <a:pt x="562" y="324"/>
                    </a:ln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11" name="Freeform 358">
                <a:extLst>
                  <a:ext uri="{FF2B5EF4-FFF2-40B4-BE49-F238E27FC236}">
                    <a16:creationId xmlns:a16="http://schemas.microsoft.com/office/drawing/2014/main" id="{08114F25-1E2F-4D51-9A6A-61252E1DB225}"/>
                  </a:ext>
                </a:extLst>
              </p:cNvPr>
              <p:cNvSpPr>
                <a:spLocks noChangeArrowheads="1"/>
              </p:cNvSpPr>
              <p:nvPr/>
            </p:nvSpPr>
            <p:spPr bwMode="auto">
              <a:xfrm>
                <a:off x="9994036" y="5919023"/>
                <a:ext cx="734476" cy="423404"/>
              </a:xfrm>
              <a:custGeom>
                <a:avLst/>
                <a:gdLst>
                  <a:gd name="T0" fmla="*/ 1124 w 1125"/>
                  <a:gd name="T1" fmla="*/ 324 h 649"/>
                  <a:gd name="T2" fmla="*/ 562 w 1125"/>
                  <a:gd name="T3" fmla="*/ 0 h 649"/>
                  <a:gd name="T4" fmla="*/ 0 w 1125"/>
                  <a:gd name="T5" fmla="*/ 324 h 649"/>
                  <a:gd name="T6" fmla="*/ 562 w 1125"/>
                  <a:gd name="T7" fmla="*/ 648 h 649"/>
                  <a:gd name="T8" fmla="*/ 1124 w 1125"/>
                  <a:gd name="T9" fmla="*/ 324 h 649"/>
                </a:gdLst>
                <a:ahLst/>
                <a:cxnLst>
                  <a:cxn ang="0">
                    <a:pos x="T0" y="T1"/>
                  </a:cxn>
                  <a:cxn ang="0">
                    <a:pos x="T2" y="T3"/>
                  </a:cxn>
                  <a:cxn ang="0">
                    <a:pos x="T4" y="T5"/>
                  </a:cxn>
                  <a:cxn ang="0">
                    <a:pos x="T6" y="T7"/>
                  </a:cxn>
                  <a:cxn ang="0">
                    <a:pos x="T8" y="T9"/>
                  </a:cxn>
                </a:cxnLst>
                <a:rect l="0" t="0" r="r" b="b"/>
                <a:pathLst>
                  <a:path w="1125" h="649">
                    <a:moveTo>
                      <a:pt x="1124" y="324"/>
                    </a:moveTo>
                    <a:lnTo>
                      <a:pt x="562" y="0"/>
                    </a:lnTo>
                    <a:lnTo>
                      <a:pt x="0" y="324"/>
                    </a:lnTo>
                    <a:lnTo>
                      <a:pt x="562" y="648"/>
                    </a:lnTo>
                    <a:lnTo>
                      <a:pt x="1124" y="324"/>
                    </a:ln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212" name="Freeform 359">
                <a:extLst>
                  <a:ext uri="{FF2B5EF4-FFF2-40B4-BE49-F238E27FC236}">
                    <a16:creationId xmlns:a16="http://schemas.microsoft.com/office/drawing/2014/main" id="{4127D2B7-DD28-4606-A539-86DF8DE1F6EE}"/>
                  </a:ext>
                </a:extLst>
              </p:cNvPr>
              <p:cNvSpPr>
                <a:spLocks noChangeArrowheads="1"/>
              </p:cNvSpPr>
              <p:nvPr/>
            </p:nvSpPr>
            <p:spPr bwMode="auto">
              <a:xfrm>
                <a:off x="10728512" y="6834960"/>
                <a:ext cx="368679" cy="849688"/>
              </a:xfrm>
              <a:custGeom>
                <a:avLst/>
                <a:gdLst>
                  <a:gd name="T0" fmla="*/ 0 w 563"/>
                  <a:gd name="T1" fmla="*/ 1298 h 1299"/>
                  <a:gd name="T2" fmla="*/ 0 w 563"/>
                  <a:gd name="T3" fmla="*/ 324 h 1299"/>
                  <a:gd name="T4" fmla="*/ 562 w 563"/>
                  <a:gd name="T5" fmla="*/ 0 h 1299"/>
                  <a:gd name="T6" fmla="*/ 562 w 563"/>
                  <a:gd name="T7" fmla="*/ 973 h 1299"/>
                  <a:gd name="T8" fmla="*/ 0 w 563"/>
                  <a:gd name="T9" fmla="*/ 1298 h 1299"/>
                </a:gdLst>
                <a:ahLst/>
                <a:cxnLst>
                  <a:cxn ang="0">
                    <a:pos x="T0" y="T1"/>
                  </a:cxn>
                  <a:cxn ang="0">
                    <a:pos x="T2" y="T3"/>
                  </a:cxn>
                  <a:cxn ang="0">
                    <a:pos x="T4" y="T5"/>
                  </a:cxn>
                  <a:cxn ang="0">
                    <a:pos x="T6" y="T7"/>
                  </a:cxn>
                  <a:cxn ang="0">
                    <a:pos x="T8" y="T9"/>
                  </a:cxn>
                </a:cxnLst>
                <a:rect l="0" t="0" r="r" b="b"/>
                <a:pathLst>
                  <a:path w="563" h="1299">
                    <a:moveTo>
                      <a:pt x="0" y="1298"/>
                    </a:moveTo>
                    <a:lnTo>
                      <a:pt x="0" y="324"/>
                    </a:lnTo>
                    <a:lnTo>
                      <a:pt x="562" y="0"/>
                    </a:lnTo>
                    <a:lnTo>
                      <a:pt x="562" y="973"/>
                    </a:lnTo>
                    <a:lnTo>
                      <a:pt x="0" y="1298"/>
                    </a:ln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213" name="Freeform 360">
                <a:extLst>
                  <a:ext uri="{FF2B5EF4-FFF2-40B4-BE49-F238E27FC236}">
                    <a16:creationId xmlns:a16="http://schemas.microsoft.com/office/drawing/2014/main" id="{B8B01258-E533-4EF8-9017-29CC9B8C0DD3}"/>
                  </a:ext>
                </a:extLst>
              </p:cNvPr>
              <p:cNvSpPr>
                <a:spLocks noChangeArrowheads="1"/>
              </p:cNvSpPr>
              <p:nvPr/>
            </p:nvSpPr>
            <p:spPr bwMode="auto">
              <a:xfrm>
                <a:off x="10359834" y="6834960"/>
                <a:ext cx="368679" cy="849688"/>
              </a:xfrm>
              <a:custGeom>
                <a:avLst/>
                <a:gdLst>
                  <a:gd name="T0" fmla="*/ 562 w 563"/>
                  <a:gd name="T1" fmla="*/ 324 h 1299"/>
                  <a:gd name="T2" fmla="*/ 0 w 563"/>
                  <a:gd name="T3" fmla="*/ 0 h 1299"/>
                  <a:gd name="T4" fmla="*/ 0 w 563"/>
                  <a:gd name="T5" fmla="*/ 973 h 1299"/>
                  <a:gd name="T6" fmla="*/ 562 w 563"/>
                  <a:gd name="T7" fmla="*/ 1298 h 1299"/>
                  <a:gd name="T8" fmla="*/ 562 w 563"/>
                  <a:gd name="T9" fmla="*/ 324 h 1299"/>
                </a:gdLst>
                <a:ahLst/>
                <a:cxnLst>
                  <a:cxn ang="0">
                    <a:pos x="T0" y="T1"/>
                  </a:cxn>
                  <a:cxn ang="0">
                    <a:pos x="T2" y="T3"/>
                  </a:cxn>
                  <a:cxn ang="0">
                    <a:pos x="T4" y="T5"/>
                  </a:cxn>
                  <a:cxn ang="0">
                    <a:pos x="T6" y="T7"/>
                  </a:cxn>
                  <a:cxn ang="0">
                    <a:pos x="T8" y="T9"/>
                  </a:cxn>
                </a:cxnLst>
                <a:rect l="0" t="0" r="r" b="b"/>
                <a:pathLst>
                  <a:path w="563" h="1299">
                    <a:moveTo>
                      <a:pt x="562" y="324"/>
                    </a:moveTo>
                    <a:lnTo>
                      <a:pt x="0" y="0"/>
                    </a:lnTo>
                    <a:lnTo>
                      <a:pt x="0" y="973"/>
                    </a:lnTo>
                    <a:lnTo>
                      <a:pt x="562" y="1298"/>
                    </a:lnTo>
                    <a:lnTo>
                      <a:pt x="562" y="324"/>
                    </a:ln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14" name="Freeform 361">
                <a:extLst>
                  <a:ext uri="{FF2B5EF4-FFF2-40B4-BE49-F238E27FC236}">
                    <a16:creationId xmlns:a16="http://schemas.microsoft.com/office/drawing/2014/main" id="{99A140E2-57E5-4073-8E86-908C27C7DFA8}"/>
                  </a:ext>
                </a:extLst>
              </p:cNvPr>
              <p:cNvSpPr>
                <a:spLocks noChangeArrowheads="1"/>
              </p:cNvSpPr>
              <p:nvPr/>
            </p:nvSpPr>
            <p:spPr bwMode="auto">
              <a:xfrm>
                <a:off x="10359835" y="6621817"/>
                <a:ext cx="734478" cy="423404"/>
              </a:xfrm>
              <a:custGeom>
                <a:avLst/>
                <a:gdLst>
                  <a:gd name="T0" fmla="*/ 1124 w 1125"/>
                  <a:gd name="T1" fmla="*/ 324 h 649"/>
                  <a:gd name="T2" fmla="*/ 562 w 1125"/>
                  <a:gd name="T3" fmla="*/ 0 h 649"/>
                  <a:gd name="T4" fmla="*/ 0 w 1125"/>
                  <a:gd name="T5" fmla="*/ 324 h 649"/>
                  <a:gd name="T6" fmla="*/ 562 w 1125"/>
                  <a:gd name="T7" fmla="*/ 648 h 649"/>
                  <a:gd name="T8" fmla="*/ 1124 w 1125"/>
                  <a:gd name="T9" fmla="*/ 324 h 649"/>
                </a:gdLst>
                <a:ahLst/>
                <a:cxnLst>
                  <a:cxn ang="0">
                    <a:pos x="T0" y="T1"/>
                  </a:cxn>
                  <a:cxn ang="0">
                    <a:pos x="T2" y="T3"/>
                  </a:cxn>
                  <a:cxn ang="0">
                    <a:pos x="T4" y="T5"/>
                  </a:cxn>
                  <a:cxn ang="0">
                    <a:pos x="T6" y="T7"/>
                  </a:cxn>
                  <a:cxn ang="0">
                    <a:pos x="T8" y="T9"/>
                  </a:cxn>
                </a:cxnLst>
                <a:rect l="0" t="0" r="r" b="b"/>
                <a:pathLst>
                  <a:path w="1125" h="649">
                    <a:moveTo>
                      <a:pt x="1124" y="324"/>
                    </a:moveTo>
                    <a:lnTo>
                      <a:pt x="562" y="0"/>
                    </a:lnTo>
                    <a:lnTo>
                      <a:pt x="0" y="324"/>
                    </a:lnTo>
                    <a:lnTo>
                      <a:pt x="562" y="648"/>
                    </a:lnTo>
                    <a:lnTo>
                      <a:pt x="1124" y="324"/>
                    </a:ln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215" name="Freeform 137">
                <a:extLst>
                  <a:ext uri="{FF2B5EF4-FFF2-40B4-BE49-F238E27FC236}">
                    <a16:creationId xmlns:a16="http://schemas.microsoft.com/office/drawing/2014/main" id="{0D4E903A-D989-4963-BC4E-D95717E8C637}"/>
                  </a:ext>
                </a:extLst>
              </p:cNvPr>
              <p:cNvSpPr>
                <a:spLocks noChangeArrowheads="1"/>
              </p:cNvSpPr>
              <p:nvPr/>
            </p:nvSpPr>
            <p:spPr bwMode="auto">
              <a:xfrm>
                <a:off x="13980033" y="6082855"/>
                <a:ext cx="567077" cy="532702"/>
              </a:xfrm>
              <a:custGeom>
                <a:avLst/>
                <a:gdLst>
                  <a:gd name="connsiteX0" fmla="*/ 464519 w 567077"/>
                  <a:gd name="connsiteY0" fmla="*/ 149764 h 532702"/>
                  <a:gd name="connsiteX1" fmla="*/ 507549 w 567077"/>
                  <a:gd name="connsiteY1" fmla="*/ 161327 h 532702"/>
                  <a:gd name="connsiteX2" fmla="*/ 544128 w 567077"/>
                  <a:gd name="connsiteY2" fmla="*/ 185428 h 532702"/>
                  <a:gd name="connsiteX3" fmla="*/ 565030 w 567077"/>
                  <a:gd name="connsiteY3" fmla="*/ 279880 h 532702"/>
                  <a:gd name="connsiteX4" fmla="*/ 387360 w 567077"/>
                  <a:gd name="connsiteY4" fmla="*/ 519591 h 532702"/>
                  <a:gd name="connsiteX5" fmla="*/ 273051 w 567077"/>
                  <a:gd name="connsiteY5" fmla="*/ 457058 h 532702"/>
                  <a:gd name="connsiteX6" fmla="*/ 386707 w 567077"/>
                  <a:gd name="connsiteY6" fmla="*/ 180217 h 532702"/>
                  <a:gd name="connsiteX7" fmla="*/ 464519 w 567077"/>
                  <a:gd name="connsiteY7" fmla="*/ 149764 h 532702"/>
                  <a:gd name="connsiteX8" fmla="*/ 190474 w 567077"/>
                  <a:gd name="connsiteY8" fmla="*/ 533 h 532702"/>
                  <a:gd name="connsiteX9" fmla="*/ 233411 w 567077"/>
                  <a:gd name="connsiteY9" fmla="*/ 12402 h 532702"/>
                  <a:gd name="connsiteX10" fmla="*/ 269911 w 567077"/>
                  <a:gd name="connsiteY10" fmla="*/ 36630 h 532702"/>
                  <a:gd name="connsiteX11" fmla="*/ 291421 w 567077"/>
                  <a:gd name="connsiteY11" fmla="*/ 130923 h 532702"/>
                  <a:gd name="connsiteX12" fmla="*/ 113481 w 567077"/>
                  <a:gd name="connsiteY12" fmla="*/ 373205 h 532702"/>
                  <a:gd name="connsiteX13" fmla="*/ 68 w 567077"/>
                  <a:gd name="connsiteY13" fmla="*/ 310343 h 532702"/>
                  <a:gd name="connsiteX14" fmla="*/ 112829 w 567077"/>
                  <a:gd name="connsiteY14" fmla="*/ 31391 h 532702"/>
                  <a:gd name="connsiteX15" fmla="*/ 190474 w 567077"/>
                  <a:gd name="connsiteY15" fmla="*/ 533 h 53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7077" h="532702">
                    <a:moveTo>
                      <a:pt x="464519" y="149764"/>
                    </a:moveTo>
                    <a:cubicBezTo>
                      <a:pt x="488933" y="152044"/>
                      <a:pt x="507549" y="161327"/>
                      <a:pt x="507549" y="161327"/>
                    </a:cubicBezTo>
                    <a:cubicBezTo>
                      <a:pt x="507549" y="161327"/>
                      <a:pt x="531717" y="176309"/>
                      <a:pt x="544128" y="185428"/>
                    </a:cubicBezTo>
                    <a:cubicBezTo>
                      <a:pt x="556539" y="195199"/>
                      <a:pt x="572869" y="244053"/>
                      <a:pt x="565030" y="279880"/>
                    </a:cubicBezTo>
                    <a:cubicBezTo>
                      <a:pt x="557192" y="315706"/>
                      <a:pt x="431125" y="498747"/>
                      <a:pt x="387360" y="519591"/>
                    </a:cubicBezTo>
                    <a:cubicBezTo>
                      <a:pt x="343596" y="540436"/>
                      <a:pt x="271091" y="546950"/>
                      <a:pt x="273051" y="457058"/>
                    </a:cubicBezTo>
                    <a:cubicBezTo>
                      <a:pt x="275010" y="368469"/>
                      <a:pt x="340983" y="236236"/>
                      <a:pt x="386707" y="180217"/>
                    </a:cubicBezTo>
                    <a:cubicBezTo>
                      <a:pt x="409896" y="152207"/>
                      <a:pt x="440106" y="147485"/>
                      <a:pt x="464519" y="149764"/>
                    </a:cubicBezTo>
                    <a:close/>
                    <a:moveTo>
                      <a:pt x="190474" y="533"/>
                    </a:moveTo>
                    <a:cubicBezTo>
                      <a:pt x="214835" y="2907"/>
                      <a:pt x="233411" y="12402"/>
                      <a:pt x="233411" y="12402"/>
                    </a:cubicBezTo>
                    <a:cubicBezTo>
                      <a:pt x="233411" y="12402"/>
                      <a:pt x="257527" y="26808"/>
                      <a:pt x="269911" y="36630"/>
                    </a:cubicBezTo>
                    <a:cubicBezTo>
                      <a:pt x="282296" y="45797"/>
                      <a:pt x="299242" y="94908"/>
                      <a:pt x="291421" y="130923"/>
                    </a:cubicBezTo>
                    <a:cubicBezTo>
                      <a:pt x="283599" y="166938"/>
                      <a:pt x="157151" y="351596"/>
                      <a:pt x="113481" y="373205"/>
                    </a:cubicBezTo>
                    <a:cubicBezTo>
                      <a:pt x="70462" y="394159"/>
                      <a:pt x="-2539" y="400052"/>
                      <a:pt x="68" y="310343"/>
                    </a:cubicBezTo>
                    <a:cubicBezTo>
                      <a:pt x="1372" y="219978"/>
                      <a:pt x="67203" y="87051"/>
                      <a:pt x="112829" y="31391"/>
                    </a:cubicBezTo>
                    <a:cubicBezTo>
                      <a:pt x="135968" y="2907"/>
                      <a:pt x="166113" y="-1841"/>
                      <a:pt x="190474" y="533"/>
                    </a:cubicBezTo>
                    <a:close/>
                  </a:path>
                </a:pathLst>
              </a:custGeom>
              <a:solidFill>
                <a:schemeClr val="accent2">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216" name="Freeform 138">
                <a:extLst>
                  <a:ext uri="{FF2B5EF4-FFF2-40B4-BE49-F238E27FC236}">
                    <a16:creationId xmlns:a16="http://schemas.microsoft.com/office/drawing/2014/main" id="{1231A1B2-1931-4154-B674-54E786A0C786}"/>
                  </a:ext>
                </a:extLst>
              </p:cNvPr>
              <p:cNvSpPr>
                <a:spLocks noChangeArrowheads="1"/>
              </p:cNvSpPr>
              <p:nvPr/>
            </p:nvSpPr>
            <p:spPr bwMode="auto">
              <a:xfrm>
                <a:off x="14088500" y="6060944"/>
                <a:ext cx="420588" cy="292295"/>
              </a:xfrm>
              <a:custGeom>
                <a:avLst/>
                <a:gdLst>
                  <a:gd name="connsiteX0" fmla="*/ 318774 w 420588"/>
                  <a:gd name="connsiteY0" fmla="*/ 147244 h 292295"/>
                  <a:gd name="connsiteX1" fmla="*/ 416664 w 420588"/>
                  <a:gd name="connsiteY1" fmla="*/ 164771 h 292295"/>
                  <a:gd name="connsiteX2" fmla="*/ 420554 w 420588"/>
                  <a:gd name="connsiteY2" fmla="*/ 242012 h 292295"/>
                  <a:gd name="connsiteX3" fmla="*/ 398509 w 420588"/>
                  <a:gd name="connsiteY3" fmla="*/ 282255 h 292295"/>
                  <a:gd name="connsiteX4" fmla="*/ 341452 w 420588"/>
                  <a:gd name="connsiteY4" fmla="*/ 290693 h 292295"/>
                  <a:gd name="connsiteX5" fmla="*/ 275965 w 420588"/>
                  <a:gd name="connsiteY5" fmla="*/ 188787 h 292295"/>
                  <a:gd name="connsiteX6" fmla="*/ 318774 w 420588"/>
                  <a:gd name="connsiteY6" fmla="*/ 147244 h 292295"/>
                  <a:gd name="connsiteX7" fmla="*/ 42628 w 420588"/>
                  <a:gd name="connsiteY7" fmla="*/ 348 h 292295"/>
                  <a:gd name="connsiteX8" fmla="*/ 140803 w 420588"/>
                  <a:gd name="connsiteY8" fmla="*/ 17875 h 292295"/>
                  <a:gd name="connsiteX9" fmla="*/ 144045 w 420588"/>
                  <a:gd name="connsiteY9" fmla="*/ 95116 h 292295"/>
                  <a:gd name="connsiteX10" fmla="*/ 122000 w 420588"/>
                  <a:gd name="connsiteY10" fmla="*/ 135359 h 292295"/>
                  <a:gd name="connsiteX11" fmla="*/ 64943 w 420588"/>
                  <a:gd name="connsiteY11" fmla="*/ 144446 h 292295"/>
                  <a:gd name="connsiteX12" fmla="*/ 105 w 420588"/>
                  <a:gd name="connsiteY12" fmla="*/ 41891 h 292295"/>
                  <a:gd name="connsiteX13" fmla="*/ 42628 w 420588"/>
                  <a:gd name="connsiteY13" fmla="*/ 348 h 29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0588" h="292295">
                    <a:moveTo>
                      <a:pt x="318774" y="147244"/>
                    </a:moveTo>
                    <a:cubicBezTo>
                      <a:pt x="360184" y="143980"/>
                      <a:pt x="416664" y="164771"/>
                      <a:pt x="416664" y="164771"/>
                    </a:cubicBezTo>
                    <a:lnTo>
                      <a:pt x="420554" y="242012"/>
                    </a:lnTo>
                    <a:cubicBezTo>
                      <a:pt x="421203" y="258239"/>
                      <a:pt x="412774" y="273816"/>
                      <a:pt x="398509" y="282255"/>
                    </a:cubicBezTo>
                    <a:cubicBezTo>
                      <a:pt x="385542" y="289394"/>
                      <a:pt x="366739" y="295236"/>
                      <a:pt x="341452" y="290693"/>
                    </a:cubicBezTo>
                    <a:cubicBezTo>
                      <a:pt x="285043" y="282255"/>
                      <a:pt x="279856" y="266028"/>
                      <a:pt x="275965" y="188787"/>
                    </a:cubicBezTo>
                    <a:cubicBezTo>
                      <a:pt x="274506" y="159822"/>
                      <a:pt x="293927" y="149203"/>
                      <a:pt x="318774" y="147244"/>
                    </a:cubicBezTo>
                    <a:close/>
                    <a:moveTo>
                      <a:pt x="42628" y="348"/>
                    </a:moveTo>
                    <a:cubicBezTo>
                      <a:pt x="84070" y="-2916"/>
                      <a:pt x="140803" y="17875"/>
                      <a:pt x="140803" y="17875"/>
                    </a:cubicBezTo>
                    <a:lnTo>
                      <a:pt x="144045" y="95116"/>
                    </a:lnTo>
                    <a:cubicBezTo>
                      <a:pt x="144694" y="111992"/>
                      <a:pt x="136265" y="127570"/>
                      <a:pt x="122000" y="135359"/>
                    </a:cubicBezTo>
                    <a:cubicBezTo>
                      <a:pt x="109033" y="142498"/>
                      <a:pt x="90230" y="148340"/>
                      <a:pt x="64943" y="144446"/>
                    </a:cubicBezTo>
                    <a:cubicBezTo>
                      <a:pt x="8534" y="135359"/>
                      <a:pt x="3995" y="119781"/>
                      <a:pt x="105" y="41891"/>
                    </a:cubicBezTo>
                    <a:cubicBezTo>
                      <a:pt x="-1597" y="12926"/>
                      <a:pt x="17763" y="2307"/>
                      <a:pt x="42628" y="348"/>
                    </a:cubicBezTo>
                    <a:close/>
                  </a:path>
                </a:pathLst>
              </a:custGeom>
              <a:solidFill>
                <a:schemeClr val="accent2">
                  <a:lumMod val="20000"/>
                  <a:lumOff val="8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217" name="Freeform 139">
                <a:extLst>
                  <a:ext uri="{FF2B5EF4-FFF2-40B4-BE49-F238E27FC236}">
                    <a16:creationId xmlns:a16="http://schemas.microsoft.com/office/drawing/2014/main" id="{F1311A09-A992-49CD-AC73-F80ACBB3FD07}"/>
                  </a:ext>
                </a:extLst>
              </p:cNvPr>
              <p:cNvSpPr>
                <a:spLocks noChangeArrowheads="1"/>
              </p:cNvSpPr>
              <p:nvPr/>
            </p:nvSpPr>
            <p:spPr bwMode="auto">
              <a:xfrm>
                <a:off x="13969735" y="4504464"/>
                <a:ext cx="1207156" cy="1773944"/>
              </a:xfrm>
              <a:custGeom>
                <a:avLst/>
                <a:gdLst>
                  <a:gd name="connsiteX0" fmla="*/ 829084 w 1207156"/>
                  <a:gd name="connsiteY0" fmla="*/ 97 h 1773944"/>
                  <a:gd name="connsiteX1" fmla="*/ 929616 w 1207156"/>
                  <a:gd name="connsiteY1" fmla="*/ 147489 h 1773944"/>
                  <a:gd name="connsiteX2" fmla="*/ 928238 w 1207156"/>
                  <a:gd name="connsiteY2" fmla="*/ 231535 h 1773944"/>
                  <a:gd name="connsiteX3" fmla="*/ 932958 w 1207156"/>
                  <a:gd name="connsiteY3" fmla="*/ 227365 h 1773944"/>
                  <a:gd name="connsiteX4" fmla="*/ 1205471 w 1207156"/>
                  <a:gd name="connsiteY4" fmla="*/ 286397 h 1773944"/>
                  <a:gd name="connsiteX5" fmla="*/ 1010635 w 1207156"/>
                  <a:gd name="connsiteY5" fmla="*/ 739384 h 1773944"/>
                  <a:gd name="connsiteX6" fmla="*/ 532700 w 1207156"/>
                  <a:gd name="connsiteY6" fmla="*/ 1026581 h 1773944"/>
                  <a:gd name="connsiteX7" fmla="*/ 549699 w 1207156"/>
                  <a:gd name="connsiteY7" fmla="*/ 1680606 h 1773944"/>
                  <a:gd name="connsiteX8" fmla="*/ 473857 w 1207156"/>
                  <a:gd name="connsiteY8" fmla="*/ 1770681 h 1773944"/>
                  <a:gd name="connsiteX9" fmla="*/ 439205 w 1207156"/>
                  <a:gd name="connsiteY9" fmla="*/ 1773944 h 1773944"/>
                  <a:gd name="connsiteX10" fmla="*/ 370555 w 1207156"/>
                  <a:gd name="connsiteY10" fmla="*/ 1714547 h 1773944"/>
                  <a:gd name="connsiteX11" fmla="*/ 278368 w 1207156"/>
                  <a:gd name="connsiteY11" fmla="*/ 1014832 h 1773944"/>
                  <a:gd name="connsiteX12" fmla="*/ 306410 w 1207156"/>
                  <a:gd name="connsiteY12" fmla="*/ 874854 h 1773944"/>
                  <a:gd name="connsiteX13" fmla="*/ 328249 w 1207156"/>
                  <a:gd name="connsiteY13" fmla="*/ 844927 h 1773944"/>
                  <a:gd name="connsiteX14" fmla="*/ 256191 w 1207156"/>
                  <a:gd name="connsiteY14" fmla="*/ 888326 h 1773944"/>
                  <a:gd name="connsiteX15" fmla="*/ 273190 w 1207156"/>
                  <a:gd name="connsiteY15" fmla="*/ 1541698 h 1773944"/>
                  <a:gd name="connsiteX16" fmla="*/ 197348 w 1207156"/>
                  <a:gd name="connsiteY16" fmla="*/ 1632426 h 1773944"/>
                  <a:gd name="connsiteX17" fmla="*/ 163350 w 1207156"/>
                  <a:gd name="connsiteY17" fmla="*/ 1635037 h 1773944"/>
                  <a:gd name="connsiteX18" fmla="*/ 94046 w 1207156"/>
                  <a:gd name="connsiteY18" fmla="*/ 1575639 h 1773944"/>
                  <a:gd name="connsiteX19" fmla="*/ 1859 w 1207156"/>
                  <a:gd name="connsiteY19" fmla="*/ 876577 h 1773944"/>
                  <a:gd name="connsiteX20" fmla="*/ 58740 w 1207156"/>
                  <a:gd name="connsiteY20" fmla="*/ 696426 h 1773944"/>
                  <a:gd name="connsiteX21" fmla="*/ 286266 w 1207156"/>
                  <a:gd name="connsiteY21" fmla="*/ 447740 h 1773944"/>
                  <a:gd name="connsiteX22" fmla="*/ 538637 w 1207156"/>
                  <a:gd name="connsiteY22" fmla="*/ 200360 h 1773944"/>
                  <a:gd name="connsiteX23" fmla="*/ 829084 w 1207156"/>
                  <a:gd name="connsiteY23" fmla="*/ 97 h 17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07156" h="1773944">
                    <a:moveTo>
                      <a:pt x="829084" y="97"/>
                    </a:moveTo>
                    <a:cubicBezTo>
                      <a:pt x="881883" y="-2164"/>
                      <a:pt x="922669" y="34895"/>
                      <a:pt x="929616" y="147489"/>
                    </a:cubicBezTo>
                    <a:lnTo>
                      <a:pt x="928238" y="231535"/>
                    </a:lnTo>
                    <a:lnTo>
                      <a:pt x="932958" y="227365"/>
                    </a:lnTo>
                    <a:cubicBezTo>
                      <a:pt x="1042887" y="137852"/>
                      <a:pt x="1191986" y="60801"/>
                      <a:pt x="1205471" y="286397"/>
                    </a:cubicBezTo>
                    <a:cubicBezTo>
                      <a:pt x="1228354" y="646698"/>
                      <a:pt x="1010635" y="739384"/>
                      <a:pt x="1010635" y="739384"/>
                    </a:cubicBezTo>
                    <a:lnTo>
                      <a:pt x="532700" y="1026581"/>
                    </a:lnTo>
                    <a:lnTo>
                      <a:pt x="549699" y="1680606"/>
                    </a:lnTo>
                    <a:cubicBezTo>
                      <a:pt x="549699" y="1680606"/>
                      <a:pt x="555583" y="1758279"/>
                      <a:pt x="473857" y="1770681"/>
                    </a:cubicBezTo>
                    <a:cubicBezTo>
                      <a:pt x="460781" y="1772639"/>
                      <a:pt x="449666" y="1773944"/>
                      <a:pt x="439205" y="1773944"/>
                    </a:cubicBezTo>
                    <a:cubicBezTo>
                      <a:pt x="404553" y="1773944"/>
                      <a:pt x="375131" y="1748488"/>
                      <a:pt x="370555" y="1714547"/>
                    </a:cubicBezTo>
                    <a:lnTo>
                      <a:pt x="278368" y="1014832"/>
                    </a:lnTo>
                    <a:cubicBezTo>
                      <a:pt x="271993" y="965878"/>
                      <a:pt x="282168" y="916924"/>
                      <a:pt x="306410" y="874854"/>
                    </a:cubicBezTo>
                    <a:lnTo>
                      <a:pt x="328249" y="844927"/>
                    </a:lnTo>
                    <a:lnTo>
                      <a:pt x="256191" y="888326"/>
                    </a:lnTo>
                    <a:lnTo>
                      <a:pt x="273190" y="1541698"/>
                    </a:lnTo>
                    <a:cubicBezTo>
                      <a:pt x="273190" y="1541698"/>
                      <a:pt x="279074" y="1619371"/>
                      <a:pt x="197348" y="1632426"/>
                    </a:cubicBezTo>
                    <a:cubicBezTo>
                      <a:pt x="184272" y="1634384"/>
                      <a:pt x="173157" y="1635037"/>
                      <a:pt x="163350" y="1635037"/>
                    </a:cubicBezTo>
                    <a:cubicBezTo>
                      <a:pt x="128698" y="1635689"/>
                      <a:pt x="98622" y="1610233"/>
                      <a:pt x="94046" y="1575639"/>
                    </a:cubicBezTo>
                    <a:lnTo>
                      <a:pt x="1859" y="876577"/>
                    </a:lnTo>
                    <a:cubicBezTo>
                      <a:pt x="-6641" y="811305"/>
                      <a:pt x="14281" y="745380"/>
                      <a:pt x="58740" y="696426"/>
                    </a:cubicBezTo>
                    <a:lnTo>
                      <a:pt x="286266" y="447740"/>
                    </a:lnTo>
                    <a:lnTo>
                      <a:pt x="538637" y="200360"/>
                    </a:lnTo>
                    <a:cubicBezTo>
                      <a:pt x="538637" y="200360"/>
                      <a:pt x="712929" y="5072"/>
                      <a:pt x="829084" y="97"/>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218" name="Freeform 368">
                <a:extLst>
                  <a:ext uri="{FF2B5EF4-FFF2-40B4-BE49-F238E27FC236}">
                    <a16:creationId xmlns:a16="http://schemas.microsoft.com/office/drawing/2014/main" id="{94305851-6DC2-486D-9E1F-5E67C76A4B4E}"/>
                  </a:ext>
                </a:extLst>
              </p:cNvPr>
              <p:cNvSpPr>
                <a:spLocks noChangeArrowheads="1"/>
              </p:cNvSpPr>
              <p:nvPr/>
            </p:nvSpPr>
            <p:spPr bwMode="auto">
              <a:xfrm>
                <a:off x="14294328" y="3562936"/>
                <a:ext cx="941860" cy="1543842"/>
              </a:xfrm>
              <a:custGeom>
                <a:avLst/>
                <a:gdLst>
                  <a:gd name="T0" fmla="*/ 1011 w 1440"/>
                  <a:gd name="T1" fmla="*/ 108 h 2363"/>
                  <a:gd name="T2" fmla="*/ 1011 w 1440"/>
                  <a:gd name="T3" fmla="*/ 108 h 2363"/>
                  <a:gd name="T4" fmla="*/ 1430 w 1440"/>
                  <a:gd name="T5" fmla="*/ 537 h 2363"/>
                  <a:gd name="T6" fmla="*/ 1430 w 1440"/>
                  <a:gd name="T7" fmla="*/ 537 h 2363"/>
                  <a:gd name="T8" fmla="*/ 1375 w 1440"/>
                  <a:gd name="T9" fmla="*/ 2084 h 2363"/>
                  <a:gd name="T10" fmla="*/ 1375 w 1440"/>
                  <a:gd name="T11" fmla="*/ 2084 h 2363"/>
                  <a:gd name="T12" fmla="*/ 207 w 1440"/>
                  <a:gd name="T13" fmla="*/ 1672 h 2363"/>
                  <a:gd name="T14" fmla="*/ 207 w 1440"/>
                  <a:gd name="T15" fmla="*/ 1672 h 2363"/>
                  <a:gd name="T16" fmla="*/ 473 w 1440"/>
                  <a:gd name="T17" fmla="*/ 99 h 2363"/>
                  <a:gd name="T18" fmla="*/ 473 w 1440"/>
                  <a:gd name="T19" fmla="*/ 99 h 2363"/>
                  <a:gd name="T20" fmla="*/ 1011 w 1440"/>
                  <a:gd name="T21" fmla="*/ 108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2363">
                    <a:moveTo>
                      <a:pt x="1011" y="108"/>
                    </a:moveTo>
                    <a:lnTo>
                      <a:pt x="1011" y="108"/>
                    </a:lnTo>
                    <a:cubicBezTo>
                      <a:pt x="1439" y="285"/>
                      <a:pt x="1430" y="537"/>
                      <a:pt x="1430" y="537"/>
                    </a:cubicBezTo>
                    <a:lnTo>
                      <a:pt x="1430" y="537"/>
                    </a:lnTo>
                    <a:cubicBezTo>
                      <a:pt x="1430" y="537"/>
                      <a:pt x="1346" y="1465"/>
                      <a:pt x="1375" y="2084"/>
                    </a:cubicBezTo>
                    <a:lnTo>
                      <a:pt x="1375" y="2084"/>
                    </a:lnTo>
                    <a:cubicBezTo>
                      <a:pt x="1387" y="2342"/>
                      <a:pt x="0" y="2362"/>
                      <a:pt x="207" y="1672"/>
                    </a:cubicBezTo>
                    <a:lnTo>
                      <a:pt x="207" y="1672"/>
                    </a:lnTo>
                    <a:cubicBezTo>
                      <a:pt x="451" y="858"/>
                      <a:pt x="359" y="199"/>
                      <a:pt x="473" y="99"/>
                    </a:cubicBezTo>
                    <a:lnTo>
                      <a:pt x="473" y="99"/>
                    </a:lnTo>
                    <a:cubicBezTo>
                      <a:pt x="587" y="0"/>
                      <a:pt x="900" y="62"/>
                      <a:pt x="1011" y="108"/>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219" name="Freeform 369">
                <a:extLst>
                  <a:ext uri="{FF2B5EF4-FFF2-40B4-BE49-F238E27FC236}">
                    <a16:creationId xmlns:a16="http://schemas.microsoft.com/office/drawing/2014/main" id="{992C187A-498E-4861-8ED6-8469369C6916}"/>
                  </a:ext>
                </a:extLst>
              </p:cNvPr>
              <p:cNvSpPr>
                <a:spLocks noChangeArrowheads="1"/>
              </p:cNvSpPr>
              <p:nvPr/>
            </p:nvSpPr>
            <p:spPr bwMode="auto">
              <a:xfrm>
                <a:off x="14752296" y="3620543"/>
                <a:ext cx="308191" cy="244825"/>
              </a:xfrm>
              <a:custGeom>
                <a:avLst/>
                <a:gdLst>
                  <a:gd name="T0" fmla="*/ 449 w 473"/>
                  <a:gd name="T1" fmla="*/ 243 h 376"/>
                  <a:gd name="T2" fmla="*/ 449 w 473"/>
                  <a:gd name="T3" fmla="*/ 243 h 376"/>
                  <a:gd name="T4" fmla="*/ 195 w 473"/>
                  <a:gd name="T5" fmla="*/ 345 h 376"/>
                  <a:gd name="T6" fmla="*/ 195 w 473"/>
                  <a:gd name="T7" fmla="*/ 345 h 376"/>
                  <a:gd name="T8" fmla="*/ 23 w 473"/>
                  <a:gd name="T9" fmla="*/ 133 h 376"/>
                  <a:gd name="T10" fmla="*/ 23 w 473"/>
                  <a:gd name="T11" fmla="*/ 133 h 376"/>
                  <a:gd name="T12" fmla="*/ 276 w 473"/>
                  <a:gd name="T13" fmla="*/ 30 h 376"/>
                  <a:gd name="T14" fmla="*/ 276 w 473"/>
                  <a:gd name="T15" fmla="*/ 30 h 376"/>
                  <a:gd name="T16" fmla="*/ 449 w 473"/>
                  <a:gd name="T17" fmla="*/ 24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 h="376">
                    <a:moveTo>
                      <a:pt x="449" y="243"/>
                    </a:moveTo>
                    <a:lnTo>
                      <a:pt x="449" y="243"/>
                    </a:lnTo>
                    <a:cubicBezTo>
                      <a:pt x="427" y="330"/>
                      <a:pt x="313" y="375"/>
                      <a:pt x="195" y="345"/>
                    </a:cubicBezTo>
                    <a:lnTo>
                      <a:pt x="195" y="345"/>
                    </a:lnTo>
                    <a:cubicBezTo>
                      <a:pt x="78" y="315"/>
                      <a:pt x="0" y="219"/>
                      <a:pt x="23" y="133"/>
                    </a:cubicBezTo>
                    <a:lnTo>
                      <a:pt x="23" y="133"/>
                    </a:lnTo>
                    <a:cubicBezTo>
                      <a:pt x="45" y="45"/>
                      <a:pt x="158" y="0"/>
                      <a:pt x="276" y="30"/>
                    </a:cubicBezTo>
                    <a:lnTo>
                      <a:pt x="276" y="30"/>
                    </a:lnTo>
                    <a:cubicBezTo>
                      <a:pt x="394" y="61"/>
                      <a:pt x="472" y="156"/>
                      <a:pt x="449" y="243"/>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20" name="Freeform 370">
                <a:extLst>
                  <a:ext uri="{FF2B5EF4-FFF2-40B4-BE49-F238E27FC236}">
                    <a16:creationId xmlns:a16="http://schemas.microsoft.com/office/drawing/2014/main" id="{3E991626-E4A5-43AE-A51C-C6069E62C671}"/>
                  </a:ext>
                </a:extLst>
              </p:cNvPr>
              <p:cNvSpPr>
                <a:spLocks noChangeArrowheads="1"/>
              </p:cNvSpPr>
              <p:nvPr/>
            </p:nvSpPr>
            <p:spPr bwMode="auto">
              <a:xfrm>
                <a:off x="14746535" y="3606141"/>
                <a:ext cx="322594" cy="259227"/>
              </a:xfrm>
              <a:custGeom>
                <a:avLst/>
                <a:gdLst>
                  <a:gd name="T0" fmla="*/ 213 w 493"/>
                  <a:gd name="T1" fmla="*/ 63 h 398"/>
                  <a:gd name="T2" fmla="*/ 213 w 493"/>
                  <a:gd name="T3" fmla="*/ 63 h 398"/>
                  <a:gd name="T4" fmla="*/ 52 w 493"/>
                  <a:gd name="T5" fmla="*/ 160 h 398"/>
                  <a:gd name="T6" fmla="*/ 52 w 493"/>
                  <a:gd name="T7" fmla="*/ 160 h 398"/>
                  <a:gd name="T8" fmla="*/ 82 w 493"/>
                  <a:gd name="T9" fmla="*/ 269 h 398"/>
                  <a:gd name="T10" fmla="*/ 82 w 493"/>
                  <a:gd name="T11" fmla="*/ 269 h 398"/>
                  <a:gd name="T12" fmla="*/ 210 w 493"/>
                  <a:gd name="T13" fmla="*/ 347 h 398"/>
                  <a:gd name="T14" fmla="*/ 210 w 493"/>
                  <a:gd name="T15" fmla="*/ 347 h 398"/>
                  <a:gd name="T16" fmla="*/ 361 w 493"/>
                  <a:gd name="T17" fmla="*/ 341 h 398"/>
                  <a:gd name="T18" fmla="*/ 361 w 493"/>
                  <a:gd name="T19" fmla="*/ 341 h 398"/>
                  <a:gd name="T20" fmla="*/ 439 w 493"/>
                  <a:gd name="T21" fmla="*/ 259 h 398"/>
                  <a:gd name="T22" fmla="*/ 439 w 493"/>
                  <a:gd name="T23" fmla="*/ 259 h 398"/>
                  <a:gd name="T24" fmla="*/ 410 w 493"/>
                  <a:gd name="T25" fmla="*/ 150 h 398"/>
                  <a:gd name="T26" fmla="*/ 410 w 493"/>
                  <a:gd name="T27" fmla="*/ 150 h 398"/>
                  <a:gd name="T28" fmla="*/ 281 w 493"/>
                  <a:gd name="T29" fmla="*/ 72 h 398"/>
                  <a:gd name="T30" fmla="*/ 281 w 493"/>
                  <a:gd name="T31" fmla="*/ 72 h 398"/>
                  <a:gd name="T32" fmla="*/ 213 w 493"/>
                  <a:gd name="T33" fmla="*/ 63 h 398"/>
                  <a:gd name="T34" fmla="*/ 278 w 493"/>
                  <a:gd name="T35" fmla="*/ 397 h 398"/>
                  <a:gd name="T36" fmla="*/ 278 w 493"/>
                  <a:gd name="T37" fmla="*/ 397 h 398"/>
                  <a:gd name="T38" fmla="*/ 200 w 493"/>
                  <a:gd name="T39" fmla="*/ 387 h 398"/>
                  <a:gd name="T40" fmla="*/ 200 w 493"/>
                  <a:gd name="T41" fmla="*/ 387 h 398"/>
                  <a:gd name="T42" fmla="*/ 51 w 493"/>
                  <a:gd name="T43" fmla="*/ 295 h 398"/>
                  <a:gd name="T44" fmla="*/ 51 w 493"/>
                  <a:gd name="T45" fmla="*/ 295 h 398"/>
                  <a:gd name="T46" fmla="*/ 13 w 493"/>
                  <a:gd name="T47" fmla="*/ 150 h 398"/>
                  <a:gd name="T48" fmla="*/ 13 w 493"/>
                  <a:gd name="T49" fmla="*/ 150 h 398"/>
                  <a:gd name="T50" fmla="*/ 291 w 493"/>
                  <a:gd name="T51" fmla="*/ 33 h 398"/>
                  <a:gd name="T52" fmla="*/ 291 w 493"/>
                  <a:gd name="T53" fmla="*/ 33 h 398"/>
                  <a:gd name="T54" fmla="*/ 441 w 493"/>
                  <a:gd name="T55" fmla="*/ 125 h 398"/>
                  <a:gd name="T56" fmla="*/ 441 w 493"/>
                  <a:gd name="T57" fmla="*/ 125 h 398"/>
                  <a:gd name="T58" fmla="*/ 479 w 493"/>
                  <a:gd name="T59" fmla="*/ 269 h 398"/>
                  <a:gd name="T60" fmla="*/ 479 w 493"/>
                  <a:gd name="T61" fmla="*/ 269 h 398"/>
                  <a:gd name="T62" fmla="*/ 376 w 493"/>
                  <a:gd name="T63" fmla="*/ 379 h 398"/>
                  <a:gd name="T64" fmla="*/ 376 w 493"/>
                  <a:gd name="T65" fmla="*/ 379 h 398"/>
                  <a:gd name="T66" fmla="*/ 278 w 493"/>
                  <a:gd name="T67" fmla="*/ 39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3" h="398">
                    <a:moveTo>
                      <a:pt x="213" y="63"/>
                    </a:moveTo>
                    <a:lnTo>
                      <a:pt x="213" y="63"/>
                    </a:lnTo>
                    <a:cubicBezTo>
                      <a:pt x="134" y="63"/>
                      <a:pt x="67" y="101"/>
                      <a:pt x="52" y="160"/>
                    </a:cubicBezTo>
                    <a:lnTo>
                      <a:pt x="52" y="160"/>
                    </a:lnTo>
                    <a:cubicBezTo>
                      <a:pt x="43" y="196"/>
                      <a:pt x="54" y="234"/>
                      <a:pt x="82" y="269"/>
                    </a:cubicBezTo>
                    <a:lnTo>
                      <a:pt x="82" y="269"/>
                    </a:lnTo>
                    <a:cubicBezTo>
                      <a:pt x="112" y="306"/>
                      <a:pt x="157" y="334"/>
                      <a:pt x="210" y="347"/>
                    </a:cubicBezTo>
                    <a:lnTo>
                      <a:pt x="210" y="347"/>
                    </a:lnTo>
                    <a:cubicBezTo>
                      <a:pt x="263" y="361"/>
                      <a:pt x="317" y="358"/>
                      <a:pt x="361" y="341"/>
                    </a:cubicBezTo>
                    <a:lnTo>
                      <a:pt x="361" y="341"/>
                    </a:lnTo>
                    <a:cubicBezTo>
                      <a:pt x="402" y="324"/>
                      <a:pt x="431" y="296"/>
                      <a:pt x="439" y="259"/>
                    </a:cubicBezTo>
                    <a:lnTo>
                      <a:pt x="439" y="259"/>
                    </a:lnTo>
                    <a:cubicBezTo>
                      <a:pt x="449" y="224"/>
                      <a:pt x="438" y="185"/>
                      <a:pt x="410" y="150"/>
                    </a:cubicBezTo>
                    <a:lnTo>
                      <a:pt x="410" y="150"/>
                    </a:lnTo>
                    <a:cubicBezTo>
                      <a:pt x="380" y="113"/>
                      <a:pt x="334" y="86"/>
                      <a:pt x="281" y="72"/>
                    </a:cubicBezTo>
                    <a:lnTo>
                      <a:pt x="281" y="72"/>
                    </a:lnTo>
                    <a:cubicBezTo>
                      <a:pt x="258" y="66"/>
                      <a:pt x="235" y="63"/>
                      <a:pt x="213" y="63"/>
                    </a:cubicBezTo>
                    <a:close/>
                    <a:moveTo>
                      <a:pt x="278" y="397"/>
                    </a:moveTo>
                    <a:lnTo>
                      <a:pt x="278" y="397"/>
                    </a:lnTo>
                    <a:cubicBezTo>
                      <a:pt x="253" y="397"/>
                      <a:pt x="226" y="394"/>
                      <a:pt x="200" y="387"/>
                    </a:cubicBezTo>
                    <a:lnTo>
                      <a:pt x="200" y="387"/>
                    </a:lnTo>
                    <a:cubicBezTo>
                      <a:pt x="139" y="371"/>
                      <a:pt x="86" y="338"/>
                      <a:pt x="51" y="295"/>
                    </a:cubicBezTo>
                    <a:lnTo>
                      <a:pt x="51" y="295"/>
                    </a:lnTo>
                    <a:cubicBezTo>
                      <a:pt x="14" y="250"/>
                      <a:pt x="0" y="198"/>
                      <a:pt x="13" y="150"/>
                    </a:cubicBezTo>
                    <a:lnTo>
                      <a:pt x="13" y="150"/>
                    </a:lnTo>
                    <a:cubicBezTo>
                      <a:pt x="38" y="52"/>
                      <a:pt x="163" y="0"/>
                      <a:pt x="291" y="33"/>
                    </a:cubicBezTo>
                    <a:lnTo>
                      <a:pt x="291" y="33"/>
                    </a:lnTo>
                    <a:cubicBezTo>
                      <a:pt x="352" y="48"/>
                      <a:pt x="406" y="81"/>
                      <a:pt x="441" y="125"/>
                    </a:cubicBezTo>
                    <a:lnTo>
                      <a:pt x="441" y="125"/>
                    </a:lnTo>
                    <a:cubicBezTo>
                      <a:pt x="478" y="170"/>
                      <a:pt x="492" y="221"/>
                      <a:pt x="479" y="269"/>
                    </a:cubicBezTo>
                    <a:lnTo>
                      <a:pt x="479" y="269"/>
                    </a:lnTo>
                    <a:cubicBezTo>
                      <a:pt x="467" y="318"/>
                      <a:pt x="430" y="357"/>
                      <a:pt x="376" y="379"/>
                    </a:cubicBezTo>
                    <a:lnTo>
                      <a:pt x="376" y="379"/>
                    </a:lnTo>
                    <a:cubicBezTo>
                      <a:pt x="346" y="390"/>
                      <a:pt x="312" y="397"/>
                      <a:pt x="278" y="39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21" name="Freeform 371">
                <a:extLst>
                  <a:ext uri="{FF2B5EF4-FFF2-40B4-BE49-F238E27FC236}">
                    <a16:creationId xmlns:a16="http://schemas.microsoft.com/office/drawing/2014/main" id="{34C0F020-5C63-4324-866D-99973A37E997}"/>
                  </a:ext>
                </a:extLst>
              </p:cNvPr>
              <p:cNvSpPr>
                <a:spLocks noChangeArrowheads="1"/>
              </p:cNvSpPr>
              <p:nvPr/>
            </p:nvSpPr>
            <p:spPr bwMode="auto">
              <a:xfrm>
                <a:off x="14838705" y="3508209"/>
                <a:ext cx="149776" cy="267869"/>
              </a:xfrm>
              <a:custGeom>
                <a:avLst/>
                <a:gdLst>
                  <a:gd name="T0" fmla="*/ 5 w 230"/>
                  <a:gd name="T1" fmla="*/ 172 h 408"/>
                  <a:gd name="T2" fmla="*/ 5 w 230"/>
                  <a:gd name="T3" fmla="*/ 172 h 408"/>
                  <a:gd name="T4" fmla="*/ 2 w 230"/>
                  <a:gd name="T5" fmla="*/ 325 h 408"/>
                  <a:gd name="T6" fmla="*/ 2 w 230"/>
                  <a:gd name="T7" fmla="*/ 325 h 408"/>
                  <a:gd name="T8" fmla="*/ 187 w 230"/>
                  <a:gd name="T9" fmla="*/ 369 h 408"/>
                  <a:gd name="T10" fmla="*/ 187 w 230"/>
                  <a:gd name="T11" fmla="*/ 369 h 408"/>
                  <a:gd name="T12" fmla="*/ 219 w 230"/>
                  <a:gd name="T13" fmla="*/ 145 h 408"/>
                  <a:gd name="T14" fmla="*/ 219 w 230"/>
                  <a:gd name="T15" fmla="*/ 145 h 408"/>
                  <a:gd name="T16" fmla="*/ 5 w 230"/>
                  <a:gd name="T17" fmla="*/ 1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408">
                    <a:moveTo>
                      <a:pt x="5" y="172"/>
                    </a:moveTo>
                    <a:lnTo>
                      <a:pt x="5" y="172"/>
                    </a:lnTo>
                    <a:cubicBezTo>
                      <a:pt x="5" y="172"/>
                      <a:pt x="9" y="189"/>
                      <a:pt x="2" y="325"/>
                    </a:cubicBezTo>
                    <a:lnTo>
                      <a:pt x="2" y="325"/>
                    </a:lnTo>
                    <a:cubicBezTo>
                      <a:pt x="0" y="368"/>
                      <a:pt x="149" y="407"/>
                      <a:pt x="187" y="369"/>
                    </a:cubicBezTo>
                    <a:lnTo>
                      <a:pt x="187" y="369"/>
                    </a:lnTo>
                    <a:cubicBezTo>
                      <a:pt x="226" y="330"/>
                      <a:pt x="210" y="290"/>
                      <a:pt x="219" y="145"/>
                    </a:cubicBezTo>
                    <a:lnTo>
                      <a:pt x="219" y="145"/>
                    </a:lnTo>
                    <a:cubicBezTo>
                      <a:pt x="229" y="0"/>
                      <a:pt x="5" y="172"/>
                      <a:pt x="5" y="172"/>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22" name="Freeform 372">
                <a:extLst>
                  <a:ext uri="{FF2B5EF4-FFF2-40B4-BE49-F238E27FC236}">
                    <a16:creationId xmlns:a16="http://schemas.microsoft.com/office/drawing/2014/main" id="{19A5A58B-E732-46F6-BCFE-8C229BB84BA8}"/>
                  </a:ext>
                </a:extLst>
              </p:cNvPr>
              <p:cNvSpPr>
                <a:spLocks noChangeArrowheads="1"/>
              </p:cNvSpPr>
              <p:nvPr/>
            </p:nvSpPr>
            <p:spPr bwMode="auto">
              <a:xfrm>
                <a:off x="14841585" y="3603261"/>
                <a:ext cx="144015" cy="120973"/>
              </a:xfrm>
              <a:custGeom>
                <a:avLst/>
                <a:gdLst>
                  <a:gd name="T0" fmla="*/ 218 w 219"/>
                  <a:gd name="T1" fmla="*/ 0 h 187"/>
                  <a:gd name="T2" fmla="*/ 218 w 219"/>
                  <a:gd name="T3" fmla="*/ 0 h 187"/>
                  <a:gd name="T4" fmla="*/ 0 w 219"/>
                  <a:gd name="T5" fmla="*/ 186 h 187"/>
                  <a:gd name="T6" fmla="*/ 3 w 219"/>
                  <a:gd name="T7" fmla="*/ 64 h 187"/>
                  <a:gd name="T8" fmla="*/ 218 w 219"/>
                  <a:gd name="T9" fmla="*/ 0 h 187"/>
                </a:gdLst>
                <a:ahLst/>
                <a:cxnLst>
                  <a:cxn ang="0">
                    <a:pos x="T0" y="T1"/>
                  </a:cxn>
                  <a:cxn ang="0">
                    <a:pos x="T2" y="T3"/>
                  </a:cxn>
                  <a:cxn ang="0">
                    <a:pos x="T4" y="T5"/>
                  </a:cxn>
                  <a:cxn ang="0">
                    <a:pos x="T6" y="T7"/>
                  </a:cxn>
                  <a:cxn ang="0">
                    <a:pos x="T8" y="T9"/>
                  </a:cxn>
                </a:cxnLst>
                <a:rect l="0" t="0" r="r" b="b"/>
                <a:pathLst>
                  <a:path w="219" h="187">
                    <a:moveTo>
                      <a:pt x="218" y="0"/>
                    </a:moveTo>
                    <a:lnTo>
                      <a:pt x="218" y="0"/>
                    </a:lnTo>
                    <a:cubicBezTo>
                      <a:pt x="218" y="0"/>
                      <a:pt x="182" y="135"/>
                      <a:pt x="0" y="186"/>
                    </a:cubicBezTo>
                    <a:lnTo>
                      <a:pt x="3" y="64"/>
                    </a:lnTo>
                    <a:lnTo>
                      <a:pt x="218" y="0"/>
                    </a:lnTo>
                  </a:path>
                </a:pathLst>
              </a:custGeom>
              <a:solidFill>
                <a:srgbClr val="EA9C9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23" name="Freeform 373">
                <a:extLst>
                  <a:ext uri="{FF2B5EF4-FFF2-40B4-BE49-F238E27FC236}">
                    <a16:creationId xmlns:a16="http://schemas.microsoft.com/office/drawing/2014/main" id="{4C223200-5105-4231-97E1-A92DDCEC8442}"/>
                  </a:ext>
                </a:extLst>
              </p:cNvPr>
              <p:cNvSpPr>
                <a:spLocks noChangeArrowheads="1"/>
              </p:cNvSpPr>
              <p:nvPr/>
            </p:nvSpPr>
            <p:spPr bwMode="auto">
              <a:xfrm>
                <a:off x="14611160" y="3194258"/>
                <a:ext cx="475251" cy="478130"/>
              </a:xfrm>
              <a:custGeom>
                <a:avLst/>
                <a:gdLst>
                  <a:gd name="T0" fmla="*/ 683 w 729"/>
                  <a:gd name="T1" fmla="*/ 282 h 730"/>
                  <a:gd name="T2" fmla="*/ 683 w 729"/>
                  <a:gd name="T3" fmla="*/ 282 h 730"/>
                  <a:gd name="T4" fmla="*/ 447 w 729"/>
                  <a:gd name="T5" fmla="*/ 683 h 730"/>
                  <a:gd name="T6" fmla="*/ 447 w 729"/>
                  <a:gd name="T7" fmla="*/ 683 h 730"/>
                  <a:gd name="T8" fmla="*/ 46 w 729"/>
                  <a:gd name="T9" fmla="*/ 447 h 730"/>
                  <a:gd name="T10" fmla="*/ 46 w 729"/>
                  <a:gd name="T11" fmla="*/ 447 h 730"/>
                  <a:gd name="T12" fmla="*/ 282 w 729"/>
                  <a:gd name="T13" fmla="*/ 46 h 730"/>
                  <a:gd name="T14" fmla="*/ 282 w 729"/>
                  <a:gd name="T15" fmla="*/ 46 h 730"/>
                  <a:gd name="T16" fmla="*/ 683 w 729"/>
                  <a:gd name="T17" fmla="*/ 282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9" h="730">
                    <a:moveTo>
                      <a:pt x="683" y="282"/>
                    </a:moveTo>
                    <a:lnTo>
                      <a:pt x="683" y="282"/>
                    </a:lnTo>
                    <a:cubicBezTo>
                      <a:pt x="728" y="459"/>
                      <a:pt x="623" y="638"/>
                      <a:pt x="447" y="683"/>
                    </a:cubicBezTo>
                    <a:lnTo>
                      <a:pt x="447" y="683"/>
                    </a:lnTo>
                    <a:cubicBezTo>
                      <a:pt x="271" y="729"/>
                      <a:pt x="91" y="624"/>
                      <a:pt x="46" y="447"/>
                    </a:cubicBezTo>
                    <a:lnTo>
                      <a:pt x="46" y="447"/>
                    </a:lnTo>
                    <a:cubicBezTo>
                      <a:pt x="0" y="271"/>
                      <a:pt x="106" y="91"/>
                      <a:pt x="282" y="46"/>
                    </a:cubicBezTo>
                    <a:lnTo>
                      <a:pt x="282" y="46"/>
                    </a:lnTo>
                    <a:cubicBezTo>
                      <a:pt x="458" y="0"/>
                      <a:pt x="637" y="107"/>
                      <a:pt x="683" y="282"/>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24" name="Freeform 374">
                <a:extLst>
                  <a:ext uri="{FF2B5EF4-FFF2-40B4-BE49-F238E27FC236}">
                    <a16:creationId xmlns:a16="http://schemas.microsoft.com/office/drawing/2014/main" id="{4585723C-ABD7-482B-9E1A-9D479D494BC2}"/>
                  </a:ext>
                </a:extLst>
              </p:cNvPr>
              <p:cNvSpPr>
                <a:spLocks noChangeArrowheads="1"/>
              </p:cNvSpPr>
              <p:nvPr/>
            </p:nvSpPr>
            <p:spPr bwMode="auto">
              <a:xfrm>
                <a:off x="14616922" y="3390118"/>
                <a:ext cx="282270" cy="103691"/>
              </a:xfrm>
              <a:custGeom>
                <a:avLst/>
                <a:gdLst>
                  <a:gd name="T0" fmla="*/ 432 w 433"/>
                  <a:gd name="T1" fmla="*/ 79 h 159"/>
                  <a:gd name="T2" fmla="*/ 432 w 433"/>
                  <a:gd name="T3" fmla="*/ 79 h 159"/>
                  <a:gd name="T4" fmla="*/ 125 w 433"/>
                  <a:gd name="T5" fmla="*/ 158 h 159"/>
                  <a:gd name="T6" fmla="*/ 125 w 433"/>
                  <a:gd name="T7" fmla="*/ 158 h 159"/>
                  <a:gd name="T8" fmla="*/ 28 w 433"/>
                  <a:gd name="T9" fmla="*/ 53 h 159"/>
                  <a:gd name="T10" fmla="*/ 400 w 433"/>
                  <a:gd name="T11" fmla="*/ 0 h 159"/>
                  <a:gd name="T12" fmla="*/ 432 w 433"/>
                  <a:gd name="T13" fmla="*/ 79 h 159"/>
                </a:gdLst>
                <a:ahLst/>
                <a:cxnLst>
                  <a:cxn ang="0">
                    <a:pos x="T0" y="T1"/>
                  </a:cxn>
                  <a:cxn ang="0">
                    <a:pos x="T2" y="T3"/>
                  </a:cxn>
                  <a:cxn ang="0">
                    <a:pos x="T4" y="T5"/>
                  </a:cxn>
                  <a:cxn ang="0">
                    <a:pos x="T6" y="T7"/>
                  </a:cxn>
                  <a:cxn ang="0">
                    <a:pos x="T8" y="T9"/>
                  </a:cxn>
                  <a:cxn ang="0">
                    <a:pos x="T10" y="T11"/>
                  </a:cxn>
                  <a:cxn ang="0">
                    <a:pos x="T12" y="T13"/>
                  </a:cxn>
                </a:cxnLst>
                <a:rect l="0" t="0" r="r" b="b"/>
                <a:pathLst>
                  <a:path w="433" h="159">
                    <a:moveTo>
                      <a:pt x="432" y="79"/>
                    </a:moveTo>
                    <a:lnTo>
                      <a:pt x="432" y="79"/>
                    </a:lnTo>
                    <a:cubicBezTo>
                      <a:pt x="432" y="79"/>
                      <a:pt x="251" y="156"/>
                      <a:pt x="125" y="158"/>
                    </a:cubicBezTo>
                    <a:lnTo>
                      <a:pt x="125" y="158"/>
                    </a:lnTo>
                    <a:cubicBezTo>
                      <a:pt x="0" y="158"/>
                      <a:pt x="28" y="53"/>
                      <a:pt x="28" y="53"/>
                    </a:cubicBezTo>
                    <a:lnTo>
                      <a:pt x="400" y="0"/>
                    </a:lnTo>
                    <a:lnTo>
                      <a:pt x="432" y="79"/>
                    </a:lnTo>
                  </a:path>
                </a:pathLst>
              </a:custGeom>
              <a:solidFill>
                <a:srgbClr val="EA9C9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25" name="Freeform 375">
                <a:extLst>
                  <a:ext uri="{FF2B5EF4-FFF2-40B4-BE49-F238E27FC236}">
                    <a16:creationId xmlns:a16="http://schemas.microsoft.com/office/drawing/2014/main" id="{C7A268BB-3807-427A-B531-4AEFB6C9DB7B}"/>
                  </a:ext>
                </a:extLst>
              </p:cNvPr>
              <p:cNvSpPr>
                <a:spLocks noChangeArrowheads="1"/>
              </p:cNvSpPr>
              <p:nvPr/>
            </p:nvSpPr>
            <p:spPr bwMode="auto">
              <a:xfrm>
                <a:off x="14501709" y="3038722"/>
                <a:ext cx="668230" cy="532855"/>
              </a:xfrm>
              <a:custGeom>
                <a:avLst/>
                <a:gdLst>
                  <a:gd name="T0" fmla="*/ 263 w 1024"/>
                  <a:gd name="T1" fmla="*/ 637 h 815"/>
                  <a:gd name="T2" fmla="*/ 263 w 1024"/>
                  <a:gd name="T3" fmla="*/ 637 h 815"/>
                  <a:gd name="T4" fmla="*/ 559 w 1024"/>
                  <a:gd name="T5" fmla="*/ 597 h 815"/>
                  <a:gd name="T6" fmla="*/ 559 w 1024"/>
                  <a:gd name="T7" fmla="*/ 597 h 815"/>
                  <a:gd name="T8" fmla="*/ 643 w 1024"/>
                  <a:gd name="T9" fmla="*/ 647 h 815"/>
                  <a:gd name="T10" fmla="*/ 643 w 1024"/>
                  <a:gd name="T11" fmla="*/ 647 h 815"/>
                  <a:gd name="T12" fmla="*/ 668 w 1024"/>
                  <a:gd name="T13" fmla="*/ 665 h 815"/>
                  <a:gd name="T14" fmla="*/ 668 w 1024"/>
                  <a:gd name="T15" fmla="*/ 665 h 815"/>
                  <a:gd name="T16" fmla="*/ 781 w 1024"/>
                  <a:gd name="T17" fmla="*/ 567 h 815"/>
                  <a:gd name="T18" fmla="*/ 781 w 1024"/>
                  <a:gd name="T19" fmla="*/ 567 h 815"/>
                  <a:gd name="T20" fmla="*/ 822 w 1024"/>
                  <a:gd name="T21" fmla="*/ 661 h 815"/>
                  <a:gd name="T22" fmla="*/ 822 w 1024"/>
                  <a:gd name="T23" fmla="*/ 661 h 815"/>
                  <a:gd name="T24" fmla="*/ 813 w 1024"/>
                  <a:gd name="T25" fmla="*/ 804 h 815"/>
                  <a:gd name="T26" fmla="*/ 813 w 1024"/>
                  <a:gd name="T27" fmla="*/ 804 h 815"/>
                  <a:gd name="T28" fmla="*/ 854 w 1024"/>
                  <a:gd name="T29" fmla="*/ 333 h 815"/>
                  <a:gd name="T30" fmla="*/ 854 w 1024"/>
                  <a:gd name="T31" fmla="*/ 333 h 815"/>
                  <a:gd name="T32" fmla="*/ 191 w 1024"/>
                  <a:gd name="T33" fmla="*/ 247 h 815"/>
                  <a:gd name="T34" fmla="*/ 191 w 1024"/>
                  <a:gd name="T35" fmla="*/ 247 h 815"/>
                  <a:gd name="T36" fmla="*/ 63 w 1024"/>
                  <a:gd name="T37" fmla="*/ 254 h 815"/>
                  <a:gd name="T38" fmla="*/ 63 w 1024"/>
                  <a:gd name="T39" fmla="*/ 254 h 815"/>
                  <a:gd name="T40" fmla="*/ 263 w 1024"/>
                  <a:gd name="T41" fmla="*/ 637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4" h="815">
                    <a:moveTo>
                      <a:pt x="263" y="637"/>
                    </a:moveTo>
                    <a:lnTo>
                      <a:pt x="263" y="637"/>
                    </a:lnTo>
                    <a:cubicBezTo>
                      <a:pt x="263" y="637"/>
                      <a:pt x="421" y="569"/>
                      <a:pt x="559" y="597"/>
                    </a:cubicBezTo>
                    <a:lnTo>
                      <a:pt x="559" y="597"/>
                    </a:lnTo>
                    <a:cubicBezTo>
                      <a:pt x="592" y="604"/>
                      <a:pt x="622" y="621"/>
                      <a:pt x="643" y="647"/>
                    </a:cubicBezTo>
                    <a:lnTo>
                      <a:pt x="643" y="647"/>
                    </a:lnTo>
                    <a:cubicBezTo>
                      <a:pt x="650" y="655"/>
                      <a:pt x="658" y="663"/>
                      <a:pt x="668" y="665"/>
                    </a:cubicBezTo>
                    <a:lnTo>
                      <a:pt x="668" y="665"/>
                    </a:lnTo>
                    <a:cubicBezTo>
                      <a:pt x="693" y="671"/>
                      <a:pt x="733" y="569"/>
                      <a:pt x="781" y="567"/>
                    </a:cubicBezTo>
                    <a:lnTo>
                      <a:pt x="781" y="567"/>
                    </a:lnTo>
                    <a:cubicBezTo>
                      <a:pt x="829" y="564"/>
                      <a:pt x="860" y="598"/>
                      <a:pt x="822" y="661"/>
                    </a:cubicBezTo>
                    <a:lnTo>
                      <a:pt x="822" y="661"/>
                    </a:lnTo>
                    <a:cubicBezTo>
                      <a:pt x="782" y="723"/>
                      <a:pt x="795" y="794"/>
                      <a:pt x="813" y="804"/>
                    </a:cubicBezTo>
                    <a:lnTo>
                      <a:pt x="813" y="804"/>
                    </a:lnTo>
                    <a:cubicBezTo>
                      <a:pt x="832" y="814"/>
                      <a:pt x="1023" y="668"/>
                      <a:pt x="854" y="333"/>
                    </a:cubicBezTo>
                    <a:lnTo>
                      <a:pt x="854" y="333"/>
                    </a:lnTo>
                    <a:cubicBezTo>
                      <a:pt x="685" y="0"/>
                      <a:pt x="257" y="180"/>
                      <a:pt x="191" y="247"/>
                    </a:cubicBezTo>
                    <a:lnTo>
                      <a:pt x="191" y="247"/>
                    </a:lnTo>
                    <a:cubicBezTo>
                      <a:pt x="191" y="247"/>
                      <a:pt x="121" y="308"/>
                      <a:pt x="63" y="254"/>
                    </a:cubicBezTo>
                    <a:lnTo>
                      <a:pt x="63" y="254"/>
                    </a:lnTo>
                    <a:cubicBezTo>
                      <a:pt x="63" y="254"/>
                      <a:pt x="0" y="733"/>
                      <a:pt x="263" y="637"/>
                    </a:cubicBez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226" name="Freeform 148">
                <a:extLst>
                  <a:ext uri="{FF2B5EF4-FFF2-40B4-BE49-F238E27FC236}">
                    <a16:creationId xmlns:a16="http://schemas.microsoft.com/office/drawing/2014/main" id="{2DC74FD2-ED01-433B-AB48-DF3F00A92619}"/>
                  </a:ext>
                </a:extLst>
              </p:cNvPr>
              <p:cNvSpPr>
                <a:spLocks noChangeArrowheads="1"/>
              </p:cNvSpPr>
              <p:nvPr/>
            </p:nvSpPr>
            <p:spPr bwMode="auto">
              <a:xfrm>
                <a:off x="14575225" y="4262849"/>
                <a:ext cx="689113" cy="782809"/>
              </a:xfrm>
              <a:custGeom>
                <a:avLst/>
                <a:gdLst>
                  <a:gd name="connsiteX0" fmla="*/ 689113 w 689113"/>
                  <a:gd name="connsiteY0" fmla="*/ 0 h 782809"/>
                  <a:gd name="connsiteX1" fmla="*/ 658404 w 689113"/>
                  <a:gd name="connsiteY1" fmla="*/ 316278 h 782809"/>
                  <a:gd name="connsiteX2" fmla="*/ 621815 w 689113"/>
                  <a:gd name="connsiteY2" fmla="*/ 380318 h 782809"/>
                  <a:gd name="connsiteX3" fmla="*/ 178254 w 689113"/>
                  <a:gd name="connsiteY3" fmla="*/ 670407 h 782809"/>
                  <a:gd name="connsiteX4" fmla="*/ 179296 w 689113"/>
                  <a:gd name="connsiteY4" fmla="*/ 671987 h 782809"/>
                  <a:gd name="connsiteX5" fmla="*/ 170145 w 689113"/>
                  <a:gd name="connsiteY5" fmla="*/ 690386 h 782809"/>
                  <a:gd name="connsiteX6" fmla="*/ 125041 w 689113"/>
                  <a:gd name="connsiteY6" fmla="*/ 740983 h 782809"/>
                  <a:gd name="connsiteX7" fmla="*/ 70785 w 689113"/>
                  <a:gd name="connsiteY7" fmla="*/ 774495 h 782809"/>
                  <a:gd name="connsiteX8" fmla="*/ 15875 w 689113"/>
                  <a:gd name="connsiteY8" fmla="*/ 775810 h 782809"/>
                  <a:gd name="connsiteX9" fmla="*/ 13914 w 689113"/>
                  <a:gd name="connsiteY9" fmla="*/ 774495 h 782809"/>
                  <a:gd name="connsiteX10" fmla="*/ 9338 w 689113"/>
                  <a:gd name="connsiteY10" fmla="*/ 723898 h 782809"/>
                  <a:gd name="connsiteX11" fmla="*/ 66209 w 689113"/>
                  <a:gd name="connsiteY11" fmla="*/ 666073 h 782809"/>
                  <a:gd name="connsiteX12" fmla="*/ 25027 w 689113"/>
                  <a:gd name="connsiteY12" fmla="*/ 680530 h 782809"/>
                  <a:gd name="connsiteX13" fmla="*/ 84512 w 689113"/>
                  <a:gd name="connsiteY13" fmla="*/ 637161 h 782809"/>
                  <a:gd name="connsiteX14" fmla="*/ 135990 w 689113"/>
                  <a:gd name="connsiteY14" fmla="*/ 617017 h 782809"/>
                  <a:gd name="connsiteX15" fmla="*/ 140526 w 689113"/>
                  <a:gd name="connsiteY15" fmla="*/ 613656 h 782809"/>
                  <a:gd name="connsiteX16" fmla="*/ 139627 w 689113"/>
                  <a:gd name="connsiteY16" fmla="*/ 612299 h 782809"/>
                  <a:gd name="connsiteX17" fmla="*/ 476113 w 689113"/>
                  <a:gd name="connsiteY17" fmla="*/ 305823 h 782809"/>
                  <a:gd name="connsiteX18" fmla="*/ 497675 w 689113"/>
                  <a:gd name="connsiteY18" fmla="*/ 256813 h 782809"/>
                  <a:gd name="connsiteX19" fmla="*/ 497675 w 689113"/>
                  <a:gd name="connsiteY19" fmla="*/ 92793 h 78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9113" h="782809">
                    <a:moveTo>
                      <a:pt x="689113" y="0"/>
                    </a:moveTo>
                    <a:lnTo>
                      <a:pt x="658404" y="316278"/>
                    </a:lnTo>
                    <a:cubicBezTo>
                      <a:pt x="656444" y="341764"/>
                      <a:pt x="642723" y="365289"/>
                      <a:pt x="621815" y="380318"/>
                    </a:cubicBezTo>
                    <a:lnTo>
                      <a:pt x="178254" y="670407"/>
                    </a:lnTo>
                    <a:lnTo>
                      <a:pt x="179296" y="671987"/>
                    </a:lnTo>
                    <a:lnTo>
                      <a:pt x="170145" y="690386"/>
                    </a:lnTo>
                    <a:cubicBezTo>
                      <a:pt x="160339" y="710756"/>
                      <a:pt x="144651" y="729155"/>
                      <a:pt x="125041" y="740983"/>
                    </a:cubicBezTo>
                    <a:lnTo>
                      <a:pt x="70785" y="774495"/>
                    </a:lnTo>
                    <a:cubicBezTo>
                      <a:pt x="54443" y="785009"/>
                      <a:pt x="32871" y="785666"/>
                      <a:pt x="15875" y="775810"/>
                    </a:cubicBezTo>
                    <a:cubicBezTo>
                      <a:pt x="15222" y="775152"/>
                      <a:pt x="14568" y="775152"/>
                      <a:pt x="13914" y="774495"/>
                    </a:cubicBezTo>
                    <a:cubicBezTo>
                      <a:pt x="-3082" y="763325"/>
                      <a:pt x="-4389" y="739012"/>
                      <a:pt x="9338" y="723898"/>
                    </a:cubicBezTo>
                    <a:lnTo>
                      <a:pt x="66209" y="666073"/>
                    </a:lnTo>
                    <a:cubicBezTo>
                      <a:pt x="66209" y="666073"/>
                      <a:pt x="34178" y="690386"/>
                      <a:pt x="25027" y="680530"/>
                    </a:cubicBezTo>
                    <a:cubicBezTo>
                      <a:pt x="18490" y="673959"/>
                      <a:pt x="55750" y="637818"/>
                      <a:pt x="84512" y="637161"/>
                    </a:cubicBezTo>
                    <a:cubicBezTo>
                      <a:pt x="106084" y="636175"/>
                      <a:pt x="126920" y="623362"/>
                      <a:pt x="135990" y="617017"/>
                    </a:cubicBezTo>
                    <a:lnTo>
                      <a:pt x="140526" y="613656"/>
                    </a:lnTo>
                    <a:lnTo>
                      <a:pt x="139627" y="612299"/>
                    </a:lnTo>
                    <a:lnTo>
                      <a:pt x="476113" y="305823"/>
                    </a:lnTo>
                    <a:cubicBezTo>
                      <a:pt x="489834" y="292754"/>
                      <a:pt x="497675" y="275110"/>
                      <a:pt x="497675" y="256813"/>
                    </a:cubicBezTo>
                    <a:lnTo>
                      <a:pt x="497675" y="92793"/>
                    </a:lnTo>
                    <a:close/>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6532" dirty="0">
                  <a:latin typeface="Lato Light" panose="020F0502020204030203" pitchFamily="34" charset="0"/>
                </a:endParaRPr>
              </a:p>
            </p:txBody>
          </p:sp>
          <p:sp>
            <p:nvSpPr>
              <p:cNvPr id="227" name="Freeform 377">
                <a:extLst>
                  <a:ext uri="{FF2B5EF4-FFF2-40B4-BE49-F238E27FC236}">
                    <a16:creationId xmlns:a16="http://schemas.microsoft.com/office/drawing/2014/main" id="{FED73DDE-949B-4A7F-98EB-CFC9C708F514}"/>
                  </a:ext>
                </a:extLst>
              </p:cNvPr>
              <p:cNvSpPr>
                <a:spLocks noChangeArrowheads="1"/>
              </p:cNvSpPr>
              <p:nvPr/>
            </p:nvSpPr>
            <p:spPr bwMode="auto">
              <a:xfrm>
                <a:off x="14974078" y="3830803"/>
                <a:ext cx="371560" cy="613505"/>
              </a:xfrm>
              <a:custGeom>
                <a:avLst/>
                <a:gdLst>
                  <a:gd name="T0" fmla="*/ 355 w 570"/>
                  <a:gd name="T1" fmla="*/ 0 h 941"/>
                  <a:gd name="T2" fmla="*/ 355 w 570"/>
                  <a:gd name="T3" fmla="*/ 0 h 941"/>
                  <a:gd name="T4" fmla="*/ 569 w 570"/>
                  <a:gd name="T5" fmla="*/ 853 h 941"/>
                  <a:gd name="T6" fmla="*/ 569 w 570"/>
                  <a:gd name="T7" fmla="*/ 853 h 941"/>
                  <a:gd name="T8" fmla="*/ 151 w 570"/>
                  <a:gd name="T9" fmla="*/ 890 h 941"/>
                  <a:gd name="T10" fmla="*/ 151 w 570"/>
                  <a:gd name="T11" fmla="*/ 890 h 941"/>
                  <a:gd name="T12" fmla="*/ 355 w 570"/>
                  <a:gd name="T13" fmla="*/ 0 h 941"/>
                </a:gdLst>
                <a:ahLst/>
                <a:cxnLst>
                  <a:cxn ang="0">
                    <a:pos x="T0" y="T1"/>
                  </a:cxn>
                  <a:cxn ang="0">
                    <a:pos x="T2" y="T3"/>
                  </a:cxn>
                  <a:cxn ang="0">
                    <a:pos x="T4" y="T5"/>
                  </a:cxn>
                  <a:cxn ang="0">
                    <a:pos x="T6" y="T7"/>
                  </a:cxn>
                  <a:cxn ang="0">
                    <a:pos x="T8" y="T9"/>
                  </a:cxn>
                  <a:cxn ang="0">
                    <a:pos x="T10" y="T11"/>
                  </a:cxn>
                  <a:cxn ang="0">
                    <a:pos x="T12" y="T13"/>
                  </a:cxn>
                </a:cxnLst>
                <a:rect l="0" t="0" r="r" b="b"/>
                <a:pathLst>
                  <a:path w="570" h="941">
                    <a:moveTo>
                      <a:pt x="355" y="0"/>
                    </a:moveTo>
                    <a:lnTo>
                      <a:pt x="355" y="0"/>
                    </a:lnTo>
                    <a:cubicBezTo>
                      <a:pt x="355" y="0"/>
                      <a:pt x="511" y="235"/>
                      <a:pt x="569" y="853"/>
                    </a:cubicBezTo>
                    <a:lnTo>
                      <a:pt x="569" y="853"/>
                    </a:lnTo>
                    <a:cubicBezTo>
                      <a:pt x="569" y="853"/>
                      <a:pt x="303" y="940"/>
                      <a:pt x="151" y="890"/>
                    </a:cubicBezTo>
                    <a:lnTo>
                      <a:pt x="151" y="890"/>
                    </a:lnTo>
                    <a:cubicBezTo>
                      <a:pt x="0" y="842"/>
                      <a:pt x="355" y="0"/>
                      <a:pt x="355" y="0"/>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228" name="Freeform 386">
                <a:extLst>
                  <a:ext uri="{FF2B5EF4-FFF2-40B4-BE49-F238E27FC236}">
                    <a16:creationId xmlns:a16="http://schemas.microsoft.com/office/drawing/2014/main" id="{6064D5AA-2001-481A-B90F-20F56211DFF1}"/>
                  </a:ext>
                </a:extLst>
              </p:cNvPr>
              <p:cNvSpPr>
                <a:spLocks noChangeArrowheads="1"/>
              </p:cNvSpPr>
              <p:nvPr/>
            </p:nvSpPr>
            <p:spPr bwMode="auto">
              <a:xfrm>
                <a:off x="14337532" y="4041066"/>
                <a:ext cx="218903" cy="711434"/>
              </a:xfrm>
              <a:custGeom>
                <a:avLst/>
                <a:gdLst>
                  <a:gd name="T0" fmla="*/ 336 w 337"/>
                  <a:gd name="T1" fmla="*/ 173 h 1089"/>
                  <a:gd name="T2" fmla="*/ 247 w 337"/>
                  <a:gd name="T3" fmla="*/ 349 h 1089"/>
                  <a:gd name="T4" fmla="*/ 247 w 337"/>
                  <a:gd name="T5" fmla="*/ 349 h 1089"/>
                  <a:gd name="T6" fmla="*/ 211 w 337"/>
                  <a:gd name="T7" fmla="*/ 484 h 1089"/>
                  <a:gd name="T8" fmla="*/ 172 w 337"/>
                  <a:gd name="T9" fmla="*/ 1088 h 1089"/>
                  <a:gd name="T10" fmla="*/ 54 w 337"/>
                  <a:gd name="T11" fmla="*/ 1085 h 1089"/>
                  <a:gd name="T12" fmla="*/ 1 w 337"/>
                  <a:gd name="T13" fmla="*/ 406 h 1089"/>
                  <a:gd name="T14" fmla="*/ 1 w 337"/>
                  <a:gd name="T15" fmla="*/ 406 h 1089"/>
                  <a:gd name="T16" fmla="*/ 5 w 337"/>
                  <a:gd name="T17" fmla="*/ 343 h 1089"/>
                  <a:gd name="T18" fmla="*/ 65 w 337"/>
                  <a:gd name="T19" fmla="*/ 0 h 1089"/>
                  <a:gd name="T20" fmla="*/ 336 w 337"/>
                  <a:gd name="T21" fmla="*/ 173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1089">
                    <a:moveTo>
                      <a:pt x="336" y="173"/>
                    </a:moveTo>
                    <a:lnTo>
                      <a:pt x="247" y="349"/>
                    </a:lnTo>
                    <a:lnTo>
                      <a:pt x="247" y="349"/>
                    </a:lnTo>
                    <a:cubicBezTo>
                      <a:pt x="226" y="391"/>
                      <a:pt x="214" y="437"/>
                      <a:pt x="211" y="484"/>
                    </a:cubicBezTo>
                    <a:lnTo>
                      <a:pt x="172" y="1088"/>
                    </a:lnTo>
                    <a:lnTo>
                      <a:pt x="54" y="1085"/>
                    </a:lnTo>
                    <a:lnTo>
                      <a:pt x="1" y="406"/>
                    </a:lnTo>
                    <a:lnTo>
                      <a:pt x="1" y="406"/>
                    </a:lnTo>
                    <a:cubicBezTo>
                      <a:pt x="0" y="386"/>
                      <a:pt x="1" y="365"/>
                      <a:pt x="5" y="343"/>
                    </a:cubicBezTo>
                    <a:lnTo>
                      <a:pt x="65" y="0"/>
                    </a:lnTo>
                    <a:lnTo>
                      <a:pt x="336" y="173"/>
                    </a:ln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grpSp>
            <p:nvGrpSpPr>
              <p:cNvPr id="229" name="Group 228">
                <a:extLst>
                  <a:ext uri="{FF2B5EF4-FFF2-40B4-BE49-F238E27FC236}">
                    <a16:creationId xmlns:a16="http://schemas.microsoft.com/office/drawing/2014/main" id="{E4BDAA22-212C-4B61-B59B-5BCF798BE245}"/>
                  </a:ext>
                </a:extLst>
              </p:cNvPr>
              <p:cNvGrpSpPr/>
              <p:nvPr/>
            </p:nvGrpSpPr>
            <p:grpSpPr>
              <a:xfrm>
                <a:off x="13914127" y="4516315"/>
                <a:ext cx="1059951" cy="861212"/>
                <a:chOff x="13914127" y="4516315"/>
                <a:chExt cx="1059951" cy="861212"/>
              </a:xfrm>
            </p:grpSpPr>
            <p:sp>
              <p:nvSpPr>
                <p:cNvPr id="316" name="Freeform 379">
                  <a:extLst>
                    <a:ext uri="{FF2B5EF4-FFF2-40B4-BE49-F238E27FC236}">
                      <a16:creationId xmlns:a16="http://schemas.microsoft.com/office/drawing/2014/main" id="{5DBD14DE-325E-475F-AE47-B4DF39C5CE81}"/>
                    </a:ext>
                  </a:extLst>
                </p:cNvPr>
                <p:cNvSpPr>
                  <a:spLocks noChangeArrowheads="1"/>
                </p:cNvSpPr>
                <p:nvPr/>
              </p:nvSpPr>
              <p:spPr bwMode="auto">
                <a:xfrm>
                  <a:off x="13968854" y="4792825"/>
                  <a:ext cx="999464" cy="584702"/>
                </a:xfrm>
                <a:custGeom>
                  <a:avLst/>
                  <a:gdLst>
                    <a:gd name="T0" fmla="*/ 1529 w 1531"/>
                    <a:gd name="T1" fmla="*/ 452 h 896"/>
                    <a:gd name="T2" fmla="*/ 1416 w 1531"/>
                    <a:gd name="T3" fmla="*/ 438 h 896"/>
                    <a:gd name="T4" fmla="*/ 681 w 1531"/>
                    <a:gd name="T5" fmla="*/ 13 h 896"/>
                    <a:gd name="T6" fmla="*/ 681 w 1531"/>
                    <a:gd name="T7" fmla="*/ 13 h 896"/>
                    <a:gd name="T8" fmla="*/ 589 w 1531"/>
                    <a:gd name="T9" fmla="*/ 18 h 896"/>
                    <a:gd name="T10" fmla="*/ 70 w 1531"/>
                    <a:gd name="T11" fmla="*/ 318 h 896"/>
                    <a:gd name="T12" fmla="*/ 1 w 1531"/>
                    <a:gd name="T13" fmla="*/ 308 h 896"/>
                    <a:gd name="T14" fmla="*/ 1 w 1531"/>
                    <a:gd name="T15" fmla="*/ 377 h 896"/>
                    <a:gd name="T16" fmla="*/ 1 w 1531"/>
                    <a:gd name="T17" fmla="*/ 377 h 896"/>
                    <a:gd name="T18" fmla="*/ 1 w 1531"/>
                    <a:gd name="T19" fmla="*/ 377 h 896"/>
                    <a:gd name="T20" fmla="*/ 17 w 1531"/>
                    <a:gd name="T21" fmla="*/ 401 h 896"/>
                    <a:gd name="T22" fmla="*/ 848 w 1531"/>
                    <a:gd name="T23" fmla="*/ 882 h 896"/>
                    <a:gd name="T24" fmla="*/ 848 w 1531"/>
                    <a:gd name="T25" fmla="*/ 882 h 896"/>
                    <a:gd name="T26" fmla="*/ 940 w 1531"/>
                    <a:gd name="T27" fmla="*/ 878 h 896"/>
                    <a:gd name="T28" fmla="*/ 1507 w 1531"/>
                    <a:gd name="T29" fmla="*/ 551 h 896"/>
                    <a:gd name="T30" fmla="*/ 1507 w 1531"/>
                    <a:gd name="T31" fmla="*/ 551 h 896"/>
                    <a:gd name="T32" fmla="*/ 1529 w 1531"/>
                    <a:gd name="T33" fmla="*/ 520 h 896"/>
                    <a:gd name="T34" fmla="*/ 1529 w 1531"/>
                    <a:gd name="T35" fmla="*/ 452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1" h="896">
                      <a:moveTo>
                        <a:pt x="1529" y="452"/>
                      </a:moveTo>
                      <a:lnTo>
                        <a:pt x="1416" y="438"/>
                      </a:lnTo>
                      <a:lnTo>
                        <a:pt x="681" y="13"/>
                      </a:lnTo>
                      <a:lnTo>
                        <a:pt x="681" y="13"/>
                      </a:lnTo>
                      <a:cubicBezTo>
                        <a:pt x="658" y="0"/>
                        <a:pt x="617" y="2"/>
                        <a:pt x="589" y="18"/>
                      </a:cubicBezTo>
                      <a:lnTo>
                        <a:pt x="70" y="318"/>
                      </a:lnTo>
                      <a:lnTo>
                        <a:pt x="1" y="308"/>
                      </a:lnTo>
                      <a:lnTo>
                        <a:pt x="1" y="377"/>
                      </a:lnTo>
                      <a:lnTo>
                        <a:pt x="1" y="377"/>
                      </a:lnTo>
                      <a:lnTo>
                        <a:pt x="1" y="377"/>
                      </a:lnTo>
                      <a:cubicBezTo>
                        <a:pt x="0" y="386"/>
                        <a:pt x="5" y="395"/>
                        <a:pt x="17" y="401"/>
                      </a:cubicBezTo>
                      <a:lnTo>
                        <a:pt x="848" y="882"/>
                      </a:lnTo>
                      <a:lnTo>
                        <a:pt x="848" y="882"/>
                      </a:lnTo>
                      <a:cubicBezTo>
                        <a:pt x="872" y="895"/>
                        <a:pt x="913" y="893"/>
                        <a:pt x="940" y="878"/>
                      </a:cubicBezTo>
                      <a:lnTo>
                        <a:pt x="1507" y="551"/>
                      </a:lnTo>
                      <a:lnTo>
                        <a:pt x="1507" y="551"/>
                      </a:lnTo>
                      <a:cubicBezTo>
                        <a:pt x="1522" y="542"/>
                        <a:pt x="1530" y="530"/>
                        <a:pt x="1529" y="520"/>
                      </a:cubicBezTo>
                      <a:lnTo>
                        <a:pt x="1529" y="452"/>
                      </a:ln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17" name="Freeform 380">
                  <a:extLst>
                    <a:ext uri="{FF2B5EF4-FFF2-40B4-BE49-F238E27FC236}">
                      <a16:creationId xmlns:a16="http://schemas.microsoft.com/office/drawing/2014/main" id="{2A851068-1FB4-44C2-92D6-C84A70C50CD5}"/>
                    </a:ext>
                  </a:extLst>
                </p:cNvPr>
                <p:cNvSpPr>
                  <a:spLocks noChangeArrowheads="1"/>
                </p:cNvSpPr>
                <p:nvPr/>
              </p:nvSpPr>
              <p:spPr bwMode="auto">
                <a:xfrm>
                  <a:off x="13968855" y="4893635"/>
                  <a:ext cx="639427" cy="483891"/>
                </a:xfrm>
                <a:custGeom>
                  <a:avLst/>
                  <a:gdLst>
                    <a:gd name="T0" fmla="*/ 977 w 978"/>
                    <a:gd name="T1" fmla="*/ 31 h 739"/>
                    <a:gd name="T2" fmla="*/ 925 w 978"/>
                    <a:gd name="T3" fmla="*/ 0 h 739"/>
                    <a:gd name="T4" fmla="*/ 352 w 978"/>
                    <a:gd name="T5" fmla="*/ 0 h 739"/>
                    <a:gd name="T6" fmla="*/ 70 w 978"/>
                    <a:gd name="T7" fmla="*/ 164 h 739"/>
                    <a:gd name="T8" fmla="*/ 1 w 978"/>
                    <a:gd name="T9" fmla="*/ 154 h 739"/>
                    <a:gd name="T10" fmla="*/ 1 w 978"/>
                    <a:gd name="T11" fmla="*/ 223 h 739"/>
                    <a:gd name="T12" fmla="*/ 1 w 978"/>
                    <a:gd name="T13" fmla="*/ 223 h 739"/>
                    <a:gd name="T14" fmla="*/ 1 w 978"/>
                    <a:gd name="T15" fmla="*/ 223 h 739"/>
                    <a:gd name="T16" fmla="*/ 17 w 978"/>
                    <a:gd name="T17" fmla="*/ 247 h 739"/>
                    <a:gd name="T18" fmla="*/ 848 w 978"/>
                    <a:gd name="T19" fmla="*/ 728 h 739"/>
                    <a:gd name="T20" fmla="*/ 848 w 978"/>
                    <a:gd name="T21" fmla="*/ 728 h 739"/>
                    <a:gd name="T22" fmla="*/ 896 w 978"/>
                    <a:gd name="T23" fmla="*/ 737 h 739"/>
                    <a:gd name="T24" fmla="*/ 977 w 978"/>
                    <a:gd name="T25" fmla="*/ 31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8" h="739">
                      <a:moveTo>
                        <a:pt x="977" y="31"/>
                      </a:moveTo>
                      <a:lnTo>
                        <a:pt x="925" y="0"/>
                      </a:lnTo>
                      <a:lnTo>
                        <a:pt x="352" y="0"/>
                      </a:lnTo>
                      <a:lnTo>
                        <a:pt x="70" y="164"/>
                      </a:lnTo>
                      <a:lnTo>
                        <a:pt x="1" y="154"/>
                      </a:lnTo>
                      <a:lnTo>
                        <a:pt x="1" y="223"/>
                      </a:lnTo>
                      <a:lnTo>
                        <a:pt x="1" y="223"/>
                      </a:lnTo>
                      <a:lnTo>
                        <a:pt x="1" y="223"/>
                      </a:lnTo>
                      <a:cubicBezTo>
                        <a:pt x="0" y="232"/>
                        <a:pt x="5" y="241"/>
                        <a:pt x="17" y="247"/>
                      </a:cubicBezTo>
                      <a:lnTo>
                        <a:pt x="848" y="728"/>
                      </a:lnTo>
                      <a:lnTo>
                        <a:pt x="848" y="728"/>
                      </a:lnTo>
                      <a:cubicBezTo>
                        <a:pt x="861" y="735"/>
                        <a:pt x="878" y="738"/>
                        <a:pt x="896" y="737"/>
                      </a:cubicBezTo>
                      <a:lnTo>
                        <a:pt x="977" y="31"/>
                      </a:lnTo>
                    </a:path>
                  </a:pathLst>
                </a:custGeom>
                <a:solidFill>
                  <a:srgbClr val="396CA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18" name="Freeform 381">
                  <a:extLst>
                    <a:ext uri="{FF2B5EF4-FFF2-40B4-BE49-F238E27FC236}">
                      <a16:creationId xmlns:a16="http://schemas.microsoft.com/office/drawing/2014/main" id="{197972B5-2AB2-4F1F-BDC9-75EAF1515BB7}"/>
                    </a:ext>
                  </a:extLst>
                </p:cNvPr>
                <p:cNvSpPr>
                  <a:spLocks noChangeArrowheads="1"/>
                </p:cNvSpPr>
                <p:nvPr/>
              </p:nvSpPr>
              <p:spPr bwMode="auto">
                <a:xfrm>
                  <a:off x="13968854" y="4994446"/>
                  <a:ext cx="20161" cy="66248"/>
                </a:xfrm>
                <a:custGeom>
                  <a:avLst/>
                  <a:gdLst>
                    <a:gd name="T0" fmla="*/ 31 w 32"/>
                    <a:gd name="T1" fmla="*/ 5 h 102"/>
                    <a:gd name="T2" fmla="*/ 1 w 32"/>
                    <a:gd name="T3" fmla="*/ 0 h 102"/>
                    <a:gd name="T4" fmla="*/ 1 w 32"/>
                    <a:gd name="T5" fmla="*/ 69 h 102"/>
                    <a:gd name="T6" fmla="*/ 1 w 32"/>
                    <a:gd name="T7" fmla="*/ 69 h 102"/>
                    <a:gd name="T8" fmla="*/ 1 w 32"/>
                    <a:gd name="T9" fmla="*/ 69 h 102"/>
                    <a:gd name="T10" fmla="*/ 17 w 32"/>
                    <a:gd name="T11" fmla="*/ 93 h 102"/>
                    <a:gd name="T12" fmla="*/ 31 w 32"/>
                    <a:gd name="T13" fmla="*/ 101 h 102"/>
                    <a:gd name="T14" fmla="*/ 31 w 32"/>
                    <a:gd name="T15" fmla="*/ 5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02">
                      <a:moveTo>
                        <a:pt x="31" y="5"/>
                      </a:moveTo>
                      <a:lnTo>
                        <a:pt x="1" y="0"/>
                      </a:lnTo>
                      <a:lnTo>
                        <a:pt x="1" y="69"/>
                      </a:lnTo>
                      <a:lnTo>
                        <a:pt x="1" y="69"/>
                      </a:lnTo>
                      <a:lnTo>
                        <a:pt x="1" y="69"/>
                      </a:lnTo>
                      <a:cubicBezTo>
                        <a:pt x="0" y="78"/>
                        <a:pt x="5" y="87"/>
                        <a:pt x="17" y="93"/>
                      </a:cubicBezTo>
                      <a:lnTo>
                        <a:pt x="31" y="101"/>
                      </a:lnTo>
                      <a:lnTo>
                        <a:pt x="31" y="5"/>
                      </a:lnTo>
                    </a:path>
                  </a:pathLst>
                </a:custGeom>
                <a:solidFill>
                  <a:srgbClr val="5793C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19" name="Freeform 383">
                  <a:extLst>
                    <a:ext uri="{FF2B5EF4-FFF2-40B4-BE49-F238E27FC236}">
                      <a16:creationId xmlns:a16="http://schemas.microsoft.com/office/drawing/2014/main" id="{FCEE2183-AB40-4995-8E23-5E375710DAFC}"/>
                    </a:ext>
                  </a:extLst>
                </p:cNvPr>
                <p:cNvSpPr>
                  <a:spLocks noChangeArrowheads="1"/>
                </p:cNvSpPr>
                <p:nvPr/>
              </p:nvSpPr>
              <p:spPr bwMode="auto">
                <a:xfrm>
                  <a:off x="13963093" y="4749621"/>
                  <a:ext cx="1010985" cy="581821"/>
                </a:xfrm>
                <a:custGeom>
                  <a:avLst/>
                  <a:gdLst>
                    <a:gd name="T0" fmla="*/ 856 w 1546"/>
                    <a:gd name="T1" fmla="*/ 877 h 892"/>
                    <a:gd name="T2" fmla="*/ 25 w 1546"/>
                    <a:gd name="T3" fmla="*/ 397 h 892"/>
                    <a:gd name="T4" fmla="*/ 25 w 1546"/>
                    <a:gd name="T5" fmla="*/ 397 h 892"/>
                    <a:gd name="T6" fmla="*/ 31 w 1546"/>
                    <a:gd name="T7" fmla="*/ 344 h 892"/>
                    <a:gd name="T8" fmla="*/ 597 w 1546"/>
                    <a:gd name="T9" fmla="*/ 17 h 892"/>
                    <a:gd name="T10" fmla="*/ 597 w 1546"/>
                    <a:gd name="T11" fmla="*/ 17 h 892"/>
                    <a:gd name="T12" fmla="*/ 689 w 1546"/>
                    <a:gd name="T13" fmla="*/ 13 h 892"/>
                    <a:gd name="T14" fmla="*/ 1521 w 1546"/>
                    <a:gd name="T15" fmla="*/ 493 h 892"/>
                    <a:gd name="T16" fmla="*/ 1521 w 1546"/>
                    <a:gd name="T17" fmla="*/ 493 h 892"/>
                    <a:gd name="T18" fmla="*/ 1515 w 1546"/>
                    <a:gd name="T19" fmla="*/ 546 h 892"/>
                    <a:gd name="T20" fmla="*/ 948 w 1546"/>
                    <a:gd name="T21" fmla="*/ 873 h 892"/>
                    <a:gd name="T22" fmla="*/ 948 w 1546"/>
                    <a:gd name="T23" fmla="*/ 873 h 892"/>
                    <a:gd name="T24" fmla="*/ 856 w 1546"/>
                    <a:gd name="T25" fmla="*/ 877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6" h="892">
                      <a:moveTo>
                        <a:pt x="856" y="877"/>
                      </a:moveTo>
                      <a:lnTo>
                        <a:pt x="25" y="397"/>
                      </a:lnTo>
                      <a:lnTo>
                        <a:pt x="25" y="397"/>
                      </a:lnTo>
                      <a:cubicBezTo>
                        <a:pt x="0" y="383"/>
                        <a:pt x="4" y="359"/>
                        <a:pt x="31" y="344"/>
                      </a:cubicBezTo>
                      <a:lnTo>
                        <a:pt x="597" y="17"/>
                      </a:lnTo>
                      <a:lnTo>
                        <a:pt x="597" y="17"/>
                      </a:lnTo>
                      <a:cubicBezTo>
                        <a:pt x="625" y="1"/>
                        <a:pt x="666" y="0"/>
                        <a:pt x="689" y="13"/>
                      </a:cubicBezTo>
                      <a:lnTo>
                        <a:pt x="1521" y="493"/>
                      </a:lnTo>
                      <a:lnTo>
                        <a:pt x="1521" y="493"/>
                      </a:lnTo>
                      <a:cubicBezTo>
                        <a:pt x="1545" y="507"/>
                        <a:pt x="1542" y="531"/>
                        <a:pt x="1515" y="546"/>
                      </a:cubicBezTo>
                      <a:lnTo>
                        <a:pt x="948" y="873"/>
                      </a:lnTo>
                      <a:lnTo>
                        <a:pt x="948" y="873"/>
                      </a:lnTo>
                      <a:cubicBezTo>
                        <a:pt x="921" y="889"/>
                        <a:pt x="880" y="891"/>
                        <a:pt x="856" y="877"/>
                      </a:cubicBez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20" name="Freeform 384">
                  <a:extLst>
                    <a:ext uri="{FF2B5EF4-FFF2-40B4-BE49-F238E27FC236}">
                      <a16:creationId xmlns:a16="http://schemas.microsoft.com/office/drawing/2014/main" id="{F38FBDE0-2475-474F-B948-9D2D1E143328}"/>
                    </a:ext>
                  </a:extLst>
                </p:cNvPr>
                <p:cNvSpPr>
                  <a:spLocks noChangeArrowheads="1"/>
                </p:cNvSpPr>
                <p:nvPr/>
              </p:nvSpPr>
              <p:spPr bwMode="auto">
                <a:xfrm>
                  <a:off x="14049503" y="4864833"/>
                  <a:ext cx="728716" cy="417643"/>
                </a:xfrm>
                <a:custGeom>
                  <a:avLst/>
                  <a:gdLst>
                    <a:gd name="T0" fmla="*/ 711 w 1117"/>
                    <a:gd name="T1" fmla="*/ 628 h 641"/>
                    <a:gd name="T2" fmla="*/ 19 w 1117"/>
                    <a:gd name="T3" fmla="*/ 229 h 641"/>
                    <a:gd name="T4" fmla="*/ 19 w 1117"/>
                    <a:gd name="T5" fmla="*/ 229 h 641"/>
                    <a:gd name="T6" fmla="*/ 25 w 1117"/>
                    <a:gd name="T7" fmla="*/ 185 h 641"/>
                    <a:gd name="T8" fmla="*/ 328 w 1117"/>
                    <a:gd name="T9" fmla="*/ 14 h 641"/>
                    <a:gd name="T10" fmla="*/ 328 w 1117"/>
                    <a:gd name="T11" fmla="*/ 14 h 641"/>
                    <a:gd name="T12" fmla="*/ 405 w 1117"/>
                    <a:gd name="T13" fmla="*/ 11 h 641"/>
                    <a:gd name="T14" fmla="*/ 1096 w 1117"/>
                    <a:gd name="T15" fmla="*/ 410 h 641"/>
                    <a:gd name="T16" fmla="*/ 1096 w 1117"/>
                    <a:gd name="T17" fmla="*/ 410 h 641"/>
                    <a:gd name="T18" fmla="*/ 1091 w 1117"/>
                    <a:gd name="T19" fmla="*/ 454 h 641"/>
                    <a:gd name="T20" fmla="*/ 788 w 1117"/>
                    <a:gd name="T21" fmla="*/ 625 h 641"/>
                    <a:gd name="T22" fmla="*/ 788 w 1117"/>
                    <a:gd name="T23" fmla="*/ 625 h 641"/>
                    <a:gd name="T24" fmla="*/ 711 w 1117"/>
                    <a:gd name="T25" fmla="*/ 628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7" h="641">
                      <a:moveTo>
                        <a:pt x="711" y="628"/>
                      </a:moveTo>
                      <a:lnTo>
                        <a:pt x="19" y="229"/>
                      </a:lnTo>
                      <a:lnTo>
                        <a:pt x="19" y="229"/>
                      </a:lnTo>
                      <a:cubicBezTo>
                        <a:pt x="0" y="218"/>
                        <a:pt x="2" y="198"/>
                        <a:pt x="25" y="185"/>
                      </a:cubicBezTo>
                      <a:lnTo>
                        <a:pt x="328" y="14"/>
                      </a:lnTo>
                      <a:lnTo>
                        <a:pt x="328" y="14"/>
                      </a:lnTo>
                      <a:cubicBezTo>
                        <a:pt x="351" y="1"/>
                        <a:pt x="385" y="0"/>
                        <a:pt x="405" y="11"/>
                      </a:cubicBezTo>
                      <a:lnTo>
                        <a:pt x="1096" y="410"/>
                      </a:lnTo>
                      <a:lnTo>
                        <a:pt x="1096" y="410"/>
                      </a:lnTo>
                      <a:cubicBezTo>
                        <a:pt x="1116" y="422"/>
                        <a:pt x="1113" y="441"/>
                        <a:pt x="1091" y="454"/>
                      </a:cubicBezTo>
                      <a:lnTo>
                        <a:pt x="788" y="625"/>
                      </a:lnTo>
                      <a:lnTo>
                        <a:pt x="788" y="625"/>
                      </a:lnTo>
                      <a:cubicBezTo>
                        <a:pt x="765" y="638"/>
                        <a:pt x="730" y="640"/>
                        <a:pt x="711" y="628"/>
                      </a:cubicBezTo>
                    </a:path>
                  </a:pathLst>
                </a:custGeom>
                <a:solidFill>
                  <a:schemeClr val="accent2">
                    <a:lumMod val="40000"/>
                    <a:lumOff val="6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21" name="Freeform 385">
                  <a:extLst>
                    <a:ext uri="{FF2B5EF4-FFF2-40B4-BE49-F238E27FC236}">
                      <a16:creationId xmlns:a16="http://schemas.microsoft.com/office/drawing/2014/main" id="{F0B21902-DE6E-4C3E-94B0-B1B27A3BF874}"/>
                    </a:ext>
                  </a:extLst>
                </p:cNvPr>
                <p:cNvSpPr>
                  <a:spLocks noChangeArrowheads="1"/>
                </p:cNvSpPr>
                <p:nvPr/>
              </p:nvSpPr>
              <p:spPr bwMode="auto">
                <a:xfrm>
                  <a:off x="14363454" y="4706416"/>
                  <a:ext cx="129615" cy="250587"/>
                </a:xfrm>
                <a:custGeom>
                  <a:avLst/>
                  <a:gdLst>
                    <a:gd name="T0" fmla="*/ 15 w 200"/>
                    <a:gd name="T1" fmla="*/ 67 h 383"/>
                    <a:gd name="T2" fmla="*/ 7 w 200"/>
                    <a:gd name="T3" fmla="*/ 125 h 383"/>
                    <a:gd name="T4" fmla="*/ 7 w 200"/>
                    <a:gd name="T5" fmla="*/ 125 h 383"/>
                    <a:gd name="T6" fmla="*/ 11 w 200"/>
                    <a:gd name="T7" fmla="*/ 272 h 383"/>
                    <a:gd name="T8" fmla="*/ 21 w 200"/>
                    <a:gd name="T9" fmla="*/ 322 h 383"/>
                    <a:gd name="T10" fmla="*/ 21 w 200"/>
                    <a:gd name="T11" fmla="*/ 322 h 383"/>
                    <a:gd name="T12" fmla="*/ 78 w 200"/>
                    <a:gd name="T13" fmla="*/ 378 h 383"/>
                    <a:gd name="T14" fmla="*/ 78 w 200"/>
                    <a:gd name="T15" fmla="*/ 378 h 383"/>
                    <a:gd name="T16" fmla="*/ 124 w 200"/>
                    <a:gd name="T17" fmla="*/ 344 h 383"/>
                    <a:gd name="T18" fmla="*/ 138 w 200"/>
                    <a:gd name="T19" fmla="*/ 221 h 383"/>
                    <a:gd name="T20" fmla="*/ 138 w 200"/>
                    <a:gd name="T21" fmla="*/ 221 h 383"/>
                    <a:gd name="T22" fmla="*/ 184 w 200"/>
                    <a:gd name="T23" fmla="*/ 262 h 383"/>
                    <a:gd name="T24" fmla="*/ 184 w 200"/>
                    <a:gd name="T25" fmla="*/ 262 h 383"/>
                    <a:gd name="T26" fmla="*/ 133 w 200"/>
                    <a:gd name="T27" fmla="*/ 70 h 383"/>
                    <a:gd name="T28" fmla="*/ 133 w 200"/>
                    <a:gd name="T29" fmla="*/ 70 h 383"/>
                    <a:gd name="T30" fmla="*/ 15 w 200"/>
                    <a:gd name="T31" fmla="*/ 6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383">
                      <a:moveTo>
                        <a:pt x="15" y="67"/>
                      </a:moveTo>
                      <a:lnTo>
                        <a:pt x="7" y="125"/>
                      </a:lnTo>
                      <a:lnTo>
                        <a:pt x="7" y="125"/>
                      </a:lnTo>
                      <a:cubicBezTo>
                        <a:pt x="0" y="173"/>
                        <a:pt x="1" y="223"/>
                        <a:pt x="11" y="272"/>
                      </a:cubicBezTo>
                      <a:lnTo>
                        <a:pt x="21" y="322"/>
                      </a:lnTo>
                      <a:lnTo>
                        <a:pt x="21" y="322"/>
                      </a:lnTo>
                      <a:cubicBezTo>
                        <a:pt x="27" y="351"/>
                        <a:pt x="50" y="373"/>
                        <a:pt x="78" y="378"/>
                      </a:cubicBezTo>
                      <a:lnTo>
                        <a:pt x="78" y="378"/>
                      </a:lnTo>
                      <a:cubicBezTo>
                        <a:pt x="100" y="382"/>
                        <a:pt x="121" y="367"/>
                        <a:pt x="124" y="344"/>
                      </a:cubicBezTo>
                      <a:lnTo>
                        <a:pt x="138" y="221"/>
                      </a:lnTo>
                      <a:lnTo>
                        <a:pt x="138" y="221"/>
                      </a:lnTo>
                      <a:cubicBezTo>
                        <a:pt x="138" y="221"/>
                        <a:pt x="169" y="262"/>
                        <a:pt x="184" y="262"/>
                      </a:cubicBezTo>
                      <a:lnTo>
                        <a:pt x="184" y="262"/>
                      </a:lnTo>
                      <a:cubicBezTo>
                        <a:pt x="199" y="262"/>
                        <a:pt x="167" y="140"/>
                        <a:pt x="133" y="70"/>
                      </a:cubicBezTo>
                      <a:lnTo>
                        <a:pt x="133" y="70"/>
                      </a:lnTo>
                      <a:cubicBezTo>
                        <a:pt x="99" y="0"/>
                        <a:pt x="15" y="67"/>
                        <a:pt x="15" y="67"/>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22" name="Freeform 387">
                  <a:extLst>
                    <a:ext uri="{FF2B5EF4-FFF2-40B4-BE49-F238E27FC236}">
                      <a16:creationId xmlns:a16="http://schemas.microsoft.com/office/drawing/2014/main" id="{ECF39EE5-0ACA-472D-9166-3E9F4103C394}"/>
                    </a:ext>
                  </a:extLst>
                </p:cNvPr>
                <p:cNvSpPr>
                  <a:spLocks noChangeArrowheads="1"/>
                </p:cNvSpPr>
                <p:nvPr/>
              </p:nvSpPr>
              <p:spPr bwMode="auto">
                <a:xfrm>
                  <a:off x="13925649" y="4516316"/>
                  <a:ext cx="616385" cy="838169"/>
                </a:xfrm>
                <a:custGeom>
                  <a:avLst/>
                  <a:gdLst>
                    <a:gd name="T0" fmla="*/ 887 w 943"/>
                    <a:gd name="T1" fmla="*/ 1281 h 1282"/>
                    <a:gd name="T2" fmla="*/ 817 w 943"/>
                    <a:gd name="T3" fmla="*/ 1190 h 1282"/>
                    <a:gd name="T4" fmla="*/ 84 w 943"/>
                    <a:gd name="T5" fmla="*/ 766 h 1282"/>
                    <a:gd name="T6" fmla="*/ 84 w 943"/>
                    <a:gd name="T7" fmla="*/ 766 h 1282"/>
                    <a:gd name="T8" fmla="*/ 41 w 943"/>
                    <a:gd name="T9" fmla="*/ 684 h 1282"/>
                    <a:gd name="T10" fmla="*/ 42 w 943"/>
                    <a:gd name="T11" fmla="*/ 83 h 1282"/>
                    <a:gd name="T12" fmla="*/ 0 w 943"/>
                    <a:gd name="T13" fmla="*/ 28 h 1282"/>
                    <a:gd name="T14" fmla="*/ 39 w 943"/>
                    <a:gd name="T15" fmla="*/ 6 h 1282"/>
                    <a:gd name="T16" fmla="*/ 39 w 943"/>
                    <a:gd name="T17" fmla="*/ 6 h 1282"/>
                    <a:gd name="T18" fmla="*/ 39 w 943"/>
                    <a:gd name="T19" fmla="*/ 6 h 1282"/>
                    <a:gd name="T20" fmla="*/ 68 w 943"/>
                    <a:gd name="T21" fmla="*/ 7 h 1282"/>
                    <a:gd name="T22" fmla="*/ 899 w 943"/>
                    <a:gd name="T23" fmla="*/ 488 h 1282"/>
                    <a:gd name="T24" fmla="*/ 899 w 943"/>
                    <a:gd name="T25" fmla="*/ 488 h 1282"/>
                    <a:gd name="T26" fmla="*/ 942 w 943"/>
                    <a:gd name="T27" fmla="*/ 570 h 1282"/>
                    <a:gd name="T28" fmla="*/ 941 w 943"/>
                    <a:gd name="T29" fmla="*/ 1224 h 1282"/>
                    <a:gd name="T30" fmla="*/ 941 w 943"/>
                    <a:gd name="T31" fmla="*/ 1224 h 1282"/>
                    <a:gd name="T32" fmla="*/ 926 w 943"/>
                    <a:gd name="T33" fmla="*/ 1259 h 1282"/>
                    <a:gd name="T34" fmla="*/ 887 w 943"/>
                    <a:gd name="T35" fmla="*/ 1281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3" h="1282">
                      <a:moveTo>
                        <a:pt x="887" y="1281"/>
                      </a:moveTo>
                      <a:lnTo>
                        <a:pt x="817" y="1190"/>
                      </a:lnTo>
                      <a:lnTo>
                        <a:pt x="84" y="766"/>
                      </a:lnTo>
                      <a:lnTo>
                        <a:pt x="84" y="766"/>
                      </a:lnTo>
                      <a:cubicBezTo>
                        <a:pt x="60" y="752"/>
                        <a:pt x="41" y="715"/>
                        <a:pt x="41" y="684"/>
                      </a:cubicBezTo>
                      <a:lnTo>
                        <a:pt x="42" y="83"/>
                      </a:lnTo>
                      <a:lnTo>
                        <a:pt x="0" y="28"/>
                      </a:lnTo>
                      <a:lnTo>
                        <a:pt x="39" y="6"/>
                      </a:lnTo>
                      <a:lnTo>
                        <a:pt x="39" y="6"/>
                      </a:lnTo>
                      <a:lnTo>
                        <a:pt x="39" y="6"/>
                      </a:lnTo>
                      <a:cubicBezTo>
                        <a:pt x="47" y="0"/>
                        <a:pt x="57" y="1"/>
                        <a:pt x="68" y="7"/>
                      </a:cubicBezTo>
                      <a:lnTo>
                        <a:pt x="899" y="488"/>
                      </a:lnTo>
                      <a:lnTo>
                        <a:pt x="899" y="488"/>
                      </a:lnTo>
                      <a:cubicBezTo>
                        <a:pt x="923" y="502"/>
                        <a:pt x="942" y="538"/>
                        <a:pt x="942" y="570"/>
                      </a:cubicBezTo>
                      <a:lnTo>
                        <a:pt x="941" y="1224"/>
                      </a:lnTo>
                      <a:lnTo>
                        <a:pt x="941" y="1224"/>
                      </a:lnTo>
                      <a:cubicBezTo>
                        <a:pt x="941" y="1241"/>
                        <a:pt x="935" y="1254"/>
                        <a:pt x="926" y="1259"/>
                      </a:cubicBezTo>
                      <a:lnTo>
                        <a:pt x="887" y="1281"/>
                      </a:lnTo>
                    </a:path>
                  </a:pathLst>
                </a:custGeom>
                <a:solidFill>
                  <a:schemeClr val="accent2">
                    <a:lumMod val="5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23" name="Freeform 388">
                  <a:extLst>
                    <a:ext uri="{FF2B5EF4-FFF2-40B4-BE49-F238E27FC236}">
                      <a16:creationId xmlns:a16="http://schemas.microsoft.com/office/drawing/2014/main" id="{5B7BCD1D-8F91-42DF-91C4-9BE0B64ECD20}"/>
                    </a:ext>
                  </a:extLst>
                </p:cNvPr>
                <p:cNvSpPr>
                  <a:spLocks noChangeArrowheads="1"/>
                </p:cNvSpPr>
                <p:nvPr/>
              </p:nvSpPr>
              <p:spPr bwMode="auto">
                <a:xfrm>
                  <a:off x="13925649" y="4516315"/>
                  <a:ext cx="607745" cy="613505"/>
                </a:xfrm>
                <a:custGeom>
                  <a:avLst/>
                  <a:gdLst>
                    <a:gd name="T0" fmla="*/ 380 w 932"/>
                    <a:gd name="T1" fmla="*/ 937 h 938"/>
                    <a:gd name="T2" fmla="*/ 328 w 932"/>
                    <a:gd name="T3" fmla="*/ 907 h 938"/>
                    <a:gd name="T4" fmla="*/ 41 w 932"/>
                    <a:gd name="T5" fmla="*/ 410 h 938"/>
                    <a:gd name="T6" fmla="*/ 42 w 932"/>
                    <a:gd name="T7" fmla="*/ 83 h 938"/>
                    <a:gd name="T8" fmla="*/ 0 w 932"/>
                    <a:gd name="T9" fmla="*/ 28 h 938"/>
                    <a:gd name="T10" fmla="*/ 39 w 932"/>
                    <a:gd name="T11" fmla="*/ 6 h 938"/>
                    <a:gd name="T12" fmla="*/ 39 w 932"/>
                    <a:gd name="T13" fmla="*/ 6 h 938"/>
                    <a:gd name="T14" fmla="*/ 39 w 932"/>
                    <a:gd name="T15" fmla="*/ 6 h 938"/>
                    <a:gd name="T16" fmla="*/ 68 w 932"/>
                    <a:gd name="T17" fmla="*/ 7 h 938"/>
                    <a:gd name="T18" fmla="*/ 899 w 932"/>
                    <a:gd name="T19" fmla="*/ 488 h 938"/>
                    <a:gd name="T20" fmla="*/ 899 w 932"/>
                    <a:gd name="T21" fmla="*/ 488 h 938"/>
                    <a:gd name="T22" fmla="*/ 931 w 932"/>
                    <a:gd name="T23" fmla="*/ 525 h 938"/>
                    <a:gd name="T24" fmla="*/ 380 w 932"/>
                    <a:gd name="T25" fmla="*/ 93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2" h="938">
                      <a:moveTo>
                        <a:pt x="380" y="937"/>
                      </a:moveTo>
                      <a:lnTo>
                        <a:pt x="328" y="907"/>
                      </a:lnTo>
                      <a:lnTo>
                        <a:pt x="41" y="410"/>
                      </a:lnTo>
                      <a:lnTo>
                        <a:pt x="42" y="83"/>
                      </a:lnTo>
                      <a:lnTo>
                        <a:pt x="0" y="28"/>
                      </a:lnTo>
                      <a:lnTo>
                        <a:pt x="39" y="6"/>
                      </a:lnTo>
                      <a:lnTo>
                        <a:pt x="39" y="6"/>
                      </a:lnTo>
                      <a:lnTo>
                        <a:pt x="39" y="6"/>
                      </a:lnTo>
                      <a:cubicBezTo>
                        <a:pt x="47" y="0"/>
                        <a:pt x="57" y="1"/>
                        <a:pt x="68" y="7"/>
                      </a:cubicBezTo>
                      <a:lnTo>
                        <a:pt x="899" y="488"/>
                      </a:lnTo>
                      <a:lnTo>
                        <a:pt x="899" y="488"/>
                      </a:lnTo>
                      <a:cubicBezTo>
                        <a:pt x="912" y="495"/>
                        <a:pt x="923" y="509"/>
                        <a:pt x="931" y="525"/>
                      </a:cubicBezTo>
                      <a:lnTo>
                        <a:pt x="380" y="937"/>
                      </a:ln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24" name="Freeform 389">
                  <a:extLst>
                    <a:ext uri="{FF2B5EF4-FFF2-40B4-BE49-F238E27FC236}">
                      <a16:creationId xmlns:a16="http://schemas.microsoft.com/office/drawing/2014/main" id="{F817D9B4-0D91-4BF9-9D33-762BE9BFE3BC}"/>
                    </a:ext>
                  </a:extLst>
                </p:cNvPr>
                <p:cNvSpPr>
                  <a:spLocks noChangeArrowheads="1"/>
                </p:cNvSpPr>
                <p:nvPr/>
              </p:nvSpPr>
              <p:spPr bwMode="auto">
                <a:xfrm>
                  <a:off x="13925649" y="4516315"/>
                  <a:ext cx="54727" cy="34564"/>
                </a:xfrm>
                <a:custGeom>
                  <a:avLst/>
                  <a:gdLst>
                    <a:gd name="T0" fmla="*/ 18 w 84"/>
                    <a:gd name="T1" fmla="*/ 53 h 54"/>
                    <a:gd name="T2" fmla="*/ 0 w 84"/>
                    <a:gd name="T3" fmla="*/ 28 h 54"/>
                    <a:gd name="T4" fmla="*/ 39 w 84"/>
                    <a:gd name="T5" fmla="*/ 6 h 54"/>
                    <a:gd name="T6" fmla="*/ 39 w 84"/>
                    <a:gd name="T7" fmla="*/ 6 h 54"/>
                    <a:gd name="T8" fmla="*/ 39 w 84"/>
                    <a:gd name="T9" fmla="*/ 6 h 54"/>
                    <a:gd name="T10" fmla="*/ 68 w 84"/>
                    <a:gd name="T11" fmla="*/ 7 h 54"/>
                    <a:gd name="T12" fmla="*/ 83 w 84"/>
                    <a:gd name="T13" fmla="*/ 16 h 54"/>
                    <a:gd name="T14" fmla="*/ 18 w 84"/>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4">
                      <a:moveTo>
                        <a:pt x="18" y="53"/>
                      </a:moveTo>
                      <a:lnTo>
                        <a:pt x="0" y="28"/>
                      </a:lnTo>
                      <a:lnTo>
                        <a:pt x="39" y="6"/>
                      </a:lnTo>
                      <a:lnTo>
                        <a:pt x="39" y="6"/>
                      </a:lnTo>
                      <a:lnTo>
                        <a:pt x="39" y="6"/>
                      </a:lnTo>
                      <a:cubicBezTo>
                        <a:pt x="47" y="0"/>
                        <a:pt x="57" y="1"/>
                        <a:pt x="68" y="7"/>
                      </a:cubicBezTo>
                      <a:lnTo>
                        <a:pt x="83" y="16"/>
                      </a:lnTo>
                      <a:lnTo>
                        <a:pt x="18" y="53"/>
                      </a:lnTo>
                    </a:path>
                  </a:pathLst>
                </a:custGeom>
                <a:solidFill>
                  <a:srgbClr val="5793C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25" name="Freeform 390">
                  <a:extLst>
                    <a:ext uri="{FF2B5EF4-FFF2-40B4-BE49-F238E27FC236}">
                      <a16:creationId xmlns:a16="http://schemas.microsoft.com/office/drawing/2014/main" id="{EBEF9F67-8365-432A-9A79-6226684C585C}"/>
                    </a:ext>
                  </a:extLst>
                </p:cNvPr>
                <p:cNvSpPr>
                  <a:spLocks noChangeArrowheads="1"/>
                </p:cNvSpPr>
                <p:nvPr/>
              </p:nvSpPr>
              <p:spPr bwMode="auto">
                <a:xfrm>
                  <a:off x="14461385" y="4838910"/>
                  <a:ext cx="77769" cy="77769"/>
                </a:xfrm>
                <a:custGeom>
                  <a:avLst/>
                  <a:gdLst>
                    <a:gd name="T0" fmla="*/ 85 w 121"/>
                    <a:gd name="T1" fmla="*/ 0 h 118"/>
                    <a:gd name="T2" fmla="*/ 85 w 121"/>
                    <a:gd name="T3" fmla="*/ 0 h 118"/>
                    <a:gd name="T4" fmla="*/ 120 w 121"/>
                    <a:gd name="T5" fmla="*/ 70 h 118"/>
                    <a:gd name="T6" fmla="*/ 39 w 121"/>
                    <a:gd name="T7" fmla="*/ 117 h 118"/>
                    <a:gd name="T8" fmla="*/ 0 w 121"/>
                    <a:gd name="T9" fmla="*/ 49 h 118"/>
                    <a:gd name="T10" fmla="*/ 85 w 121"/>
                    <a:gd name="T11" fmla="*/ 0 h 118"/>
                  </a:gdLst>
                  <a:ahLst/>
                  <a:cxnLst>
                    <a:cxn ang="0">
                      <a:pos x="T0" y="T1"/>
                    </a:cxn>
                    <a:cxn ang="0">
                      <a:pos x="T2" y="T3"/>
                    </a:cxn>
                    <a:cxn ang="0">
                      <a:pos x="T4" y="T5"/>
                    </a:cxn>
                    <a:cxn ang="0">
                      <a:pos x="T6" y="T7"/>
                    </a:cxn>
                    <a:cxn ang="0">
                      <a:pos x="T8" y="T9"/>
                    </a:cxn>
                    <a:cxn ang="0">
                      <a:pos x="T10" y="T11"/>
                    </a:cxn>
                  </a:cxnLst>
                  <a:rect l="0" t="0" r="r" b="b"/>
                  <a:pathLst>
                    <a:path w="121" h="118">
                      <a:moveTo>
                        <a:pt x="85" y="0"/>
                      </a:moveTo>
                      <a:lnTo>
                        <a:pt x="85" y="0"/>
                      </a:lnTo>
                      <a:cubicBezTo>
                        <a:pt x="104" y="15"/>
                        <a:pt x="118" y="43"/>
                        <a:pt x="120" y="70"/>
                      </a:cubicBezTo>
                      <a:lnTo>
                        <a:pt x="39" y="117"/>
                      </a:lnTo>
                      <a:lnTo>
                        <a:pt x="0" y="49"/>
                      </a:lnTo>
                      <a:lnTo>
                        <a:pt x="85" y="0"/>
                      </a:lnTo>
                    </a:path>
                  </a:pathLst>
                </a:custGeom>
                <a:solidFill>
                  <a:schemeClr val="accent2">
                    <a:lumMod val="7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26" name="Freeform 391">
                  <a:extLst>
                    <a:ext uri="{FF2B5EF4-FFF2-40B4-BE49-F238E27FC236}">
                      <a16:creationId xmlns:a16="http://schemas.microsoft.com/office/drawing/2014/main" id="{C3EDB263-1A81-4659-8277-2DF45DE32AF6}"/>
                    </a:ext>
                  </a:extLst>
                </p:cNvPr>
                <p:cNvSpPr>
                  <a:spLocks noChangeArrowheads="1"/>
                </p:cNvSpPr>
                <p:nvPr/>
              </p:nvSpPr>
              <p:spPr bwMode="auto">
                <a:xfrm>
                  <a:off x="13914127" y="4527837"/>
                  <a:ext cx="599103" cy="835288"/>
                </a:xfrm>
                <a:custGeom>
                  <a:avLst/>
                  <a:gdLst>
                    <a:gd name="T0" fmla="*/ 875 w 918"/>
                    <a:gd name="T1" fmla="*/ 495 h 1278"/>
                    <a:gd name="T2" fmla="*/ 43 w 918"/>
                    <a:gd name="T3" fmla="*/ 14 h 1278"/>
                    <a:gd name="T4" fmla="*/ 43 w 918"/>
                    <a:gd name="T5" fmla="*/ 14 h 1278"/>
                    <a:gd name="T6" fmla="*/ 1 w 918"/>
                    <a:gd name="T7" fmla="*/ 46 h 1278"/>
                    <a:gd name="T8" fmla="*/ 0 w 918"/>
                    <a:gd name="T9" fmla="*/ 700 h 1278"/>
                    <a:gd name="T10" fmla="*/ 0 w 918"/>
                    <a:gd name="T11" fmla="*/ 700 h 1278"/>
                    <a:gd name="T12" fmla="*/ 43 w 918"/>
                    <a:gd name="T13" fmla="*/ 782 h 1278"/>
                    <a:gd name="T14" fmla="*/ 874 w 918"/>
                    <a:gd name="T15" fmla="*/ 1263 h 1278"/>
                    <a:gd name="T16" fmla="*/ 874 w 918"/>
                    <a:gd name="T17" fmla="*/ 1263 h 1278"/>
                    <a:gd name="T18" fmla="*/ 917 w 918"/>
                    <a:gd name="T19" fmla="*/ 1231 h 1278"/>
                    <a:gd name="T20" fmla="*/ 917 w 918"/>
                    <a:gd name="T21" fmla="*/ 577 h 1278"/>
                    <a:gd name="T22" fmla="*/ 917 w 918"/>
                    <a:gd name="T23" fmla="*/ 577 h 1278"/>
                    <a:gd name="T24" fmla="*/ 875 w 918"/>
                    <a:gd name="T25" fmla="*/ 495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8" h="1278">
                      <a:moveTo>
                        <a:pt x="875" y="495"/>
                      </a:moveTo>
                      <a:lnTo>
                        <a:pt x="43" y="14"/>
                      </a:lnTo>
                      <a:lnTo>
                        <a:pt x="43" y="14"/>
                      </a:lnTo>
                      <a:cubicBezTo>
                        <a:pt x="20" y="0"/>
                        <a:pt x="1" y="15"/>
                        <a:pt x="1" y="46"/>
                      </a:cubicBezTo>
                      <a:lnTo>
                        <a:pt x="0" y="700"/>
                      </a:lnTo>
                      <a:lnTo>
                        <a:pt x="0" y="700"/>
                      </a:lnTo>
                      <a:cubicBezTo>
                        <a:pt x="0" y="731"/>
                        <a:pt x="19" y="769"/>
                        <a:pt x="43" y="782"/>
                      </a:cubicBezTo>
                      <a:lnTo>
                        <a:pt x="874" y="1263"/>
                      </a:lnTo>
                      <a:lnTo>
                        <a:pt x="874" y="1263"/>
                      </a:lnTo>
                      <a:cubicBezTo>
                        <a:pt x="897" y="1277"/>
                        <a:pt x="917" y="1262"/>
                        <a:pt x="917" y="1231"/>
                      </a:cubicBezTo>
                      <a:lnTo>
                        <a:pt x="917" y="577"/>
                      </a:lnTo>
                      <a:lnTo>
                        <a:pt x="917" y="577"/>
                      </a:lnTo>
                      <a:cubicBezTo>
                        <a:pt x="917" y="545"/>
                        <a:pt x="899" y="509"/>
                        <a:pt x="875" y="495"/>
                      </a:cubicBezTo>
                    </a:path>
                  </a:pathLst>
                </a:custGeom>
                <a:solidFill>
                  <a:schemeClr val="accent2">
                    <a:lumMod val="20000"/>
                    <a:lumOff val="80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grpSp>
          <p:sp>
            <p:nvSpPr>
              <p:cNvPr id="230" name="Freeform 393">
                <a:extLst>
                  <a:ext uri="{FF2B5EF4-FFF2-40B4-BE49-F238E27FC236}">
                    <a16:creationId xmlns:a16="http://schemas.microsoft.com/office/drawing/2014/main" id="{4E36B059-0BDB-4644-8375-D3CAA239AB08}"/>
                  </a:ext>
                </a:extLst>
              </p:cNvPr>
              <p:cNvSpPr>
                <a:spLocks noChangeArrowheads="1"/>
              </p:cNvSpPr>
              <p:nvPr/>
            </p:nvSpPr>
            <p:spPr bwMode="auto">
              <a:xfrm>
                <a:off x="14320251" y="3626304"/>
                <a:ext cx="417643" cy="659588"/>
              </a:xfrm>
              <a:custGeom>
                <a:avLst/>
                <a:gdLst>
                  <a:gd name="T0" fmla="*/ 444 w 639"/>
                  <a:gd name="T1" fmla="*/ 0 h 1009"/>
                  <a:gd name="T2" fmla="*/ 444 w 639"/>
                  <a:gd name="T3" fmla="*/ 0 h 1009"/>
                  <a:gd name="T4" fmla="*/ 0 w 639"/>
                  <a:gd name="T5" fmla="*/ 660 h 1009"/>
                  <a:gd name="T6" fmla="*/ 0 w 639"/>
                  <a:gd name="T7" fmla="*/ 660 h 1009"/>
                  <a:gd name="T8" fmla="*/ 373 w 639"/>
                  <a:gd name="T9" fmla="*/ 932 h 1009"/>
                  <a:gd name="T10" fmla="*/ 373 w 639"/>
                  <a:gd name="T11" fmla="*/ 932 h 1009"/>
                  <a:gd name="T12" fmla="*/ 444 w 639"/>
                  <a:gd name="T13" fmla="*/ 0 h 1009"/>
                </a:gdLst>
                <a:ahLst/>
                <a:cxnLst>
                  <a:cxn ang="0">
                    <a:pos x="T0" y="T1"/>
                  </a:cxn>
                  <a:cxn ang="0">
                    <a:pos x="T2" y="T3"/>
                  </a:cxn>
                  <a:cxn ang="0">
                    <a:pos x="T4" y="T5"/>
                  </a:cxn>
                  <a:cxn ang="0">
                    <a:pos x="T6" y="T7"/>
                  </a:cxn>
                  <a:cxn ang="0">
                    <a:pos x="T8" y="T9"/>
                  </a:cxn>
                  <a:cxn ang="0">
                    <a:pos x="T10" y="T11"/>
                  </a:cxn>
                  <a:cxn ang="0">
                    <a:pos x="T12" y="T13"/>
                  </a:cxn>
                </a:cxnLst>
                <a:rect l="0" t="0" r="r" b="b"/>
                <a:pathLst>
                  <a:path w="639" h="1009">
                    <a:moveTo>
                      <a:pt x="444" y="0"/>
                    </a:moveTo>
                    <a:lnTo>
                      <a:pt x="444" y="0"/>
                    </a:lnTo>
                    <a:cubicBezTo>
                      <a:pt x="444" y="0"/>
                      <a:pt x="128" y="344"/>
                      <a:pt x="0" y="660"/>
                    </a:cubicBezTo>
                    <a:lnTo>
                      <a:pt x="0" y="660"/>
                    </a:lnTo>
                    <a:cubicBezTo>
                      <a:pt x="0" y="660"/>
                      <a:pt x="108" y="855"/>
                      <a:pt x="373" y="932"/>
                    </a:cubicBezTo>
                    <a:lnTo>
                      <a:pt x="373" y="932"/>
                    </a:lnTo>
                    <a:cubicBezTo>
                      <a:pt x="638" y="1008"/>
                      <a:pt x="444" y="0"/>
                      <a:pt x="444" y="0"/>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231" name="Freeform 153">
                <a:extLst>
                  <a:ext uri="{FF2B5EF4-FFF2-40B4-BE49-F238E27FC236}">
                    <a16:creationId xmlns:a16="http://schemas.microsoft.com/office/drawing/2014/main" id="{A2E23E1A-E61D-468C-9961-2A6E4F8798A8}"/>
                  </a:ext>
                </a:extLst>
              </p:cNvPr>
              <p:cNvSpPr>
                <a:spLocks noChangeArrowheads="1"/>
              </p:cNvSpPr>
              <p:nvPr/>
            </p:nvSpPr>
            <p:spPr bwMode="auto">
              <a:xfrm>
                <a:off x="14478667" y="3897051"/>
                <a:ext cx="575405" cy="506279"/>
              </a:xfrm>
              <a:custGeom>
                <a:avLst/>
                <a:gdLst>
                  <a:gd name="connsiteX0" fmla="*/ 575405 w 575405"/>
                  <a:gd name="connsiteY0" fmla="*/ 129613 h 506279"/>
                  <a:gd name="connsiteX1" fmla="*/ 575405 w 575405"/>
                  <a:gd name="connsiteY1" fmla="*/ 506279 h 506279"/>
                  <a:gd name="connsiteX2" fmla="*/ 533511 w 575405"/>
                  <a:gd name="connsiteY2" fmla="*/ 444047 h 506279"/>
                  <a:gd name="connsiteX3" fmla="*/ 575405 w 575405"/>
                  <a:gd name="connsiteY3" fmla="*/ 129613 h 506279"/>
                  <a:gd name="connsiteX4" fmla="*/ 77126 w 575405"/>
                  <a:gd name="connsiteY4" fmla="*/ 0 h 506279"/>
                  <a:gd name="connsiteX5" fmla="*/ 44348 w 575405"/>
                  <a:gd name="connsiteY5" fmla="*/ 321944 h 506279"/>
                  <a:gd name="connsiteX6" fmla="*/ 0 w 575405"/>
                  <a:gd name="connsiteY6" fmla="*/ 301782 h 50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405" h="506279">
                    <a:moveTo>
                      <a:pt x="575405" y="129613"/>
                    </a:moveTo>
                    <a:lnTo>
                      <a:pt x="575405" y="506279"/>
                    </a:lnTo>
                    <a:cubicBezTo>
                      <a:pt x="549876" y="496453"/>
                      <a:pt x="532856" y="471560"/>
                      <a:pt x="533511" y="444047"/>
                    </a:cubicBezTo>
                    <a:cubicBezTo>
                      <a:pt x="535474" y="343166"/>
                      <a:pt x="575405" y="129613"/>
                      <a:pt x="575405" y="129613"/>
                    </a:cubicBezTo>
                    <a:close/>
                    <a:moveTo>
                      <a:pt x="77126" y="0"/>
                    </a:moveTo>
                    <a:lnTo>
                      <a:pt x="44348" y="321944"/>
                    </a:lnTo>
                    <a:cubicBezTo>
                      <a:pt x="28922" y="316090"/>
                      <a:pt x="13497" y="308936"/>
                      <a:pt x="0" y="301782"/>
                    </a:cubicBezTo>
                    <a:close/>
                  </a:path>
                </a:pathLst>
              </a:custGeom>
              <a:solidFill>
                <a:schemeClr val="accent1">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232" name="Freeform 395">
                <a:extLst>
                  <a:ext uri="{FF2B5EF4-FFF2-40B4-BE49-F238E27FC236}">
                    <a16:creationId xmlns:a16="http://schemas.microsoft.com/office/drawing/2014/main" id="{79B1629B-891C-47AC-BE91-87EE0C500022}"/>
                  </a:ext>
                </a:extLst>
              </p:cNvPr>
              <p:cNvSpPr>
                <a:spLocks noChangeArrowheads="1"/>
              </p:cNvSpPr>
              <p:nvPr/>
            </p:nvSpPr>
            <p:spPr bwMode="auto">
              <a:xfrm>
                <a:off x="14709092" y="3565816"/>
                <a:ext cx="109451" cy="63367"/>
              </a:xfrm>
              <a:custGeom>
                <a:avLst/>
                <a:gdLst>
                  <a:gd name="T0" fmla="*/ 85 w 169"/>
                  <a:gd name="T1" fmla="*/ 24 h 98"/>
                  <a:gd name="T2" fmla="*/ 0 w 169"/>
                  <a:gd name="T3" fmla="*/ 0 h 98"/>
                  <a:gd name="T4" fmla="*/ 0 w 169"/>
                  <a:gd name="T5" fmla="*/ 0 h 98"/>
                  <a:gd name="T6" fmla="*/ 100 w 169"/>
                  <a:gd name="T7" fmla="*/ 80 h 98"/>
                  <a:gd name="T8" fmla="*/ 100 w 169"/>
                  <a:gd name="T9" fmla="*/ 80 h 98"/>
                  <a:gd name="T10" fmla="*/ 168 w 169"/>
                  <a:gd name="T11" fmla="*/ 47 h 98"/>
                  <a:gd name="T12" fmla="*/ 85 w 169"/>
                  <a:gd name="T13" fmla="*/ 24 h 98"/>
                </a:gdLst>
                <a:ahLst/>
                <a:cxnLst>
                  <a:cxn ang="0">
                    <a:pos x="T0" y="T1"/>
                  </a:cxn>
                  <a:cxn ang="0">
                    <a:pos x="T2" y="T3"/>
                  </a:cxn>
                  <a:cxn ang="0">
                    <a:pos x="T4" y="T5"/>
                  </a:cxn>
                  <a:cxn ang="0">
                    <a:pos x="T6" y="T7"/>
                  </a:cxn>
                  <a:cxn ang="0">
                    <a:pos x="T8" y="T9"/>
                  </a:cxn>
                  <a:cxn ang="0">
                    <a:pos x="T10" y="T11"/>
                  </a:cxn>
                  <a:cxn ang="0">
                    <a:pos x="T12" y="T13"/>
                  </a:cxn>
                </a:cxnLst>
                <a:rect l="0" t="0" r="r" b="b"/>
                <a:pathLst>
                  <a:path w="169" h="98">
                    <a:moveTo>
                      <a:pt x="85" y="24"/>
                    </a:moveTo>
                    <a:lnTo>
                      <a:pt x="0" y="0"/>
                    </a:lnTo>
                    <a:lnTo>
                      <a:pt x="0" y="0"/>
                    </a:lnTo>
                    <a:cubicBezTo>
                      <a:pt x="0" y="0"/>
                      <a:pt x="40" y="64"/>
                      <a:pt x="100" y="80"/>
                    </a:cubicBezTo>
                    <a:lnTo>
                      <a:pt x="100" y="80"/>
                    </a:lnTo>
                    <a:cubicBezTo>
                      <a:pt x="159" y="97"/>
                      <a:pt x="168" y="47"/>
                      <a:pt x="168" y="47"/>
                    </a:cubicBezTo>
                    <a:lnTo>
                      <a:pt x="85" y="24"/>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233" name="Freeform 396">
                <a:extLst>
                  <a:ext uri="{FF2B5EF4-FFF2-40B4-BE49-F238E27FC236}">
                    <a16:creationId xmlns:a16="http://schemas.microsoft.com/office/drawing/2014/main" id="{069DAA58-17B5-420B-B2E5-9507C3A7F0A3}"/>
                  </a:ext>
                </a:extLst>
              </p:cNvPr>
              <p:cNvSpPr>
                <a:spLocks noChangeArrowheads="1"/>
              </p:cNvSpPr>
              <p:nvPr/>
            </p:nvSpPr>
            <p:spPr bwMode="auto">
              <a:xfrm>
                <a:off x="7946140" y="8102293"/>
                <a:ext cx="1454554" cy="841048"/>
              </a:xfrm>
              <a:custGeom>
                <a:avLst/>
                <a:gdLst>
                  <a:gd name="T0" fmla="*/ 1007 w 2227"/>
                  <a:gd name="T1" fmla="*/ 1252 h 1287"/>
                  <a:gd name="T2" fmla="*/ 58 w 2227"/>
                  <a:gd name="T3" fmla="*/ 704 h 1287"/>
                  <a:gd name="T4" fmla="*/ 58 w 2227"/>
                  <a:gd name="T5" fmla="*/ 704 h 1287"/>
                  <a:gd name="T6" fmla="*/ 74 w 2227"/>
                  <a:gd name="T7" fmla="*/ 573 h 1287"/>
                  <a:gd name="T8" fmla="*/ 991 w 2227"/>
                  <a:gd name="T9" fmla="*/ 43 h 1287"/>
                  <a:gd name="T10" fmla="*/ 991 w 2227"/>
                  <a:gd name="T11" fmla="*/ 43 h 1287"/>
                  <a:gd name="T12" fmla="*/ 1218 w 2227"/>
                  <a:gd name="T13" fmla="*/ 34 h 1287"/>
                  <a:gd name="T14" fmla="*/ 2167 w 2227"/>
                  <a:gd name="T15" fmla="*/ 582 h 1287"/>
                  <a:gd name="T16" fmla="*/ 2167 w 2227"/>
                  <a:gd name="T17" fmla="*/ 582 h 1287"/>
                  <a:gd name="T18" fmla="*/ 2151 w 2227"/>
                  <a:gd name="T19" fmla="*/ 713 h 1287"/>
                  <a:gd name="T20" fmla="*/ 1234 w 2227"/>
                  <a:gd name="T21" fmla="*/ 1242 h 1287"/>
                  <a:gd name="T22" fmla="*/ 1234 w 2227"/>
                  <a:gd name="T23" fmla="*/ 1242 h 1287"/>
                  <a:gd name="T24" fmla="*/ 1007 w 2227"/>
                  <a:gd name="T25" fmla="*/ 1252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7" h="1287">
                    <a:moveTo>
                      <a:pt x="1007" y="1252"/>
                    </a:moveTo>
                    <a:lnTo>
                      <a:pt x="58" y="704"/>
                    </a:lnTo>
                    <a:lnTo>
                      <a:pt x="58" y="704"/>
                    </a:lnTo>
                    <a:cubicBezTo>
                      <a:pt x="0" y="670"/>
                      <a:pt x="7" y="611"/>
                      <a:pt x="74" y="573"/>
                    </a:cubicBezTo>
                    <a:lnTo>
                      <a:pt x="991" y="43"/>
                    </a:lnTo>
                    <a:lnTo>
                      <a:pt x="991" y="43"/>
                    </a:lnTo>
                    <a:cubicBezTo>
                      <a:pt x="1058" y="5"/>
                      <a:pt x="1160" y="0"/>
                      <a:pt x="1218" y="34"/>
                    </a:cubicBezTo>
                    <a:lnTo>
                      <a:pt x="2167" y="582"/>
                    </a:lnTo>
                    <a:lnTo>
                      <a:pt x="2167" y="582"/>
                    </a:lnTo>
                    <a:cubicBezTo>
                      <a:pt x="2226" y="616"/>
                      <a:pt x="2218" y="674"/>
                      <a:pt x="2151" y="713"/>
                    </a:cubicBezTo>
                    <a:lnTo>
                      <a:pt x="1234" y="1242"/>
                    </a:lnTo>
                    <a:lnTo>
                      <a:pt x="1234" y="1242"/>
                    </a:lnTo>
                    <a:cubicBezTo>
                      <a:pt x="1167" y="1282"/>
                      <a:pt x="1065" y="1286"/>
                      <a:pt x="1007" y="1252"/>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234" name="Freeform 397">
                <a:extLst>
                  <a:ext uri="{FF2B5EF4-FFF2-40B4-BE49-F238E27FC236}">
                    <a16:creationId xmlns:a16="http://schemas.microsoft.com/office/drawing/2014/main" id="{113910F1-94AE-4820-A1CA-DDA0E663AE9B}"/>
                  </a:ext>
                </a:extLst>
              </p:cNvPr>
              <p:cNvSpPr>
                <a:spLocks noChangeArrowheads="1"/>
              </p:cNvSpPr>
              <p:nvPr/>
            </p:nvSpPr>
            <p:spPr bwMode="auto">
              <a:xfrm>
                <a:off x="7776204" y="7794099"/>
                <a:ext cx="1791548" cy="947620"/>
              </a:xfrm>
              <a:custGeom>
                <a:avLst/>
                <a:gdLst>
                  <a:gd name="T0" fmla="*/ 2741 w 2745"/>
                  <a:gd name="T1" fmla="*/ 636 h 1452"/>
                  <a:gd name="T2" fmla="*/ 2741 w 2745"/>
                  <a:gd name="T3" fmla="*/ 636 h 1452"/>
                  <a:gd name="T4" fmla="*/ 2741 w 2745"/>
                  <a:gd name="T5" fmla="*/ 226 h 1452"/>
                  <a:gd name="T6" fmla="*/ 1822 w 2745"/>
                  <a:gd name="T7" fmla="*/ 226 h 1452"/>
                  <a:gd name="T8" fmla="*/ 1504 w 2745"/>
                  <a:gd name="T9" fmla="*/ 42 h 1452"/>
                  <a:gd name="T10" fmla="*/ 1504 w 2745"/>
                  <a:gd name="T11" fmla="*/ 42 h 1452"/>
                  <a:gd name="T12" fmla="*/ 1219 w 2745"/>
                  <a:gd name="T13" fmla="*/ 54 h 1452"/>
                  <a:gd name="T14" fmla="*/ 922 w 2745"/>
                  <a:gd name="T15" fmla="*/ 225 h 1452"/>
                  <a:gd name="T16" fmla="*/ 2 w 2745"/>
                  <a:gd name="T17" fmla="*/ 225 h 1452"/>
                  <a:gd name="T18" fmla="*/ 2 w 2745"/>
                  <a:gd name="T19" fmla="*/ 646 h 1452"/>
                  <a:gd name="T20" fmla="*/ 2 w 2745"/>
                  <a:gd name="T21" fmla="*/ 646 h 1452"/>
                  <a:gd name="T22" fmla="*/ 51 w 2745"/>
                  <a:gd name="T23" fmla="*/ 723 h 1452"/>
                  <a:gd name="T24" fmla="*/ 1240 w 2745"/>
                  <a:gd name="T25" fmla="*/ 1409 h 1452"/>
                  <a:gd name="T26" fmla="*/ 1240 w 2745"/>
                  <a:gd name="T27" fmla="*/ 1409 h 1452"/>
                  <a:gd name="T28" fmla="*/ 1524 w 2745"/>
                  <a:gd name="T29" fmla="*/ 1398 h 1452"/>
                  <a:gd name="T30" fmla="*/ 2672 w 2745"/>
                  <a:gd name="T31" fmla="*/ 734 h 1452"/>
                  <a:gd name="T32" fmla="*/ 2672 w 2745"/>
                  <a:gd name="T33" fmla="*/ 734 h 1452"/>
                  <a:gd name="T34" fmla="*/ 2741 w 2745"/>
                  <a:gd name="T35" fmla="*/ 636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5" h="1452">
                    <a:moveTo>
                      <a:pt x="2741" y="636"/>
                    </a:moveTo>
                    <a:lnTo>
                      <a:pt x="2741" y="636"/>
                    </a:lnTo>
                    <a:lnTo>
                      <a:pt x="2741" y="226"/>
                    </a:lnTo>
                    <a:lnTo>
                      <a:pt x="1822" y="226"/>
                    </a:lnTo>
                    <a:lnTo>
                      <a:pt x="1504" y="42"/>
                    </a:lnTo>
                    <a:lnTo>
                      <a:pt x="1504" y="42"/>
                    </a:lnTo>
                    <a:cubicBezTo>
                      <a:pt x="1431" y="0"/>
                      <a:pt x="1303" y="6"/>
                      <a:pt x="1219" y="54"/>
                    </a:cubicBezTo>
                    <a:lnTo>
                      <a:pt x="922" y="225"/>
                    </a:lnTo>
                    <a:lnTo>
                      <a:pt x="2" y="225"/>
                    </a:lnTo>
                    <a:lnTo>
                      <a:pt x="2" y="646"/>
                    </a:lnTo>
                    <a:lnTo>
                      <a:pt x="2" y="646"/>
                    </a:lnTo>
                    <a:cubicBezTo>
                      <a:pt x="0" y="675"/>
                      <a:pt x="16" y="703"/>
                      <a:pt x="51" y="723"/>
                    </a:cubicBezTo>
                    <a:lnTo>
                      <a:pt x="1240" y="1409"/>
                    </a:lnTo>
                    <a:lnTo>
                      <a:pt x="1240" y="1409"/>
                    </a:lnTo>
                    <a:cubicBezTo>
                      <a:pt x="1312" y="1451"/>
                      <a:pt x="1440" y="1446"/>
                      <a:pt x="1524" y="1398"/>
                    </a:cubicBezTo>
                    <a:lnTo>
                      <a:pt x="2672" y="734"/>
                    </a:lnTo>
                    <a:lnTo>
                      <a:pt x="2672" y="734"/>
                    </a:lnTo>
                    <a:cubicBezTo>
                      <a:pt x="2720" y="707"/>
                      <a:pt x="2744" y="671"/>
                      <a:pt x="2741" y="636"/>
                    </a:cubicBez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35" name="Freeform 398">
                <a:extLst>
                  <a:ext uri="{FF2B5EF4-FFF2-40B4-BE49-F238E27FC236}">
                    <a16:creationId xmlns:a16="http://schemas.microsoft.com/office/drawing/2014/main" id="{462CBB12-35DF-48A8-966A-AAC981A4AAEC}"/>
                  </a:ext>
                </a:extLst>
              </p:cNvPr>
              <p:cNvSpPr>
                <a:spLocks noChangeArrowheads="1"/>
              </p:cNvSpPr>
              <p:nvPr/>
            </p:nvSpPr>
            <p:spPr bwMode="auto">
              <a:xfrm>
                <a:off x="7776204" y="7802741"/>
                <a:ext cx="895773" cy="930337"/>
              </a:xfrm>
              <a:custGeom>
                <a:avLst/>
                <a:gdLst>
                  <a:gd name="T0" fmla="*/ 1372 w 1373"/>
                  <a:gd name="T1" fmla="*/ 0 h 1426"/>
                  <a:gd name="T2" fmla="*/ 1372 w 1373"/>
                  <a:gd name="T3" fmla="*/ 0 h 1426"/>
                  <a:gd name="T4" fmla="*/ 1219 w 1373"/>
                  <a:gd name="T5" fmla="*/ 40 h 1426"/>
                  <a:gd name="T6" fmla="*/ 922 w 1373"/>
                  <a:gd name="T7" fmla="*/ 211 h 1426"/>
                  <a:gd name="T8" fmla="*/ 2 w 1373"/>
                  <a:gd name="T9" fmla="*/ 211 h 1426"/>
                  <a:gd name="T10" fmla="*/ 2 w 1373"/>
                  <a:gd name="T11" fmla="*/ 632 h 1426"/>
                  <a:gd name="T12" fmla="*/ 2 w 1373"/>
                  <a:gd name="T13" fmla="*/ 632 h 1426"/>
                  <a:gd name="T14" fmla="*/ 51 w 1373"/>
                  <a:gd name="T15" fmla="*/ 709 h 1426"/>
                  <a:gd name="T16" fmla="*/ 1240 w 1373"/>
                  <a:gd name="T17" fmla="*/ 1395 h 1426"/>
                  <a:gd name="T18" fmla="*/ 1240 w 1373"/>
                  <a:gd name="T19" fmla="*/ 1395 h 1426"/>
                  <a:gd name="T20" fmla="*/ 1372 w 1373"/>
                  <a:gd name="T21" fmla="*/ 1424 h 1426"/>
                  <a:gd name="T22" fmla="*/ 1372 w 1373"/>
                  <a:gd name="T23" fmla="*/ 0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3" h="1426">
                    <a:moveTo>
                      <a:pt x="1372" y="0"/>
                    </a:moveTo>
                    <a:lnTo>
                      <a:pt x="1372" y="0"/>
                    </a:lnTo>
                    <a:cubicBezTo>
                      <a:pt x="1318" y="2"/>
                      <a:pt x="1262" y="15"/>
                      <a:pt x="1219" y="40"/>
                    </a:cubicBezTo>
                    <a:lnTo>
                      <a:pt x="922" y="211"/>
                    </a:lnTo>
                    <a:lnTo>
                      <a:pt x="2" y="211"/>
                    </a:lnTo>
                    <a:lnTo>
                      <a:pt x="2" y="632"/>
                    </a:lnTo>
                    <a:lnTo>
                      <a:pt x="2" y="632"/>
                    </a:lnTo>
                    <a:cubicBezTo>
                      <a:pt x="0" y="661"/>
                      <a:pt x="16" y="689"/>
                      <a:pt x="51" y="709"/>
                    </a:cubicBezTo>
                    <a:lnTo>
                      <a:pt x="1240" y="1395"/>
                    </a:lnTo>
                    <a:lnTo>
                      <a:pt x="1240" y="1395"/>
                    </a:lnTo>
                    <a:cubicBezTo>
                      <a:pt x="1275" y="1415"/>
                      <a:pt x="1322" y="1425"/>
                      <a:pt x="1372" y="1424"/>
                    </a:cubicBezTo>
                    <a:lnTo>
                      <a:pt x="1372" y="0"/>
                    </a:ln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36" name="Freeform 399">
                <a:extLst>
                  <a:ext uri="{FF2B5EF4-FFF2-40B4-BE49-F238E27FC236}">
                    <a16:creationId xmlns:a16="http://schemas.microsoft.com/office/drawing/2014/main" id="{1A67DF40-52DE-4466-A38A-96F02C70FF9C}"/>
                  </a:ext>
                </a:extLst>
              </p:cNvPr>
              <p:cNvSpPr>
                <a:spLocks noChangeArrowheads="1"/>
              </p:cNvSpPr>
              <p:nvPr/>
            </p:nvSpPr>
            <p:spPr bwMode="auto">
              <a:xfrm>
                <a:off x="7776204" y="7940996"/>
                <a:ext cx="69127" cy="345636"/>
              </a:xfrm>
              <a:custGeom>
                <a:avLst/>
                <a:gdLst>
                  <a:gd name="T0" fmla="*/ 106 w 107"/>
                  <a:gd name="T1" fmla="*/ 0 h 531"/>
                  <a:gd name="T2" fmla="*/ 2 w 107"/>
                  <a:gd name="T3" fmla="*/ 0 h 531"/>
                  <a:gd name="T4" fmla="*/ 2 w 107"/>
                  <a:gd name="T5" fmla="*/ 421 h 531"/>
                  <a:gd name="T6" fmla="*/ 2 w 107"/>
                  <a:gd name="T7" fmla="*/ 421 h 531"/>
                  <a:gd name="T8" fmla="*/ 51 w 107"/>
                  <a:gd name="T9" fmla="*/ 498 h 531"/>
                  <a:gd name="T10" fmla="*/ 106 w 107"/>
                  <a:gd name="T11" fmla="*/ 530 h 531"/>
                  <a:gd name="T12" fmla="*/ 106 w 107"/>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107" h="531">
                    <a:moveTo>
                      <a:pt x="106" y="0"/>
                    </a:moveTo>
                    <a:lnTo>
                      <a:pt x="2" y="0"/>
                    </a:lnTo>
                    <a:lnTo>
                      <a:pt x="2" y="421"/>
                    </a:lnTo>
                    <a:lnTo>
                      <a:pt x="2" y="421"/>
                    </a:lnTo>
                    <a:cubicBezTo>
                      <a:pt x="0" y="450"/>
                      <a:pt x="16" y="478"/>
                      <a:pt x="51" y="498"/>
                    </a:cubicBezTo>
                    <a:lnTo>
                      <a:pt x="106" y="530"/>
                    </a:lnTo>
                    <a:lnTo>
                      <a:pt x="106" y="0"/>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37" name="Freeform 400">
                <a:extLst>
                  <a:ext uri="{FF2B5EF4-FFF2-40B4-BE49-F238E27FC236}">
                    <a16:creationId xmlns:a16="http://schemas.microsoft.com/office/drawing/2014/main" id="{06CABE60-E116-40EF-9C3A-305798615A65}"/>
                  </a:ext>
                </a:extLst>
              </p:cNvPr>
              <p:cNvSpPr>
                <a:spLocks noChangeArrowheads="1"/>
              </p:cNvSpPr>
              <p:nvPr/>
            </p:nvSpPr>
            <p:spPr bwMode="auto">
              <a:xfrm>
                <a:off x="8597089" y="8404724"/>
                <a:ext cx="149776" cy="331236"/>
              </a:xfrm>
              <a:custGeom>
                <a:avLst/>
                <a:gdLst>
                  <a:gd name="T0" fmla="*/ 0 w 228"/>
                  <a:gd name="T1" fmla="*/ 481 h 509"/>
                  <a:gd name="T2" fmla="*/ 0 w 228"/>
                  <a:gd name="T3" fmla="*/ 481 h 509"/>
                  <a:gd name="T4" fmla="*/ 227 w 228"/>
                  <a:gd name="T5" fmla="*/ 479 h 509"/>
                  <a:gd name="T6" fmla="*/ 227 w 228"/>
                  <a:gd name="T7" fmla="*/ 0 h 509"/>
                  <a:gd name="T8" fmla="*/ 0 w 228"/>
                  <a:gd name="T9" fmla="*/ 0 h 509"/>
                  <a:gd name="T10" fmla="*/ 0 w 228"/>
                  <a:gd name="T11" fmla="*/ 481 h 509"/>
                </a:gdLst>
                <a:ahLst/>
                <a:cxnLst>
                  <a:cxn ang="0">
                    <a:pos x="T0" y="T1"/>
                  </a:cxn>
                  <a:cxn ang="0">
                    <a:pos x="T2" y="T3"/>
                  </a:cxn>
                  <a:cxn ang="0">
                    <a:pos x="T4" y="T5"/>
                  </a:cxn>
                  <a:cxn ang="0">
                    <a:pos x="T6" y="T7"/>
                  </a:cxn>
                  <a:cxn ang="0">
                    <a:pos x="T8" y="T9"/>
                  </a:cxn>
                  <a:cxn ang="0">
                    <a:pos x="T10" y="T11"/>
                  </a:cxn>
                </a:cxnLst>
                <a:rect l="0" t="0" r="r" b="b"/>
                <a:pathLst>
                  <a:path w="228" h="509">
                    <a:moveTo>
                      <a:pt x="0" y="481"/>
                    </a:moveTo>
                    <a:lnTo>
                      <a:pt x="0" y="481"/>
                    </a:lnTo>
                    <a:cubicBezTo>
                      <a:pt x="63" y="508"/>
                      <a:pt x="154" y="506"/>
                      <a:pt x="227" y="479"/>
                    </a:cubicBezTo>
                    <a:lnTo>
                      <a:pt x="227" y="0"/>
                    </a:lnTo>
                    <a:lnTo>
                      <a:pt x="0" y="0"/>
                    </a:lnTo>
                    <a:lnTo>
                      <a:pt x="0" y="481"/>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38" name="Freeform 401">
                <a:extLst>
                  <a:ext uri="{FF2B5EF4-FFF2-40B4-BE49-F238E27FC236}">
                    <a16:creationId xmlns:a16="http://schemas.microsoft.com/office/drawing/2014/main" id="{781E4EEA-A063-49F6-BDF1-23C29E49E187}"/>
                  </a:ext>
                </a:extLst>
              </p:cNvPr>
              <p:cNvSpPr>
                <a:spLocks noChangeArrowheads="1"/>
              </p:cNvSpPr>
              <p:nvPr/>
            </p:nvSpPr>
            <p:spPr bwMode="auto">
              <a:xfrm>
                <a:off x="7761801" y="7416782"/>
                <a:ext cx="1820351" cy="1051309"/>
              </a:xfrm>
              <a:custGeom>
                <a:avLst/>
                <a:gdLst>
                  <a:gd name="T0" fmla="*/ 1262 w 2789"/>
                  <a:gd name="T1" fmla="*/ 1567 h 1610"/>
                  <a:gd name="T2" fmla="*/ 73 w 2789"/>
                  <a:gd name="T3" fmla="*/ 881 h 1610"/>
                  <a:gd name="T4" fmla="*/ 73 w 2789"/>
                  <a:gd name="T5" fmla="*/ 881 h 1610"/>
                  <a:gd name="T6" fmla="*/ 93 w 2789"/>
                  <a:gd name="T7" fmla="*/ 716 h 1610"/>
                  <a:gd name="T8" fmla="*/ 1241 w 2789"/>
                  <a:gd name="T9" fmla="*/ 54 h 1610"/>
                  <a:gd name="T10" fmla="*/ 1241 w 2789"/>
                  <a:gd name="T11" fmla="*/ 54 h 1610"/>
                  <a:gd name="T12" fmla="*/ 1526 w 2789"/>
                  <a:gd name="T13" fmla="*/ 42 h 1610"/>
                  <a:gd name="T14" fmla="*/ 2715 w 2789"/>
                  <a:gd name="T15" fmla="*/ 728 h 1610"/>
                  <a:gd name="T16" fmla="*/ 2715 w 2789"/>
                  <a:gd name="T17" fmla="*/ 728 h 1610"/>
                  <a:gd name="T18" fmla="*/ 2694 w 2789"/>
                  <a:gd name="T19" fmla="*/ 893 h 1610"/>
                  <a:gd name="T20" fmla="*/ 1546 w 2789"/>
                  <a:gd name="T21" fmla="*/ 1555 h 1610"/>
                  <a:gd name="T22" fmla="*/ 1546 w 2789"/>
                  <a:gd name="T23" fmla="*/ 1555 h 1610"/>
                  <a:gd name="T24" fmla="*/ 1262 w 2789"/>
                  <a:gd name="T25" fmla="*/ 1567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9" h="1610">
                    <a:moveTo>
                      <a:pt x="1262" y="1567"/>
                    </a:moveTo>
                    <a:lnTo>
                      <a:pt x="73" y="881"/>
                    </a:lnTo>
                    <a:lnTo>
                      <a:pt x="73" y="881"/>
                    </a:lnTo>
                    <a:cubicBezTo>
                      <a:pt x="0" y="838"/>
                      <a:pt x="9" y="765"/>
                      <a:pt x="93" y="716"/>
                    </a:cubicBezTo>
                    <a:lnTo>
                      <a:pt x="1241" y="54"/>
                    </a:lnTo>
                    <a:lnTo>
                      <a:pt x="1241" y="54"/>
                    </a:lnTo>
                    <a:cubicBezTo>
                      <a:pt x="1325" y="5"/>
                      <a:pt x="1453" y="0"/>
                      <a:pt x="1526" y="42"/>
                    </a:cubicBezTo>
                    <a:lnTo>
                      <a:pt x="2715" y="728"/>
                    </a:lnTo>
                    <a:lnTo>
                      <a:pt x="2715" y="728"/>
                    </a:lnTo>
                    <a:cubicBezTo>
                      <a:pt x="2788" y="770"/>
                      <a:pt x="2778" y="844"/>
                      <a:pt x="2694" y="893"/>
                    </a:cubicBezTo>
                    <a:lnTo>
                      <a:pt x="1546" y="1555"/>
                    </a:lnTo>
                    <a:lnTo>
                      <a:pt x="1546" y="1555"/>
                    </a:lnTo>
                    <a:cubicBezTo>
                      <a:pt x="1462" y="1604"/>
                      <a:pt x="1334" y="1609"/>
                      <a:pt x="1262" y="1567"/>
                    </a:cubicBezTo>
                  </a:path>
                </a:pathLst>
              </a:custGeom>
              <a:solidFill>
                <a:schemeClr val="accent5">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239" name="Freeform 402">
                <a:extLst>
                  <a:ext uri="{FF2B5EF4-FFF2-40B4-BE49-F238E27FC236}">
                    <a16:creationId xmlns:a16="http://schemas.microsoft.com/office/drawing/2014/main" id="{8A0EFCE5-5DA5-47BC-88DF-DD2236C58762}"/>
                  </a:ext>
                </a:extLst>
              </p:cNvPr>
              <p:cNvSpPr>
                <a:spLocks noChangeArrowheads="1"/>
              </p:cNvSpPr>
              <p:nvPr/>
            </p:nvSpPr>
            <p:spPr bwMode="auto">
              <a:xfrm>
                <a:off x="7908698" y="7500309"/>
                <a:ext cx="1526560" cy="881373"/>
              </a:xfrm>
              <a:custGeom>
                <a:avLst/>
                <a:gdLst>
                  <a:gd name="T0" fmla="*/ 1057 w 2336"/>
                  <a:gd name="T1" fmla="*/ 1313 h 1350"/>
                  <a:gd name="T2" fmla="*/ 61 w 2336"/>
                  <a:gd name="T3" fmla="*/ 738 h 1350"/>
                  <a:gd name="T4" fmla="*/ 61 w 2336"/>
                  <a:gd name="T5" fmla="*/ 738 h 1350"/>
                  <a:gd name="T6" fmla="*/ 78 w 2336"/>
                  <a:gd name="T7" fmla="*/ 601 h 1350"/>
                  <a:gd name="T8" fmla="*/ 1040 w 2336"/>
                  <a:gd name="T9" fmla="*/ 46 h 1350"/>
                  <a:gd name="T10" fmla="*/ 1040 w 2336"/>
                  <a:gd name="T11" fmla="*/ 46 h 1350"/>
                  <a:gd name="T12" fmla="*/ 1278 w 2336"/>
                  <a:gd name="T13" fmla="*/ 36 h 1350"/>
                  <a:gd name="T14" fmla="*/ 2274 w 2336"/>
                  <a:gd name="T15" fmla="*/ 611 h 1350"/>
                  <a:gd name="T16" fmla="*/ 2274 w 2336"/>
                  <a:gd name="T17" fmla="*/ 611 h 1350"/>
                  <a:gd name="T18" fmla="*/ 2257 w 2336"/>
                  <a:gd name="T19" fmla="*/ 748 h 1350"/>
                  <a:gd name="T20" fmla="*/ 1295 w 2336"/>
                  <a:gd name="T21" fmla="*/ 1303 h 1350"/>
                  <a:gd name="T22" fmla="*/ 1295 w 2336"/>
                  <a:gd name="T23" fmla="*/ 1303 h 1350"/>
                  <a:gd name="T24" fmla="*/ 1057 w 2336"/>
                  <a:gd name="T25" fmla="*/ 1313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6" h="1350">
                    <a:moveTo>
                      <a:pt x="1057" y="1313"/>
                    </a:moveTo>
                    <a:lnTo>
                      <a:pt x="61" y="738"/>
                    </a:lnTo>
                    <a:lnTo>
                      <a:pt x="61" y="738"/>
                    </a:lnTo>
                    <a:cubicBezTo>
                      <a:pt x="0" y="703"/>
                      <a:pt x="7" y="642"/>
                      <a:pt x="78" y="601"/>
                    </a:cubicBezTo>
                    <a:lnTo>
                      <a:pt x="1040" y="46"/>
                    </a:lnTo>
                    <a:lnTo>
                      <a:pt x="1040" y="46"/>
                    </a:lnTo>
                    <a:cubicBezTo>
                      <a:pt x="1110" y="4"/>
                      <a:pt x="1217" y="0"/>
                      <a:pt x="1278" y="36"/>
                    </a:cubicBezTo>
                    <a:lnTo>
                      <a:pt x="2274" y="611"/>
                    </a:lnTo>
                    <a:lnTo>
                      <a:pt x="2274" y="611"/>
                    </a:lnTo>
                    <a:cubicBezTo>
                      <a:pt x="2335" y="646"/>
                      <a:pt x="2328" y="707"/>
                      <a:pt x="2257" y="748"/>
                    </a:cubicBezTo>
                    <a:lnTo>
                      <a:pt x="1295" y="1303"/>
                    </a:lnTo>
                    <a:lnTo>
                      <a:pt x="1295" y="1303"/>
                    </a:lnTo>
                    <a:cubicBezTo>
                      <a:pt x="1225" y="1344"/>
                      <a:pt x="1118" y="1349"/>
                      <a:pt x="1057" y="1313"/>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40" name="Freeform 406">
                <a:extLst>
                  <a:ext uri="{FF2B5EF4-FFF2-40B4-BE49-F238E27FC236}">
                    <a16:creationId xmlns:a16="http://schemas.microsoft.com/office/drawing/2014/main" id="{5198D65C-BDD2-4817-AD2A-DE1606D243C1}"/>
                  </a:ext>
                </a:extLst>
              </p:cNvPr>
              <p:cNvSpPr>
                <a:spLocks noChangeArrowheads="1"/>
              </p:cNvSpPr>
              <p:nvPr/>
            </p:nvSpPr>
            <p:spPr bwMode="auto">
              <a:xfrm>
                <a:off x="7776204" y="7364936"/>
                <a:ext cx="1791548" cy="947619"/>
              </a:xfrm>
              <a:custGeom>
                <a:avLst/>
                <a:gdLst>
                  <a:gd name="T0" fmla="*/ 2741 w 2745"/>
                  <a:gd name="T1" fmla="*/ 636 h 1452"/>
                  <a:gd name="T2" fmla="*/ 2741 w 2745"/>
                  <a:gd name="T3" fmla="*/ 636 h 1452"/>
                  <a:gd name="T4" fmla="*/ 2741 w 2745"/>
                  <a:gd name="T5" fmla="*/ 226 h 1452"/>
                  <a:gd name="T6" fmla="*/ 1822 w 2745"/>
                  <a:gd name="T7" fmla="*/ 225 h 1452"/>
                  <a:gd name="T8" fmla="*/ 1504 w 2745"/>
                  <a:gd name="T9" fmla="*/ 42 h 1452"/>
                  <a:gd name="T10" fmla="*/ 1504 w 2745"/>
                  <a:gd name="T11" fmla="*/ 42 h 1452"/>
                  <a:gd name="T12" fmla="*/ 1219 w 2745"/>
                  <a:gd name="T13" fmla="*/ 54 h 1452"/>
                  <a:gd name="T14" fmla="*/ 922 w 2745"/>
                  <a:gd name="T15" fmla="*/ 225 h 1452"/>
                  <a:gd name="T16" fmla="*/ 2 w 2745"/>
                  <a:gd name="T17" fmla="*/ 224 h 1452"/>
                  <a:gd name="T18" fmla="*/ 2 w 2745"/>
                  <a:gd name="T19" fmla="*/ 646 h 1452"/>
                  <a:gd name="T20" fmla="*/ 2 w 2745"/>
                  <a:gd name="T21" fmla="*/ 646 h 1452"/>
                  <a:gd name="T22" fmla="*/ 51 w 2745"/>
                  <a:gd name="T23" fmla="*/ 722 h 1452"/>
                  <a:gd name="T24" fmla="*/ 1240 w 2745"/>
                  <a:gd name="T25" fmla="*/ 1409 h 1452"/>
                  <a:gd name="T26" fmla="*/ 1240 w 2745"/>
                  <a:gd name="T27" fmla="*/ 1409 h 1452"/>
                  <a:gd name="T28" fmla="*/ 1524 w 2745"/>
                  <a:gd name="T29" fmla="*/ 1397 h 1452"/>
                  <a:gd name="T30" fmla="*/ 2672 w 2745"/>
                  <a:gd name="T31" fmla="*/ 734 h 1452"/>
                  <a:gd name="T32" fmla="*/ 2672 w 2745"/>
                  <a:gd name="T33" fmla="*/ 734 h 1452"/>
                  <a:gd name="T34" fmla="*/ 2741 w 2745"/>
                  <a:gd name="T35" fmla="*/ 636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5" h="1452">
                    <a:moveTo>
                      <a:pt x="2741" y="636"/>
                    </a:moveTo>
                    <a:lnTo>
                      <a:pt x="2741" y="636"/>
                    </a:lnTo>
                    <a:lnTo>
                      <a:pt x="2741" y="226"/>
                    </a:lnTo>
                    <a:lnTo>
                      <a:pt x="1822" y="225"/>
                    </a:lnTo>
                    <a:lnTo>
                      <a:pt x="1504" y="42"/>
                    </a:lnTo>
                    <a:lnTo>
                      <a:pt x="1504" y="42"/>
                    </a:lnTo>
                    <a:cubicBezTo>
                      <a:pt x="1431" y="0"/>
                      <a:pt x="1303" y="5"/>
                      <a:pt x="1219" y="54"/>
                    </a:cubicBezTo>
                    <a:lnTo>
                      <a:pt x="922" y="225"/>
                    </a:lnTo>
                    <a:lnTo>
                      <a:pt x="2" y="224"/>
                    </a:lnTo>
                    <a:lnTo>
                      <a:pt x="2" y="646"/>
                    </a:lnTo>
                    <a:lnTo>
                      <a:pt x="2" y="646"/>
                    </a:lnTo>
                    <a:cubicBezTo>
                      <a:pt x="0" y="675"/>
                      <a:pt x="16" y="702"/>
                      <a:pt x="51" y="722"/>
                    </a:cubicBezTo>
                    <a:lnTo>
                      <a:pt x="1240" y="1409"/>
                    </a:lnTo>
                    <a:lnTo>
                      <a:pt x="1240" y="1409"/>
                    </a:lnTo>
                    <a:cubicBezTo>
                      <a:pt x="1312" y="1451"/>
                      <a:pt x="1440" y="1446"/>
                      <a:pt x="1524" y="1397"/>
                    </a:cubicBezTo>
                    <a:lnTo>
                      <a:pt x="2672" y="734"/>
                    </a:lnTo>
                    <a:lnTo>
                      <a:pt x="2672" y="734"/>
                    </a:lnTo>
                    <a:cubicBezTo>
                      <a:pt x="2720" y="707"/>
                      <a:pt x="2744" y="670"/>
                      <a:pt x="2741" y="636"/>
                    </a:cubicBez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41" name="Freeform 407">
                <a:extLst>
                  <a:ext uri="{FF2B5EF4-FFF2-40B4-BE49-F238E27FC236}">
                    <a16:creationId xmlns:a16="http://schemas.microsoft.com/office/drawing/2014/main" id="{A577FC53-58C6-43B1-9B59-8FC69F4F9D22}"/>
                  </a:ext>
                </a:extLst>
              </p:cNvPr>
              <p:cNvSpPr>
                <a:spLocks noChangeArrowheads="1"/>
              </p:cNvSpPr>
              <p:nvPr/>
            </p:nvSpPr>
            <p:spPr bwMode="auto">
              <a:xfrm>
                <a:off x="7776204" y="7373576"/>
                <a:ext cx="895773" cy="930339"/>
              </a:xfrm>
              <a:custGeom>
                <a:avLst/>
                <a:gdLst>
                  <a:gd name="T0" fmla="*/ 1372 w 1373"/>
                  <a:gd name="T1" fmla="*/ 0 h 1426"/>
                  <a:gd name="T2" fmla="*/ 1372 w 1373"/>
                  <a:gd name="T3" fmla="*/ 0 h 1426"/>
                  <a:gd name="T4" fmla="*/ 1219 w 1373"/>
                  <a:gd name="T5" fmla="*/ 41 h 1426"/>
                  <a:gd name="T6" fmla="*/ 922 w 1373"/>
                  <a:gd name="T7" fmla="*/ 212 h 1426"/>
                  <a:gd name="T8" fmla="*/ 2 w 1373"/>
                  <a:gd name="T9" fmla="*/ 211 h 1426"/>
                  <a:gd name="T10" fmla="*/ 2 w 1373"/>
                  <a:gd name="T11" fmla="*/ 633 h 1426"/>
                  <a:gd name="T12" fmla="*/ 2 w 1373"/>
                  <a:gd name="T13" fmla="*/ 633 h 1426"/>
                  <a:gd name="T14" fmla="*/ 51 w 1373"/>
                  <a:gd name="T15" fmla="*/ 709 h 1426"/>
                  <a:gd name="T16" fmla="*/ 1240 w 1373"/>
                  <a:gd name="T17" fmla="*/ 1396 h 1426"/>
                  <a:gd name="T18" fmla="*/ 1240 w 1373"/>
                  <a:gd name="T19" fmla="*/ 1396 h 1426"/>
                  <a:gd name="T20" fmla="*/ 1372 w 1373"/>
                  <a:gd name="T21" fmla="*/ 1424 h 1426"/>
                  <a:gd name="T22" fmla="*/ 1372 w 1373"/>
                  <a:gd name="T23" fmla="*/ 0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3" h="1426">
                    <a:moveTo>
                      <a:pt x="1372" y="0"/>
                    </a:moveTo>
                    <a:lnTo>
                      <a:pt x="1372" y="0"/>
                    </a:lnTo>
                    <a:cubicBezTo>
                      <a:pt x="1318" y="2"/>
                      <a:pt x="1262" y="16"/>
                      <a:pt x="1219" y="41"/>
                    </a:cubicBezTo>
                    <a:lnTo>
                      <a:pt x="922" y="212"/>
                    </a:lnTo>
                    <a:lnTo>
                      <a:pt x="2" y="211"/>
                    </a:lnTo>
                    <a:lnTo>
                      <a:pt x="2" y="633"/>
                    </a:lnTo>
                    <a:lnTo>
                      <a:pt x="2" y="633"/>
                    </a:lnTo>
                    <a:cubicBezTo>
                      <a:pt x="0" y="662"/>
                      <a:pt x="16" y="689"/>
                      <a:pt x="51" y="709"/>
                    </a:cubicBezTo>
                    <a:lnTo>
                      <a:pt x="1240" y="1396"/>
                    </a:lnTo>
                    <a:lnTo>
                      <a:pt x="1240" y="1396"/>
                    </a:lnTo>
                    <a:cubicBezTo>
                      <a:pt x="1275" y="1416"/>
                      <a:pt x="1322" y="1425"/>
                      <a:pt x="1372" y="1424"/>
                    </a:cubicBezTo>
                    <a:lnTo>
                      <a:pt x="1372" y="0"/>
                    </a:ln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42" name="Freeform 408">
                <a:extLst>
                  <a:ext uri="{FF2B5EF4-FFF2-40B4-BE49-F238E27FC236}">
                    <a16:creationId xmlns:a16="http://schemas.microsoft.com/office/drawing/2014/main" id="{4D6D7258-7338-44F2-B343-B775DCA566CE}"/>
                  </a:ext>
                </a:extLst>
              </p:cNvPr>
              <p:cNvSpPr>
                <a:spLocks noChangeArrowheads="1"/>
              </p:cNvSpPr>
              <p:nvPr/>
            </p:nvSpPr>
            <p:spPr bwMode="auto">
              <a:xfrm>
                <a:off x="7776204" y="7511830"/>
                <a:ext cx="69127" cy="348517"/>
              </a:xfrm>
              <a:custGeom>
                <a:avLst/>
                <a:gdLst>
                  <a:gd name="T0" fmla="*/ 106 w 107"/>
                  <a:gd name="T1" fmla="*/ 0 h 532"/>
                  <a:gd name="T2" fmla="*/ 2 w 107"/>
                  <a:gd name="T3" fmla="*/ 0 h 532"/>
                  <a:gd name="T4" fmla="*/ 2 w 107"/>
                  <a:gd name="T5" fmla="*/ 422 h 532"/>
                  <a:gd name="T6" fmla="*/ 2 w 107"/>
                  <a:gd name="T7" fmla="*/ 422 h 532"/>
                  <a:gd name="T8" fmla="*/ 51 w 107"/>
                  <a:gd name="T9" fmla="*/ 498 h 532"/>
                  <a:gd name="T10" fmla="*/ 106 w 107"/>
                  <a:gd name="T11" fmla="*/ 531 h 532"/>
                  <a:gd name="T12" fmla="*/ 106 w 107"/>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107" h="532">
                    <a:moveTo>
                      <a:pt x="106" y="0"/>
                    </a:moveTo>
                    <a:lnTo>
                      <a:pt x="2" y="0"/>
                    </a:lnTo>
                    <a:lnTo>
                      <a:pt x="2" y="422"/>
                    </a:lnTo>
                    <a:lnTo>
                      <a:pt x="2" y="422"/>
                    </a:lnTo>
                    <a:cubicBezTo>
                      <a:pt x="0" y="451"/>
                      <a:pt x="16" y="478"/>
                      <a:pt x="51" y="498"/>
                    </a:cubicBezTo>
                    <a:lnTo>
                      <a:pt x="106" y="531"/>
                    </a:lnTo>
                    <a:lnTo>
                      <a:pt x="106" y="0"/>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43" name="Freeform 409">
                <a:extLst>
                  <a:ext uri="{FF2B5EF4-FFF2-40B4-BE49-F238E27FC236}">
                    <a16:creationId xmlns:a16="http://schemas.microsoft.com/office/drawing/2014/main" id="{C55AFCAA-9E62-4528-BF26-337825A8B98A}"/>
                  </a:ext>
                </a:extLst>
              </p:cNvPr>
              <p:cNvSpPr>
                <a:spLocks noChangeArrowheads="1"/>
              </p:cNvSpPr>
              <p:nvPr/>
            </p:nvSpPr>
            <p:spPr bwMode="auto">
              <a:xfrm>
                <a:off x="8597089" y="7975559"/>
                <a:ext cx="149776" cy="334115"/>
              </a:xfrm>
              <a:custGeom>
                <a:avLst/>
                <a:gdLst>
                  <a:gd name="T0" fmla="*/ 0 w 228"/>
                  <a:gd name="T1" fmla="*/ 482 h 510"/>
                  <a:gd name="T2" fmla="*/ 0 w 228"/>
                  <a:gd name="T3" fmla="*/ 482 h 510"/>
                  <a:gd name="T4" fmla="*/ 227 w 228"/>
                  <a:gd name="T5" fmla="*/ 479 h 510"/>
                  <a:gd name="T6" fmla="*/ 227 w 228"/>
                  <a:gd name="T7" fmla="*/ 0 h 510"/>
                  <a:gd name="T8" fmla="*/ 0 w 228"/>
                  <a:gd name="T9" fmla="*/ 0 h 510"/>
                  <a:gd name="T10" fmla="*/ 0 w 228"/>
                  <a:gd name="T11" fmla="*/ 482 h 510"/>
                </a:gdLst>
                <a:ahLst/>
                <a:cxnLst>
                  <a:cxn ang="0">
                    <a:pos x="T0" y="T1"/>
                  </a:cxn>
                  <a:cxn ang="0">
                    <a:pos x="T2" y="T3"/>
                  </a:cxn>
                  <a:cxn ang="0">
                    <a:pos x="T4" y="T5"/>
                  </a:cxn>
                  <a:cxn ang="0">
                    <a:pos x="T6" y="T7"/>
                  </a:cxn>
                  <a:cxn ang="0">
                    <a:pos x="T8" y="T9"/>
                  </a:cxn>
                  <a:cxn ang="0">
                    <a:pos x="T10" y="T11"/>
                  </a:cxn>
                </a:cxnLst>
                <a:rect l="0" t="0" r="r" b="b"/>
                <a:pathLst>
                  <a:path w="228" h="510">
                    <a:moveTo>
                      <a:pt x="0" y="482"/>
                    </a:moveTo>
                    <a:lnTo>
                      <a:pt x="0" y="482"/>
                    </a:lnTo>
                    <a:cubicBezTo>
                      <a:pt x="63" y="509"/>
                      <a:pt x="154" y="507"/>
                      <a:pt x="227" y="479"/>
                    </a:cubicBezTo>
                    <a:lnTo>
                      <a:pt x="227" y="0"/>
                    </a:lnTo>
                    <a:lnTo>
                      <a:pt x="0" y="0"/>
                    </a:lnTo>
                    <a:lnTo>
                      <a:pt x="0" y="482"/>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44" name="Freeform 410">
                <a:extLst>
                  <a:ext uri="{FF2B5EF4-FFF2-40B4-BE49-F238E27FC236}">
                    <a16:creationId xmlns:a16="http://schemas.microsoft.com/office/drawing/2014/main" id="{F76D09C1-A2AB-4C9E-A5AD-F0B34FE6E353}"/>
                  </a:ext>
                </a:extLst>
              </p:cNvPr>
              <p:cNvSpPr>
                <a:spLocks noChangeArrowheads="1"/>
              </p:cNvSpPr>
              <p:nvPr/>
            </p:nvSpPr>
            <p:spPr bwMode="auto">
              <a:xfrm>
                <a:off x="7761801" y="6987615"/>
                <a:ext cx="1820351" cy="1051311"/>
              </a:xfrm>
              <a:custGeom>
                <a:avLst/>
                <a:gdLst>
                  <a:gd name="T0" fmla="*/ 1262 w 2789"/>
                  <a:gd name="T1" fmla="*/ 1567 h 1611"/>
                  <a:gd name="T2" fmla="*/ 73 w 2789"/>
                  <a:gd name="T3" fmla="*/ 881 h 1611"/>
                  <a:gd name="T4" fmla="*/ 73 w 2789"/>
                  <a:gd name="T5" fmla="*/ 881 h 1611"/>
                  <a:gd name="T6" fmla="*/ 93 w 2789"/>
                  <a:gd name="T7" fmla="*/ 717 h 1611"/>
                  <a:gd name="T8" fmla="*/ 1241 w 2789"/>
                  <a:gd name="T9" fmla="*/ 54 h 1611"/>
                  <a:gd name="T10" fmla="*/ 1241 w 2789"/>
                  <a:gd name="T11" fmla="*/ 54 h 1611"/>
                  <a:gd name="T12" fmla="*/ 1526 w 2789"/>
                  <a:gd name="T13" fmla="*/ 42 h 1611"/>
                  <a:gd name="T14" fmla="*/ 2715 w 2789"/>
                  <a:gd name="T15" fmla="*/ 729 h 1611"/>
                  <a:gd name="T16" fmla="*/ 2715 w 2789"/>
                  <a:gd name="T17" fmla="*/ 729 h 1611"/>
                  <a:gd name="T18" fmla="*/ 2694 w 2789"/>
                  <a:gd name="T19" fmla="*/ 893 h 1611"/>
                  <a:gd name="T20" fmla="*/ 1546 w 2789"/>
                  <a:gd name="T21" fmla="*/ 1556 h 1611"/>
                  <a:gd name="T22" fmla="*/ 1546 w 2789"/>
                  <a:gd name="T23" fmla="*/ 1556 h 1611"/>
                  <a:gd name="T24" fmla="*/ 1262 w 2789"/>
                  <a:gd name="T25" fmla="*/ 1567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9" h="1611">
                    <a:moveTo>
                      <a:pt x="1262" y="1567"/>
                    </a:moveTo>
                    <a:lnTo>
                      <a:pt x="73" y="881"/>
                    </a:lnTo>
                    <a:lnTo>
                      <a:pt x="73" y="881"/>
                    </a:lnTo>
                    <a:cubicBezTo>
                      <a:pt x="0" y="839"/>
                      <a:pt x="9" y="766"/>
                      <a:pt x="93" y="717"/>
                    </a:cubicBezTo>
                    <a:lnTo>
                      <a:pt x="1241" y="54"/>
                    </a:lnTo>
                    <a:lnTo>
                      <a:pt x="1241" y="54"/>
                    </a:lnTo>
                    <a:cubicBezTo>
                      <a:pt x="1325" y="6"/>
                      <a:pt x="1453" y="0"/>
                      <a:pt x="1526" y="42"/>
                    </a:cubicBezTo>
                    <a:lnTo>
                      <a:pt x="2715" y="729"/>
                    </a:lnTo>
                    <a:lnTo>
                      <a:pt x="2715" y="729"/>
                    </a:lnTo>
                    <a:cubicBezTo>
                      <a:pt x="2788" y="771"/>
                      <a:pt x="2778" y="844"/>
                      <a:pt x="2694" y="893"/>
                    </a:cubicBezTo>
                    <a:lnTo>
                      <a:pt x="1546" y="1556"/>
                    </a:lnTo>
                    <a:lnTo>
                      <a:pt x="1546" y="1556"/>
                    </a:lnTo>
                    <a:cubicBezTo>
                      <a:pt x="1462" y="1604"/>
                      <a:pt x="1334" y="1610"/>
                      <a:pt x="1262" y="1567"/>
                    </a:cubicBezTo>
                  </a:path>
                </a:pathLst>
              </a:custGeom>
              <a:solidFill>
                <a:schemeClr val="accent5">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245" name="Freeform 411">
                <a:extLst>
                  <a:ext uri="{FF2B5EF4-FFF2-40B4-BE49-F238E27FC236}">
                    <a16:creationId xmlns:a16="http://schemas.microsoft.com/office/drawing/2014/main" id="{B77AD418-BB1A-47A1-A5DE-68467E75C4D4}"/>
                  </a:ext>
                </a:extLst>
              </p:cNvPr>
              <p:cNvSpPr>
                <a:spLocks noChangeArrowheads="1"/>
              </p:cNvSpPr>
              <p:nvPr/>
            </p:nvSpPr>
            <p:spPr bwMode="auto">
              <a:xfrm>
                <a:off x="7908698" y="7071145"/>
                <a:ext cx="1526560" cy="881373"/>
              </a:xfrm>
              <a:custGeom>
                <a:avLst/>
                <a:gdLst>
                  <a:gd name="T0" fmla="*/ 1057 w 2336"/>
                  <a:gd name="T1" fmla="*/ 1313 h 1349"/>
                  <a:gd name="T2" fmla="*/ 61 w 2336"/>
                  <a:gd name="T3" fmla="*/ 738 h 1349"/>
                  <a:gd name="T4" fmla="*/ 61 w 2336"/>
                  <a:gd name="T5" fmla="*/ 738 h 1349"/>
                  <a:gd name="T6" fmla="*/ 78 w 2336"/>
                  <a:gd name="T7" fmla="*/ 600 h 1349"/>
                  <a:gd name="T8" fmla="*/ 1040 w 2336"/>
                  <a:gd name="T9" fmla="*/ 45 h 1349"/>
                  <a:gd name="T10" fmla="*/ 1040 w 2336"/>
                  <a:gd name="T11" fmla="*/ 45 h 1349"/>
                  <a:gd name="T12" fmla="*/ 1278 w 2336"/>
                  <a:gd name="T13" fmla="*/ 35 h 1349"/>
                  <a:gd name="T14" fmla="*/ 2274 w 2336"/>
                  <a:gd name="T15" fmla="*/ 610 h 1349"/>
                  <a:gd name="T16" fmla="*/ 2274 w 2336"/>
                  <a:gd name="T17" fmla="*/ 610 h 1349"/>
                  <a:gd name="T18" fmla="*/ 2257 w 2336"/>
                  <a:gd name="T19" fmla="*/ 747 h 1349"/>
                  <a:gd name="T20" fmla="*/ 1295 w 2336"/>
                  <a:gd name="T21" fmla="*/ 1303 h 1349"/>
                  <a:gd name="T22" fmla="*/ 1295 w 2336"/>
                  <a:gd name="T23" fmla="*/ 1303 h 1349"/>
                  <a:gd name="T24" fmla="*/ 1057 w 2336"/>
                  <a:gd name="T25" fmla="*/ 1313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6" h="1349">
                    <a:moveTo>
                      <a:pt x="1057" y="1313"/>
                    </a:moveTo>
                    <a:lnTo>
                      <a:pt x="61" y="738"/>
                    </a:lnTo>
                    <a:lnTo>
                      <a:pt x="61" y="738"/>
                    </a:lnTo>
                    <a:cubicBezTo>
                      <a:pt x="0" y="703"/>
                      <a:pt x="7" y="641"/>
                      <a:pt x="78" y="600"/>
                    </a:cubicBezTo>
                    <a:lnTo>
                      <a:pt x="1040" y="45"/>
                    </a:lnTo>
                    <a:lnTo>
                      <a:pt x="1040" y="45"/>
                    </a:lnTo>
                    <a:cubicBezTo>
                      <a:pt x="1110" y="4"/>
                      <a:pt x="1217" y="0"/>
                      <a:pt x="1278" y="35"/>
                    </a:cubicBezTo>
                    <a:lnTo>
                      <a:pt x="2274" y="610"/>
                    </a:lnTo>
                    <a:lnTo>
                      <a:pt x="2274" y="610"/>
                    </a:lnTo>
                    <a:cubicBezTo>
                      <a:pt x="2335" y="645"/>
                      <a:pt x="2328" y="707"/>
                      <a:pt x="2257" y="747"/>
                    </a:cubicBezTo>
                    <a:lnTo>
                      <a:pt x="1295" y="1303"/>
                    </a:lnTo>
                    <a:lnTo>
                      <a:pt x="1295" y="1303"/>
                    </a:lnTo>
                    <a:cubicBezTo>
                      <a:pt x="1225" y="1344"/>
                      <a:pt x="1118" y="1348"/>
                      <a:pt x="1057" y="1313"/>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46" name="Freeform 415">
                <a:extLst>
                  <a:ext uri="{FF2B5EF4-FFF2-40B4-BE49-F238E27FC236}">
                    <a16:creationId xmlns:a16="http://schemas.microsoft.com/office/drawing/2014/main" id="{66B2518F-7018-4A84-B360-8484561E965A}"/>
                  </a:ext>
                </a:extLst>
              </p:cNvPr>
              <p:cNvSpPr>
                <a:spLocks noChangeArrowheads="1"/>
              </p:cNvSpPr>
              <p:nvPr/>
            </p:nvSpPr>
            <p:spPr bwMode="auto">
              <a:xfrm>
                <a:off x="7776204" y="6935769"/>
                <a:ext cx="1791548" cy="947620"/>
              </a:xfrm>
              <a:custGeom>
                <a:avLst/>
                <a:gdLst>
                  <a:gd name="T0" fmla="*/ 2741 w 2745"/>
                  <a:gd name="T1" fmla="*/ 636 h 1453"/>
                  <a:gd name="T2" fmla="*/ 2741 w 2745"/>
                  <a:gd name="T3" fmla="*/ 636 h 1453"/>
                  <a:gd name="T4" fmla="*/ 2741 w 2745"/>
                  <a:gd name="T5" fmla="*/ 227 h 1453"/>
                  <a:gd name="T6" fmla="*/ 1822 w 2745"/>
                  <a:gd name="T7" fmla="*/ 226 h 1453"/>
                  <a:gd name="T8" fmla="*/ 1504 w 2745"/>
                  <a:gd name="T9" fmla="*/ 42 h 1453"/>
                  <a:gd name="T10" fmla="*/ 1504 w 2745"/>
                  <a:gd name="T11" fmla="*/ 42 h 1453"/>
                  <a:gd name="T12" fmla="*/ 1219 w 2745"/>
                  <a:gd name="T13" fmla="*/ 55 h 1453"/>
                  <a:gd name="T14" fmla="*/ 922 w 2745"/>
                  <a:gd name="T15" fmla="*/ 225 h 1453"/>
                  <a:gd name="T16" fmla="*/ 2 w 2745"/>
                  <a:gd name="T17" fmla="*/ 225 h 1453"/>
                  <a:gd name="T18" fmla="*/ 2 w 2745"/>
                  <a:gd name="T19" fmla="*/ 646 h 1453"/>
                  <a:gd name="T20" fmla="*/ 2 w 2745"/>
                  <a:gd name="T21" fmla="*/ 646 h 1453"/>
                  <a:gd name="T22" fmla="*/ 51 w 2745"/>
                  <a:gd name="T23" fmla="*/ 723 h 1453"/>
                  <a:gd name="T24" fmla="*/ 1240 w 2745"/>
                  <a:gd name="T25" fmla="*/ 1409 h 1453"/>
                  <a:gd name="T26" fmla="*/ 1240 w 2745"/>
                  <a:gd name="T27" fmla="*/ 1409 h 1453"/>
                  <a:gd name="T28" fmla="*/ 1524 w 2745"/>
                  <a:gd name="T29" fmla="*/ 1398 h 1453"/>
                  <a:gd name="T30" fmla="*/ 2672 w 2745"/>
                  <a:gd name="T31" fmla="*/ 735 h 1453"/>
                  <a:gd name="T32" fmla="*/ 2672 w 2745"/>
                  <a:gd name="T33" fmla="*/ 735 h 1453"/>
                  <a:gd name="T34" fmla="*/ 2741 w 2745"/>
                  <a:gd name="T35" fmla="*/ 636 h 1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5" h="1453">
                    <a:moveTo>
                      <a:pt x="2741" y="636"/>
                    </a:moveTo>
                    <a:lnTo>
                      <a:pt x="2741" y="636"/>
                    </a:lnTo>
                    <a:lnTo>
                      <a:pt x="2741" y="227"/>
                    </a:lnTo>
                    <a:lnTo>
                      <a:pt x="1822" y="226"/>
                    </a:lnTo>
                    <a:lnTo>
                      <a:pt x="1504" y="42"/>
                    </a:lnTo>
                    <a:lnTo>
                      <a:pt x="1504" y="42"/>
                    </a:lnTo>
                    <a:cubicBezTo>
                      <a:pt x="1431" y="0"/>
                      <a:pt x="1303" y="6"/>
                      <a:pt x="1219" y="55"/>
                    </a:cubicBezTo>
                    <a:lnTo>
                      <a:pt x="922" y="225"/>
                    </a:lnTo>
                    <a:lnTo>
                      <a:pt x="2" y="225"/>
                    </a:lnTo>
                    <a:lnTo>
                      <a:pt x="2" y="646"/>
                    </a:lnTo>
                    <a:lnTo>
                      <a:pt x="2" y="646"/>
                    </a:lnTo>
                    <a:cubicBezTo>
                      <a:pt x="0" y="675"/>
                      <a:pt x="16" y="703"/>
                      <a:pt x="51" y="723"/>
                    </a:cubicBezTo>
                    <a:lnTo>
                      <a:pt x="1240" y="1409"/>
                    </a:lnTo>
                    <a:lnTo>
                      <a:pt x="1240" y="1409"/>
                    </a:lnTo>
                    <a:cubicBezTo>
                      <a:pt x="1312" y="1452"/>
                      <a:pt x="1440" y="1446"/>
                      <a:pt x="1524" y="1398"/>
                    </a:cubicBezTo>
                    <a:lnTo>
                      <a:pt x="2672" y="735"/>
                    </a:lnTo>
                    <a:lnTo>
                      <a:pt x="2672" y="735"/>
                    </a:lnTo>
                    <a:cubicBezTo>
                      <a:pt x="2720" y="707"/>
                      <a:pt x="2744" y="671"/>
                      <a:pt x="2741" y="636"/>
                    </a:cubicBez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47" name="Freeform 416">
                <a:extLst>
                  <a:ext uri="{FF2B5EF4-FFF2-40B4-BE49-F238E27FC236}">
                    <a16:creationId xmlns:a16="http://schemas.microsoft.com/office/drawing/2014/main" id="{EBDFD9D7-BA8A-4724-A034-BC4274A7C78C}"/>
                  </a:ext>
                </a:extLst>
              </p:cNvPr>
              <p:cNvSpPr>
                <a:spLocks noChangeArrowheads="1"/>
              </p:cNvSpPr>
              <p:nvPr/>
            </p:nvSpPr>
            <p:spPr bwMode="auto">
              <a:xfrm>
                <a:off x="7776204" y="6944411"/>
                <a:ext cx="895773" cy="930337"/>
              </a:xfrm>
              <a:custGeom>
                <a:avLst/>
                <a:gdLst>
                  <a:gd name="T0" fmla="*/ 1372 w 1373"/>
                  <a:gd name="T1" fmla="*/ 0 h 1426"/>
                  <a:gd name="T2" fmla="*/ 1372 w 1373"/>
                  <a:gd name="T3" fmla="*/ 0 h 1426"/>
                  <a:gd name="T4" fmla="*/ 1219 w 1373"/>
                  <a:gd name="T5" fmla="*/ 41 h 1426"/>
                  <a:gd name="T6" fmla="*/ 922 w 1373"/>
                  <a:gd name="T7" fmla="*/ 211 h 1426"/>
                  <a:gd name="T8" fmla="*/ 2 w 1373"/>
                  <a:gd name="T9" fmla="*/ 211 h 1426"/>
                  <a:gd name="T10" fmla="*/ 2 w 1373"/>
                  <a:gd name="T11" fmla="*/ 632 h 1426"/>
                  <a:gd name="T12" fmla="*/ 2 w 1373"/>
                  <a:gd name="T13" fmla="*/ 632 h 1426"/>
                  <a:gd name="T14" fmla="*/ 51 w 1373"/>
                  <a:gd name="T15" fmla="*/ 709 h 1426"/>
                  <a:gd name="T16" fmla="*/ 1240 w 1373"/>
                  <a:gd name="T17" fmla="*/ 1395 h 1426"/>
                  <a:gd name="T18" fmla="*/ 1240 w 1373"/>
                  <a:gd name="T19" fmla="*/ 1395 h 1426"/>
                  <a:gd name="T20" fmla="*/ 1372 w 1373"/>
                  <a:gd name="T21" fmla="*/ 1424 h 1426"/>
                  <a:gd name="T22" fmla="*/ 1372 w 1373"/>
                  <a:gd name="T23" fmla="*/ 0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3" h="1426">
                    <a:moveTo>
                      <a:pt x="1372" y="0"/>
                    </a:moveTo>
                    <a:lnTo>
                      <a:pt x="1372" y="0"/>
                    </a:lnTo>
                    <a:cubicBezTo>
                      <a:pt x="1318" y="2"/>
                      <a:pt x="1262" y="15"/>
                      <a:pt x="1219" y="41"/>
                    </a:cubicBezTo>
                    <a:lnTo>
                      <a:pt x="922" y="211"/>
                    </a:lnTo>
                    <a:lnTo>
                      <a:pt x="2" y="211"/>
                    </a:lnTo>
                    <a:lnTo>
                      <a:pt x="2" y="632"/>
                    </a:lnTo>
                    <a:lnTo>
                      <a:pt x="2" y="632"/>
                    </a:lnTo>
                    <a:cubicBezTo>
                      <a:pt x="0" y="661"/>
                      <a:pt x="16" y="689"/>
                      <a:pt x="51" y="709"/>
                    </a:cubicBezTo>
                    <a:lnTo>
                      <a:pt x="1240" y="1395"/>
                    </a:lnTo>
                    <a:lnTo>
                      <a:pt x="1240" y="1395"/>
                    </a:lnTo>
                    <a:cubicBezTo>
                      <a:pt x="1275" y="1415"/>
                      <a:pt x="1322" y="1425"/>
                      <a:pt x="1372" y="1424"/>
                    </a:cubicBezTo>
                    <a:lnTo>
                      <a:pt x="1372" y="0"/>
                    </a:ln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48" name="Freeform 417">
                <a:extLst>
                  <a:ext uri="{FF2B5EF4-FFF2-40B4-BE49-F238E27FC236}">
                    <a16:creationId xmlns:a16="http://schemas.microsoft.com/office/drawing/2014/main" id="{38A60BCD-5442-4892-80F9-AB6D38A206BC}"/>
                  </a:ext>
                </a:extLst>
              </p:cNvPr>
              <p:cNvSpPr>
                <a:spLocks noChangeArrowheads="1"/>
              </p:cNvSpPr>
              <p:nvPr/>
            </p:nvSpPr>
            <p:spPr bwMode="auto">
              <a:xfrm>
                <a:off x="7776204" y="7082666"/>
                <a:ext cx="69127" cy="345636"/>
              </a:xfrm>
              <a:custGeom>
                <a:avLst/>
                <a:gdLst>
                  <a:gd name="T0" fmla="*/ 106 w 107"/>
                  <a:gd name="T1" fmla="*/ 0 h 531"/>
                  <a:gd name="T2" fmla="*/ 2 w 107"/>
                  <a:gd name="T3" fmla="*/ 0 h 531"/>
                  <a:gd name="T4" fmla="*/ 2 w 107"/>
                  <a:gd name="T5" fmla="*/ 421 h 531"/>
                  <a:gd name="T6" fmla="*/ 2 w 107"/>
                  <a:gd name="T7" fmla="*/ 421 h 531"/>
                  <a:gd name="T8" fmla="*/ 51 w 107"/>
                  <a:gd name="T9" fmla="*/ 498 h 531"/>
                  <a:gd name="T10" fmla="*/ 106 w 107"/>
                  <a:gd name="T11" fmla="*/ 530 h 531"/>
                  <a:gd name="T12" fmla="*/ 106 w 107"/>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107" h="531">
                    <a:moveTo>
                      <a:pt x="106" y="0"/>
                    </a:moveTo>
                    <a:lnTo>
                      <a:pt x="2" y="0"/>
                    </a:lnTo>
                    <a:lnTo>
                      <a:pt x="2" y="421"/>
                    </a:lnTo>
                    <a:lnTo>
                      <a:pt x="2" y="421"/>
                    </a:lnTo>
                    <a:cubicBezTo>
                      <a:pt x="0" y="450"/>
                      <a:pt x="16" y="478"/>
                      <a:pt x="51" y="498"/>
                    </a:cubicBezTo>
                    <a:lnTo>
                      <a:pt x="106" y="530"/>
                    </a:lnTo>
                    <a:lnTo>
                      <a:pt x="106" y="0"/>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49" name="Freeform 418">
                <a:extLst>
                  <a:ext uri="{FF2B5EF4-FFF2-40B4-BE49-F238E27FC236}">
                    <a16:creationId xmlns:a16="http://schemas.microsoft.com/office/drawing/2014/main" id="{846E4DAB-DA21-476B-BD47-B3EDFE92498D}"/>
                  </a:ext>
                </a:extLst>
              </p:cNvPr>
              <p:cNvSpPr>
                <a:spLocks noChangeArrowheads="1"/>
              </p:cNvSpPr>
              <p:nvPr/>
            </p:nvSpPr>
            <p:spPr bwMode="auto">
              <a:xfrm>
                <a:off x="8597089" y="7549274"/>
                <a:ext cx="149776" cy="331234"/>
              </a:xfrm>
              <a:custGeom>
                <a:avLst/>
                <a:gdLst>
                  <a:gd name="T0" fmla="*/ 0 w 228"/>
                  <a:gd name="T1" fmla="*/ 481 h 509"/>
                  <a:gd name="T2" fmla="*/ 0 w 228"/>
                  <a:gd name="T3" fmla="*/ 481 h 509"/>
                  <a:gd name="T4" fmla="*/ 227 w 228"/>
                  <a:gd name="T5" fmla="*/ 479 h 509"/>
                  <a:gd name="T6" fmla="*/ 227 w 228"/>
                  <a:gd name="T7" fmla="*/ 0 h 509"/>
                  <a:gd name="T8" fmla="*/ 0 w 228"/>
                  <a:gd name="T9" fmla="*/ 0 h 509"/>
                  <a:gd name="T10" fmla="*/ 0 w 228"/>
                  <a:gd name="T11" fmla="*/ 481 h 509"/>
                </a:gdLst>
                <a:ahLst/>
                <a:cxnLst>
                  <a:cxn ang="0">
                    <a:pos x="T0" y="T1"/>
                  </a:cxn>
                  <a:cxn ang="0">
                    <a:pos x="T2" y="T3"/>
                  </a:cxn>
                  <a:cxn ang="0">
                    <a:pos x="T4" y="T5"/>
                  </a:cxn>
                  <a:cxn ang="0">
                    <a:pos x="T6" y="T7"/>
                  </a:cxn>
                  <a:cxn ang="0">
                    <a:pos x="T8" y="T9"/>
                  </a:cxn>
                  <a:cxn ang="0">
                    <a:pos x="T10" y="T11"/>
                  </a:cxn>
                </a:cxnLst>
                <a:rect l="0" t="0" r="r" b="b"/>
                <a:pathLst>
                  <a:path w="228" h="509">
                    <a:moveTo>
                      <a:pt x="0" y="481"/>
                    </a:moveTo>
                    <a:lnTo>
                      <a:pt x="0" y="481"/>
                    </a:lnTo>
                    <a:cubicBezTo>
                      <a:pt x="63" y="508"/>
                      <a:pt x="154" y="507"/>
                      <a:pt x="227" y="479"/>
                    </a:cubicBezTo>
                    <a:lnTo>
                      <a:pt x="227" y="0"/>
                    </a:lnTo>
                    <a:lnTo>
                      <a:pt x="0" y="0"/>
                    </a:lnTo>
                    <a:lnTo>
                      <a:pt x="0" y="481"/>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50" name="Freeform 419">
                <a:extLst>
                  <a:ext uri="{FF2B5EF4-FFF2-40B4-BE49-F238E27FC236}">
                    <a16:creationId xmlns:a16="http://schemas.microsoft.com/office/drawing/2014/main" id="{B99354E6-966D-4DC5-9977-D2F8DF321BEF}"/>
                  </a:ext>
                </a:extLst>
              </p:cNvPr>
              <p:cNvSpPr>
                <a:spLocks noChangeArrowheads="1"/>
              </p:cNvSpPr>
              <p:nvPr/>
            </p:nvSpPr>
            <p:spPr bwMode="auto">
              <a:xfrm>
                <a:off x="7761801" y="6558452"/>
                <a:ext cx="1820351" cy="1051309"/>
              </a:xfrm>
              <a:custGeom>
                <a:avLst/>
                <a:gdLst>
                  <a:gd name="T0" fmla="*/ 1262 w 2789"/>
                  <a:gd name="T1" fmla="*/ 1567 h 1610"/>
                  <a:gd name="T2" fmla="*/ 73 w 2789"/>
                  <a:gd name="T3" fmla="*/ 881 h 1610"/>
                  <a:gd name="T4" fmla="*/ 73 w 2789"/>
                  <a:gd name="T5" fmla="*/ 881 h 1610"/>
                  <a:gd name="T6" fmla="*/ 93 w 2789"/>
                  <a:gd name="T7" fmla="*/ 717 h 1610"/>
                  <a:gd name="T8" fmla="*/ 1241 w 2789"/>
                  <a:gd name="T9" fmla="*/ 54 h 1610"/>
                  <a:gd name="T10" fmla="*/ 1241 w 2789"/>
                  <a:gd name="T11" fmla="*/ 54 h 1610"/>
                  <a:gd name="T12" fmla="*/ 1526 w 2789"/>
                  <a:gd name="T13" fmla="*/ 41 h 1610"/>
                  <a:gd name="T14" fmla="*/ 2715 w 2789"/>
                  <a:gd name="T15" fmla="*/ 728 h 1610"/>
                  <a:gd name="T16" fmla="*/ 2715 w 2789"/>
                  <a:gd name="T17" fmla="*/ 728 h 1610"/>
                  <a:gd name="T18" fmla="*/ 2694 w 2789"/>
                  <a:gd name="T19" fmla="*/ 893 h 1610"/>
                  <a:gd name="T20" fmla="*/ 1546 w 2789"/>
                  <a:gd name="T21" fmla="*/ 1555 h 1610"/>
                  <a:gd name="T22" fmla="*/ 1546 w 2789"/>
                  <a:gd name="T23" fmla="*/ 1555 h 1610"/>
                  <a:gd name="T24" fmla="*/ 1262 w 2789"/>
                  <a:gd name="T25" fmla="*/ 1567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9" h="1610">
                    <a:moveTo>
                      <a:pt x="1262" y="1567"/>
                    </a:moveTo>
                    <a:lnTo>
                      <a:pt x="73" y="881"/>
                    </a:lnTo>
                    <a:lnTo>
                      <a:pt x="73" y="881"/>
                    </a:lnTo>
                    <a:cubicBezTo>
                      <a:pt x="0" y="839"/>
                      <a:pt x="9" y="765"/>
                      <a:pt x="93" y="717"/>
                    </a:cubicBezTo>
                    <a:lnTo>
                      <a:pt x="1241" y="54"/>
                    </a:lnTo>
                    <a:lnTo>
                      <a:pt x="1241" y="54"/>
                    </a:lnTo>
                    <a:cubicBezTo>
                      <a:pt x="1325" y="5"/>
                      <a:pt x="1453" y="0"/>
                      <a:pt x="1526" y="41"/>
                    </a:cubicBezTo>
                    <a:lnTo>
                      <a:pt x="2715" y="728"/>
                    </a:lnTo>
                    <a:lnTo>
                      <a:pt x="2715" y="728"/>
                    </a:lnTo>
                    <a:cubicBezTo>
                      <a:pt x="2788" y="770"/>
                      <a:pt x="2778" y="844"/>
                      <a:pt x="2694" y="893"/>
                    </a:cubicBezTo>
                    <a:lnTo>
                      <a:pt x="1546" y="1555"/>
                    </a:lnTo>
                    <a:lnTo>
                      <a:pt x="1546" y="1555"/>
                    </a:lnTo>
                    <a:cubicBezTo>
                      <a:pt x="1462" y="1604"/>
                      <a:pt x="1334" y="1609"/>
                      <a:pt x="1262" y="1567"/>
                    </a:cubicBezTo>
                  </a:path>
                </a:pathLst>
              </a:custGeom>
              <a:solidFill>
                <a:schemeClr val="accent5">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251" name="Freeform 420">
                <a:extLst>
                  <a:ext uri="{FF2B5EF4-FFF2-40B4-BE49-F238E27FC236}">
                    <a16:creationId xmlns:a16="http://schemas.microsoft.com/office/drawing/2014/main" id="{2D3AFC0D-D91B-45FD-8103-2C50ABF40994}"/>
                  </a:ext>
                </a:extLst>
              </p:cNvPr>
              <p:cNvSpPr>
                <a:spLocks noChangeArrowheads="1"/>
              </p:cNvSpPr>
              <p:nvPr/>
            </p:nvSpPr>
            <p:spPr bwMode="auto">
              <a:xfrm>
                <a:off x="7908698" y="6644860"/>
                <a:ext cx="1526560" cy="881373"/>
              </a:xfrm>
              <a:custGeom>
                <a:avLst/>
                <a:gdLst>
                  <a:gd name="T0" fmla="*/ 1057 w 2336"/>
                  <a:gd name="T1" fmla="*/ 1314 h 1350"/>
                  <a:gd name="T2" fmla="*/ 61 w 2336"/>
                  <a:gd name="T3" fmla="*/ 739 h 1350"/>
                  <a:gd name="T4" fmla="*/ 61 w 2336"/>
                  <a:gd name="T5" fmla="*/ 739 h 1350"/>
                  <a:gd name="T6" fmla="*/ 78 w 2336"/>
                  <a:gd name="T7" fmla="*/ 600 h 1350"/>
                  <a:gd name="T8" fmla="*/ 1040 w 2336"/>
                  <a:gd name="T9" fmla="*/ 45 h 1350"/>
                  <a:gd name="T10" fmla="*/ 1040 w 2336"/>
                  <a:gd name="T11" fmla="*/ 45 h 1350"/>
                  <a:gd name="T12" fmla="*/ 1278 w 2336"/>
                  <a:gd name="T13" fmla="*/ 36 h 1350"/>
                  <a:gd name="T14" fmla="*/ 2274 w 2336"/>
                  <a:gd name="T15" fmla="*/ 610 h 1350"/>
                  <a:gd name="T16" fmla="*/ 2274 w 2336"/>
                  <a:gd name="T17" fmla="*/ 610 h 1350"/>
                  <a:gd name="T18" fmla="*/ 2257 w 2336"/>
                  <a:gd name="T19" fmla="*/ 749 h 1350"/>
                  <a:gd name="T20" fmla="*/ 1295 w 2336"/>
                  <a:gd name="T21" fmla="*/ 1304 h 1350"/>
                  <a:gd name="T22" fmla="*/ 1295 w 2336"/>
                  <a:gd name="T23" fmla="*/ 1304 h 1350"/>
                  <a:gd name="T24" fmla="*/ 1057 w 2336"/>
                  <a:gd name="T25" fmla="*/ 1314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6" h="1350">
                    <a:moveTo>
                      <a:pt x="1057" y="1314"/>
                    </a:moveTo>
                    <a:lnTo>
                      <a:pt x="61" y="739"/>
                    </a:lnTo>
                    <a:lnTo>
                      <a:pt x="61" y="739"/>
                    </a:lnTo>
                    <a:cubicBezTo>
                      <a:pt x="0" y="703"/>
                      <a:pt x="7" y="642"/>
                      <a:pt x="78" y="600"/>
                    </a:cubicBezTo>
                    <a:lnTo>
                      <a:pt x="1040" y="45"/>
                    </a:lnTo>
                    <a:lnTo>
                      <a:pt x="1040" y="45"/>
                    </a:lnTo>
                    <a:cubicBezTo>
                      <a:pt x="1110" y="4"/>
                      <a:pt x="1217" y="0"/>
                      <a:pt x="1278" y="36"/>
                    </a:cubicBezTo>
                    <a:lnTo>
                      <a:pt x="2274" y="610"/>
                    </a:lnTo>
                    <a:lnTo>
                      <a:pt x="2274" y="610"/>
                    </a:lnTo>
                    <a:cubicBezTo>
                      <a:pt x="2335" y="646"/>
                      <a:pt x="2328" y="708"/>
                      <a:pt x="2257" y="749"/>
                    </a:cubicBezTo>
                    <a:lnTo>
                      <a:pt x="1295" y="1304"/>
                    </a:lnTo>
                    <a:lnTo>
                      <a:pt x="1295" y="1304"/>
                    </a:lnTo>
                    <a:cubicBezTo>
                      <a:pt x="1225" y="1344"/>
                      <a:pt x="1118" y="1349"/>
                      <a:pt x="1057" y="1314"/>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52" name="Freeform 424">
                <a:extLst>
                  <a:ext uri="{FF2B5EF4-FFF2-40B4-BE49-F238E27FC236}">
                    <a16:creationId xmlns:a16="http://schemas.microsoft.com/office/drawing/2014/main" id="{00F1A441-B138-44BC-8D6F-1350CCE58F7F}"/>
                  </a:ext>
                </a:extLst>
              </p:cNvPr>
              <p:cNvSpPr>
                <a:spLocks noChangeArrowheads="1"/>
              </p:cNvSpPr>
              <p:nvPr/>
            </p:nvSpPr>
            <p:spPr bwMode="auto">
              <a:xfrm>
                <a:off x="7776204" y="6509485"/>
                <a:ext cx="1791548" cy="947620"/>
              </a:xfrm>
              <a:custGeom>
                <a:avLst/>
                <a:gdLst>
                  <a:gd name="T0" fmla="*/ 2741 w 2745"/>
                  <a:gd name="T1" fmla="*/ 636 h 1452"/>
                  <a:gd name="T2" fmla="*/ 2741 w 2745"/>
                  <a:gd name="T3" fmla="*/ 636 h 1452"/>
                  <a:gd name="T4" fmla="*/ 2741 w 2745"/>
                  <a:gd name="T5" fmla="*/ 226 h 1452"/>
                  <a:gd name="T6" fmla="*/ 1822 w 2745"/>
                  <a:gd name="T7" fmla="*/ 226 h 1452"/>
                  <a:gd name="T8" fmla="*/ 1504 w 2745"/>
                  <a:gd name="T9" fmla="*/ 42 h 1452"/>
                  <a:gd name="T10" fmla="*/ 1504 w 2745"/>
                  <a:gd name="T11" fmla="*/ 42 h 1452"/>
                  <a:gd name="T12" fmla="*/ 1219 w 2745"/>
                  <a:gd name="T13" fmla="*/ 54 h 1452"/>
                  <a:gd name="T14" fmla="*/ 922 w 2745"/>
                  <a:gd name="T15" fmla="*/ 225 h 1452"/>
                  <a:gd name="T16" fmla="*/ 2 w 2745"/>
                  <a:gd name="T17" fmla="*/ 224 h 1452"/>
                  <a:gd name="T18" fmla="*/ 2 w 2745"/>
                  <a:gd name="T19" fmla="*/ 646 h 1452"/>
                  <a:gd name="T20" fmla="*/ 2 w 2745"/>
                  <a:gd name="T21" fmla="*/ 646 h 1452"/>
                  <a:gd name="T22" fmla="*/ 51 w 2745"/>
                  <a:gd name="T23" fmla="*/ 722 h 1452"/>
                  <a:gd name="T24" fmla="*/ 1240 w 2745"/>
                  <a:gd name="T25" fmla="*/ 1409 h 1452"/>
                  <a:gd name="T26" fmla="*/ 1240 w 2745"/>
                  <a:gd name="T27" fmla="*/ 1409 h 1452"/>
                  <a:gd name="T28" fmla="*/ 1524 w 2745"/>
                  <a:gd name="T29" fmla="*/ 1397 h 1452"/>
                  <a:gd name="T30" fmla="*/ 2672 w 2745"/>
                  <a:gd name="T31" fmla="*/ 734 h 1452"/>
                  <a:gd name="T32" fmla="*/ 2672 w 2745"/>
                  <a:gd name="T33" fmla="*/ 734 h 1452"/>
                  <a:gd name="T34" fmla="*/ 2741 w 2745"/>
                  <a:gd name="T35" fmla="*/ 636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5" h="1452">
                    <a:moveTo>
                      <a:pt x="2741" y="636"/>
                    </a:moveTo>
                    <a:lnTo>
                      <a:pt x="2741" y="636"/>
                    </a:lnTo>
                    <a:lnTo>
                      <a:pt x="2741" y="226"/>
                    </a:lnTo>
                    <a:lnTo>
                      <a:pt x="1822" y="226"/>
                    </a:lnTo>
                    <a:lnTo>
                      <a:pt x="1504" y="42"/>
                    </a:lnTo>
                    <a:lnTo>
                      <a:pt x="1504" y="42"/>
                    </a:lnTo>
                    <a:cubicBezTo>
                      <a:pt x="1431" y="0"/>
                      <a:pt x="1303" y="5"/>
                      <a:pt x="1219" y="54"/>
                    </a:cubicBezTo>
                    <a:lnTo>
                      <a:pt x="922" y="225"/>
                    </a:lnTo>
                    <a:lnTo>
                      <a:pt x="2" y="224"/>
                    </a:lnTo>
                    <a:lnTo>
                      <a:pt x="2" y="646"/>
                    </a:lnTo>
                    <a:lnTo>
                      <a:pt x="2" y="646"/>
                    </a:lnTo>
                    <a:cubicBezTo>
                      <a:pt x="0" y="675"/>
                      <a:pt x="16" y="702"/>
                      <a:pt x="51" y="722"/>
                    </a:cubicBezTo>
                    <a:lnTo>
                      <a:pt x="1240" y="1409"/>
                    </a:lnTo>
                    <a:lnTo>
                      <a:pt x="1240" y="1409"/>
                    </a:lnTo>
                    <a:cubicBezTo>
                      <a:pt x="1312" y="1451"/>
                      <a:pt x="1440" y="1446"/>
                      <a:pt x="1524" y="1397"/>
                    </a:cubicBezTo>
                    <a:lnTo>
                      <a:pt x="2672" y="734"/>
                    </a:lnTo>
                    <a:lnTo>
                      <a:pt x="2672" y="734"/>
                    </a:lnTo>
                    <a:cubicBezTo>
                      <a:pt x="2720" y="706"/>
                      <a:pt x="2744" y="670"/>
                      <a:pt x="2741" y="636"/>
                    </a:cubicBez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53" name="Freeform 425">
                <a:extLst>
                  <a:ext uri="{FF2B5EF4-FFF2-40B4-BE49-F238E27FC236}">
                    <a16:creationId xmlns:a16="http://schemas.microsoft.com/office/drawing/2014/main" id="{859E7E05-8BF7-491D-8D1F-D918482D9945}"/>
                  </a:ext>
                </a:extLst>
              </p:cNvPr>
              <p:cNvSpPr>
                <a:spLocks noChangeArrowheads="1"/>
              </p:cNvSpPr>
              <p:nvPr/>
            </p:nvSpPr>
            <p:spPr bwMode="auto">
              <a:xfrm>
                <a:off x="7776204" y="6518126"/>
                <a:ext cx="895773" cy="930337"/>
              </a:xfrm>
              <a:custGeom>
                <a:avLst/>
                <a:gdLst>
                  <a:gd name="T0" fmla="*/ 1372 w 1373"/>
                  <a:gd name="T1" fmla="*/ 0 h 1425"/>
                  <a:gd name="T2" fmla="*/ 1372 w 1373"/>
                  <a:gd name="T3" fmla="*/ 0 h 1425"/>
                  <a:gd name="T4" fmla="*/ 1219 w 1373"/>
                  <a:gd name="T5" fmla="*/ 40 h 1425"/>
                  <a:gd name="T6" fmla="*/ 922 w 1373"/>
                  <a:gd name="T7" fmla="*/ 211 h 1425"/>
                  <a:gd name="T8" fmla="*/ 2 w 1373"/>
                  <a:gd name="T9" fmla="*/ 210 h 1425"/>
                  <a:gd name="T10" fmla="*/ 2 w 1373"/>
                  <a:gd name="T11" fmla="*/ 632 h 1425"/>
                  <a:gd name="T12" fmla="*/ 2 w 1373"/>
                  <a:gd name="T13" fmla="*/ 632 h 1425"/>
                  <a:gd name="T14" fmla="*/ 51 w 1373"/>
                  <a:gd name="T15" fmla="*/ 708 h 1425"/>
                  <a:gd name="T16" fmla="*/ 1240 w 1373"/>
                  <a:gd name="T17" fmla="*/ 1395 h 1425"/>
                  <a:gd name="T18" fmla="*/ 1240 w 1373"/>
                  <a:gd name="T19" fmla="*/ 1395 h 1425"/>
                  <a:gd name="T20" fmla="*/ 1372 w 1373"/>
                  <a:gd name="T21" fmla="*/ 1423 h 1425"/>
                  <a:gd name="T22" fmla="*/ 1372 w 1373"/>
                  <a:gd name="T23" fmla="*/ 0 h 1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3" h="1425">
                    <a:moveTo>
                      <a:pt x="1372" y="0"/>
                    </a:moveTo>
                    <a:lnTo>
                      <a:pt x="1372" y="0"/>
                    </a:lnTo>
                    <a:cubicBezTo>
                      <a:pt x="1318" y="1"/>
                      <a:pt x="1262" y="15"/>
                      <a:pt x="1219" y="40"/>
                    </a:cubicBezTo>
                    <a:lnTo>
                      <a:pt x="922" y="211"/>
                    </a:lnTo>
                    <a:lnTo>
                      <a:pt x="2" y="210"/>
                    </a:lnTo>
                    <a:lnTo>
                      <a:pt x="2" y="632"/>
                    </a:lnTo>
                    <a:lnTo>
                      <a:pt x="2" y="632"/>
                    </a:lnTo>
                    <a:cubicBezTo>
                      <a:pt x="0" y="661"/>
                      <a:pt x="16" y="688"/>
                      <a:pt x="51" y="708"/>
                    </a:cubicBezTo>
                    <a:lnTo>
                      <a:pt x="1240" y="1395"/>
                    </a:lnTo>
                    <a:lnTo>
                      <a:pt x="1240" y="1395"/>
                    </a:lnTo>
                    <a:cubicBezTo>
                      <a:pt x="1275" y="1415"/>
                      <a:pt x="1322" y="1424"/>
                      <a:pt x="1372" y="1423"/>
                    </a:cubicBezTo>
                    <a:lnTo>
                      <a:pt x="1372" y="0"/>
                    </a:ln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54" name="Freeform 426">
                <a:extLst>
                  <a:ext uri="{FF2B5EF4-FFF2-40B4-BE49-F238E27FC236}">
                    <a16:creationId xmlns:a16="http://schemas.microsoft.com/office/drawing/2014/main" id="{D2D5F525-ED68-4F06-A0D7-4EA467FE1349}"/>
                  </a:ext>
                </a:extLst>
              </p:cNvPr>
              <p:cNvSpPr>
                <a:spLocks noChangeArrowheads="1"/>
              </p:cNvSpPr>
              <p:nvPr/>
            </p:nvSpPr>
            <p:spPr bwMode="auto">
              <a:xfrm>
                <a:off x="7776204" y="6656381"/>
                <a:ext cx="69127" cy="348516"/>
              </a:xfrm>
              <a:custGeom>
                <a:avLst/>
                <a:gdLst>
                  <a:gd name="T0" fmla="*/ 106 w 107"/>
                  <a:gd name="T1" fmla="*/ 0 h 532"/>
                  <a:gd name="T2" fmla="*/ 2 w 107"/>
                  <a:gd name="T3" fmla="*/ 0 h 532"/>
                  <a:gd name="T4" fmla="*/ 2 w 107"/>
                  <a:gd name="T5" fmla="*/ 422 h 532"/>
                  <a:gd name="T6" fmla="*/ 2 w 107"/>
                  <a:gd name="T7" fmla="*/ 422 h 532"/>
                  <a:gd name="T8" fmla="*/ 51 w 107"/>
                  <a:gd name="T9" fmla="*/ 498 h 532"/>
                  <a:gd name="T10" fmla="*/ 106 w 107"/>
                  <a:gd name="T11" fmla="*/ 531 h 532"/>
                  <a:gd name="T12" fmla="*/ 106 w 107"/>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107" h="532">
                    <a:moveTo>
                      <a:pt x="106" y="0"/>
                    </a:moveTo>
                    <a:lnTo>
                      <a:pt x="2" y="0"/>
                    </a:lnTo>
                    <a:lnTo>
                      <a:pt x="2" y="422"/>
                    </a:lnTo>
                    <a:lnTo>
                      <a:pt x="2" y="422"/>
                    </a:lnTo>
                    <a:cubicBezTo>
                      <a:pt x="0" y="451"/>
                      <a:pt x="16" y="478"/>
                      <a:pt x="51" y="498"/>
                    </a:cubicBezTo>
                    <a:lnTo>
                      <a:pt x="106" y="531"/>
                    </a:lnTo>
                    <a:lnTo>
                      <a:pt x="106" y="0"/>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55" name="Freeform 427">
                <a:extLst>
                  <a:ext uri="{FF2B5EF4-FFF2-40B4-BE49-F238E27FC236}">
                    <a16:creationId xmlns:a16="http://schemas.microsoft.com/office/drawing/2014/main" id="{6423F4AF-AAB9-4346-9B99-9914684C4B69}"/>
                  </a:ext>
                </a:extLst>
              </p:cNvPr>
              <p:cNvSpPr>
                <a:spLocks noChangeArrowheads="1"/>
              </p:cNvSpPr>
              <p:nvPr/>
            </p:nvSpPr>
            <p:spPr bwMode="auto">
              <a:xfrm>
                <a:off x="8597089" y="7120108"/>
                <a:ext cx="149776" cy="334115"/>
              </a:xfrm>
              <a:custGeom>
                <a:avLst/>
                <a:gdLst>
                  <a:gd name="T0" fmla="*/ 0 w 228"/>
                  <a:gd name="T1" fmla="*/ 482 h 510"/>
                  <a:gd name="T2" fmla="*/ 0 w 228"/>
                  <a:gd name="T3" fmla="*/ 482 h 510"/>
                  <a:gd name="T4" fmla="*/ 227 w 228"/>
                  <a:gd name="T5" fmla="*/ 479 h 510"/>
                  <a:gd name="T6" fmla="*/ 227 w 228"/>
                  <a:gd name="T7" fmla="*/ 0 h 510"/>
                  <a:gd name="T8" fmla="*/ 0 w 228"/>
                  <a:gd name="T9" fmla="*/ 0 h 510"/>
                  <a:gd name="T10" fmla="*/ 0 w 228"/>
                  <a:gd name="T11" fmla="*/ 482 h 510"/>
                </a:gdLst>
                <a:ahLst/>
                <a:cxnLst>
                  <a:cxn ang="0">
                    <a:pos x="T0" y="T1"/>
                  </a:cxn>
                  <a:cxn ang="0">
                    <a:pos x="T2" y="T3"/>
                  </a:cxn>
                  <a:cxn ang="0">
                    <a:pos x="T4" y="T5"/>
                  </a:cxn>
                  <a:cxn ang="0">
                    <a:pos x="T6" y="T7"/>
                  </a:cxn>
                  <a:cxn ang="0">
                    <a:pos x="T8" y="T9"/>
                  </a:cxn>
                  <a:cxn ang="0">
                    <a:pos x="T10" y="T11"/>
                  </a:cxn>
                </a:cxnLst>
                <a:rect l="0" t="0" r="r" b="b"/>
                <a:pathLst>
                  <a:path w="228" h="510">
                    <a:moveTo>
                      <a:pt x="0" y="482"/>
                    </a:moveTo>
                    <a:lnTo>
                      <a:pt x="0" y="482"/>
                    </a:lnTo>
                    <a:cubicBezTo>
                      <a:pt x="63" y="509"/>
                      <a:pt x="154" y="507"/>
                      <a:pt x="227" y="479"/>
                    </a:cubicBezTo>
                    <a:lnTo>
                      <a:pt x="227" y="0"/>
                    </a:lnTo>
                    <a:lnTo>
                      <a:pt x="0" y="0"/>
                    </a:lnTo>
                    <a:lnTo>
                      <a:pt x="0" y="482"/>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56" name="Freeform 428">
                <a:extLst>
                  <a:ext uri="{FF2B5EF4-FFF2-40B4-BE49-F238E27FC236}">
                    <a16:creationId xmlns:a16="http://schemas.microsoft.com/office/drawing/2014/main" id="{E0AE8881-9A3B-46CC-9511-78E938F2C0EB}"/>
                  </a:ext>
                </a:extLst>
              </p:cNvPr>
              <p:cNvSpPr>
                <a:spLocks noChangeArrowheads="1"/>
              </p:cNvSpPr>
              <p:nvPr/>
            </p:nvSpPr>
            <p:spPr bwMode="auto">
              <a:xfrm>
                <a:off x="7761801" y="6132167"/>
                <a:ext cx="1820351" cy="1051309"/>
              </a:xfrm>
              <a:custGeom>
                <a:avLst/>
                <a:gdLst>
                  <a:gd name="T0" fmla="*/ 1262 w 2789"/>
                  <a:gd name="T1" fmla="*/ 1566 h 1610"/>
                  <a:gd name="T2" fmla="*/ 73 w 2789"/>
                  <a:gd name="T3" fmla="*/ 880 h 1610"/>
                  <a:gd name="T4" fmla="*/ 73 w 2789"/>
                  <a:gd name="T5" fmla="*/ 880 h 1610"/>
                  <a:gd name="T6" fmla="*/ 93 w 2789"/>
                  <a:gd name="T7" fmla="*/ 716 h 1610"/>
                  <a:gd name="T8" fmla="*/ 1241 w 2789"/>
                  <a:gd name="T9" fmla="*/ 55 h 1610"/>
                  <a:gd name="T10" fmla="*/ 1241 w 2789"/>
                  <a:gd name="T11" fmla="*/ 55 h 1610"/>
                  <a:gd name="T12" fmla="*/ 1526 w 2789"/>
                  <a:gd name="T13" fmla="*/ 42 h 1610"/>
                  <a:gd name="T14" fmla="*/ 2715 w 2789"/>
                  <a:gd name="T15" fmla="*/ 728 h 1610"/>
                  <a:gd name="T16" fmla="*/ 2715 w 2789"/>
                  <a:gd name="T17" fmla="*/ 728 h 1610"/>
                  <a:gd name="T18" fmla="*/ 2694 w 2789"/>
                  <a:gd name="T19" fmla="*/ 892 h 1610"/>
                  <a:gd name="T20" fmla="*/ 1546 w 2789"/>
                  <a:gd name="T21" fmla="*/ 1555 h 1610"/>
                  <a:gd name="T22" fmla="*/ 1546 w 2789"/>
                  <a:gd name="T23" fmla="*/ 1555 h 1610"/>
                  <a:gd name="T24" fmla="*/ 1262 w 2789"/>
                  <a:gd name="T25" fmla="*/ 1566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9" h="1610">
                    <a:moveTo>
                      <a:pt x="1262" y="1566"/>
                    </a:moveTo>
                    <a:lnTo>
                      <a:pt x="73" y="880"/>
                    </a:lnTo>
                    <a:lnTo>
                      <a:pt x="73" y="880"/>
                    </a:lnTo>
                    <a:cubicBezTo>
                      <a:pt x="0" y="838"/>
                      <a:pt x="9" y="765"/>
                      <a:pt x="93" y="716"/>
                    </a:cubicBezTo>
                    <a:lnTo>
                      <a:pt x="1241" y="55"/>
                    </a:lnTo>
                    <a:lnTo>
                      <a:pt x="1241" y="55"/>
                    </a:lnTo>
                    <a:cubicBezTo>
                      <a:pt x="1325" y="6"/>
                      <a:pt x="1453" y="0"/>
                      <a:pt x="1526" y="42"/>
                    </a:cubicBezTo>
                    <a:lnTo>
                      <a:pt x="2715" y="728"/>
                    </a:lnTo>
                    <a:lnTo>
                      <a:pt x="2715" y="728"/>
                    </a:lnTo>
                    <a:cubicBezTo>
                      <a:pt x="2788" y="770"/>
                      <a:pt x="2778" y="844"/>
                      <a:pt x="2694" y="892"/>
                    </a:cubicBezTo>
                    <a:lnTo>
                      <a:pt x="1546" y="1555"/>
                    </a:lnTo>
                    <a:lnTo>
                      <a:pt x="1546" y="1555"/>
                    </a:lnTo>
                    <a:cubicBezTo>
                      <a:pt x="1462" y="1604"/>
                      <a:pt x="1334" y="1609"/>
                      <a:pt x="1262" y="1566"/>
                    </a:cubicBezTo>
                  </a:path>
                </a:pathLst>
              </a:custGeom>
              <a:solidFill>
                <a:schemeClr val="accent5">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257" name="Freeform 429">
                <a:extLst>
                  <a:ext uri="{FF2B5EF4-FFF2-40B4-BE49-F238E27FC236}">
                    <a16:creationId xmlns:a16="http://schemas.microsoft.com/office/drawing/2014/main" id="{593EEB5E-1716-4634-B46D-AC900F7621CD}"/>
                  </a:ext>
                </a:extLst>
              </p:cNvPr>
              <p:cNvSpPr>
                <a:spLocks noChangeArrowheads="1"/>
              </p:cNvSpPr>
              <p:nvPr/>
            </p:nvSpPr>
            <p:spPr bwMode="auto">
              <a:xfrm>
                <a:off x="7908698" y="6215694"/>
                <a:ext cx="1526560" cy="881373"/>
              </a:xfrm>
              <a:custGeom>
                <a:avLst/>
                <a:gdLst>
                  <a:gd name="T0" fmla="*/ 1057 w 2336"/>
                  <a:gd name="T1" fmla="*/ 1312 h 1348"/>
                  <a:gd name="T2" fmla="*/ 61 w 2336"/>
                  <a:gd name="T3" fmla="*/ 737 h 1348"/>
                  <a:gd name="T4" fmla="*/ 61 w 2336"/>
                  <a:gd name="T5" fmla="*/ 737 h 1348"/>
                  <a:gd name="T6" fmla="*/ 78 w 2336"/>
                  <a:gd name="T7" fmla="*/ 599 h 1348"/>
                  <a:gd name="T8" fmla="*/ 1040 w 2336"/>
                  <a:gd name="T9" fmla="*/ 45 h 1348"/>
                  <a:gd name="T10" fmla="*/ 1040 w 2336"/>
                  <a:gd name="T11" fmla="*/ 45 h 1348"/>
                  <a:gd name="T12" fmla="*/ 1278 w 2336"/>
                  <a:gd name="T13" fmla="*/ 35 h 1348"/>
                  <a:gd name="T14" fmla="*/ 2274 w 2336"/>
                  <a:gd name="T15" fmla="*/ 609 h 1348"/>
                  <a:gd name="T16" fmla="*/ 2274 w 2336"/>
                  <a:gd name="T17" fmla="*/ 609 h 1348"/>
                  <a:gd name="T18" fmla="*/ 2257 w 2336"/>
                  <a:gd name="T19" fmla="*/ 747 h 1348"/>
                  <a:gd name="T20" fmla="*/ 1295 w 2336"/>
                  <a:gd name="T21" fmla="*/ 1302 h 1348"/>
                  <a:gd name="T22" fmla="*/ 1295 w 2336"/>
                  <a:gd name="T23" fmla="*/ 1302 h 1348"/>
                  <a:gd name="T24" fmla="*/ 1057 w 2336"/>
                  <a:gd name="T25" fmla="*/ 1312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6" h="1348">
                    <a:moveTo>
                      <a:pt x="1057" y="1312"/>
                    </a:moveTo>
                    <a:lnTo>
                      <a:pt x="61" y="737"/>
                    </a:lnTo>
                    <a:lnTo>
                      <a:pt x="61" y="737"/>
                    </a:lnTo>
                    <a:cubicBezTo>
                      <a:pt x="0" y="702"/>
                      <a:pt x="7" y="640"/>
                      <a:pt x="78" y="599"/>
                    </a:cubicBezTo>
                    <a:lnTo>
                      <a:pt x="1040" y="45"/>
                    </a:lnTo>
                    <a:lnTo>
                      <a:pt x="1040" y="45"/>
                    </a:lnTo>
                    <a:cubicBezTo>
                      <a:pt x="1110" y="4"/>
                      <a:pt x="1217" y="0"/>
                      <a:pt x="1278" y="35"/>
                    </a:cubicBezTo>
                    <a:lnTo>
                      <a:pt x="2274" y="609"/>
                    </a:lnTo>
                    <a:lnTo>
                      <a:pt x="2274" y="609"/>
                    </a:lnTo>
                    <a:cubicBezTo>
                      <a:pt x="2335" y="644"/>
                      <a:pt x="2328" y="706"/>
                      <a:pt x="2257" y="747"/>
                    </a:cubicBezTo>
                    <a:lnTo>
                      <a:pt x="1295" y="1302"/>
                    </a:lnTo>
                    <a:lnTo>
                      <a:pt x="1295" y="1302"/>
                    </a:lnTo>
                    <a:cubicBezTo>
                      <a:pt x="1225" y="1343"/>
                      <a:pt x="1118" y="1347"/>
                      <a:pt x="1057" y="1312"/>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58" name="Freeform 433">
                <a:extLst>
                  <a:ext uri="{FF2B5EF4-FFF2-40B4-BE49-F238E27FC236}">
                    <a16:creationId xmlns:a16="http://schemas.microsoft.com/office/drawing/2014/main" id="{7B42C96C-10A8-470A-828E-BBD4469B1857}"/>
                  </a:ext>
                </a:extLst>
              </p:cNvPr>
              <p:cNvSpPr>
                <a:spLocks noChangeArrowheads="1"/>
              </p:cNvSpPr>
              <p:nvPr/>
            </p:nvSpPr>
            <p:spPr bwMode="auto">
              <a:xfrm>
                <a:off x="7776204" y="6080321"/>
                <a:ext cx="1791548" cy="947619"/>
              </a:xfrm>
              <a:custGeom>
                <a:avLst/>
                <a:gdLst>
                  <a:gd name="T0" fmla="*/ 2741 w 2745"/>
                  <a:gd name="T1" fmla="*/ 636 h 1451"/>
                  <a:gd name="T2" fmla="*/ 2741 w 2745"/>
                  <a:gd name="T3" fmla="*/ 636 h 1451"/>
                  <a:gd name="T4" fmla="*/ 2741 w 2745"/>
                  <a:gd name="T5" fmla="*/ 226 h 1451"/>
                  <a:gd name="T6" fmla="*/ 1822 w 2745"/>
                  <a:gd name="T7" fmla="*/ 225 h 1451"/>
                  <a:gd name="T8" fmla="*/ 1504 w 2745"/>
                  <a:gd name="T9" fmla="*/ 41 h 1451"/>
                  <a:gd name="T10" fmla="*/ 1504 w 2745"/>
                  <a:gd name="T11" fmla="*/ 41 h 1451"/>
                  <a:gd name="T12" fmla="*/ 1219 w 2745"/>
                  <a:gd name="T13" fmla="*/ 53 h 1451"/>
                  <a:gd name="T14" fmla="*/ 922 w 2745"/>
                  <a:gd name="T15" fmla="*/ 224 h 1451"/>
                  <a:gd name="T16" fmla="*/ 2 w 2745"/>
                  <a:gd name="T17" fmla="*/ 224 h 1451"/>
                  <a:gd name="T18" fmla="*/ 2 w 2745"/>
                  <a:gd name="T19" fmla="*/ 645 h 1451"/>
                  <a:gd name="T20" fmla="*/ 2 w 2745"/>
                  <a:gd name="T21" fmla="*/ 645 h 1451"/>
                  <a:gd name="T22" fmla="*/ 51 w 2745"/>
                  <a:gd name="T23" fmla="*/ 721 h 1451"/>
                  <a:gd name="T24" fmla="*/ 1240 w 2745"/>
                  <a:gd name="T25" fmla="*/ 1408 h 1451"/>
                  <a:gd name="T26" fmla="*/ 1240 w 2745"/>
                  <a:gd name="T27" fmla="*/ 1408 h 1451"/>
                  <a:gd name="T28" fmla="*/ 1524 w 2745"/>
                  <a:gd name="T29" fmla="*/ 1396 h 1451"/>
                  <a:gd name="T30" fmla="*/ 2672 w 2745"/>
                  <a:gd name="T31" fmla="*/ 733 h 1451"/>
                  <a:gd name="T32" fmla="*/ 2672 w 2745"/>
                  <a:gd name="T33" fmla="*/ 733 h 1451"/>
                  <a:gd name="T34" fmla="*/ 2741 w 2745"/>
                  <a:gd name="T35" fmla="*/ 636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5" h="1451">
                    <a:moveTo>
                      <a:pt x="2741" y="636"/>
                    </a:moveTo>
                    <a:lnTo>
                      <a:pt x="2741" y="636"/>
                    </a:lnTo>
                    <a:lnTo>
                      <a:pt x="2741" y="226"/>
                    </a:lnTo>
                    <a:lnTo>
                      <a:pt x="1822" y="225"/>
                    </a:lnTo>
                    <a:lnTo>
                      <a:pt x="1504" y="41"/>
                    </a:lnTo>
                    <a:lnTo>
                      <a:pt x="1504" y="41"/>
                    </a:lnTo>
                    <a:cubicBezTo>
                      <a:pt x="1431" y="0"/>
                      <a:pt x="1303" y="5"/>
                      <a:pt x="1219" y="53"/>
                    </a:cubicBezTo>
                    <a:lnTo>
                      <a:pt x="922" y="224"/>
                    </a:lnTo>
                    <a:lnTo>
                      <a:pt x="2" y="224"/>
                    </a:lnTo>
                    <a:lnTo>
                      <a:pt x="2" y="645"/>
                    </a:lnTo>
                    <a:lnTo>
                      <a:pt x="2" y="645"/>
                    </a:lnTo>
                    <a:cubicBezTo>
                      <a:pt x="0" y="673"/>
                      <a:pt x="16" y="701"/>
                      <a:pt x="51" y="721"/>
                    </a:cubicBezTo>
                    <a:lnTo>
                      <a:pt x="1240" y="1408"/>
                    </a:lnTo>
                    <a:lnTo>
                      <a:pt x="1240" y="1408"/>
                    </a:lnTo>
                    <a:cubicBezTo>
                      <a:pt x="1312" y="1450"/>
                      <a:pt x="1440" y="1445"/>
                      <a:pt x="1524" y="1396"/>
                    </a:cubicBezTo>
                    <a:lnTo>
                      <a:pt x="2672" y="733"/>
                    </a:lnTo>
                    <a:lnTo>
                      <a:pt x="2672" y="733"/>
                    </a:lnTo>
                    <a:cubicBezTo>
                      <a:pt x="2720" y="705"/>
                      <a:pt x="2744" y="669"/>
                      <a:pt x="2741" y="636"/>
                    </a:cubicBez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59" name="Freeform 434">
                <a:extLst>
                  <a:ext uri="{FF2B5EF4-FFF2-40B4-BE49-F238E27FC236}">
                    <a16:creationId xmlns:a16="http://schemas.microsoft.com/office/drawing/2014/main" id="{6109197E-B701-41DC-95D8-52CDB2C020C1}"/>
                  </a:ext>
                </a:extLst>
              </p:cNvPr>
              <p:cNvSpPr>
                <a:spLocks noChangeArrowheads="1"/>
              </p:cNvSpPr>
              <p:nvPr/>
            </p:nvSpPr>
            <p:spPr bwMode="auto">
              <a:xfrm>
                <a:off x="7776204" y="6088961"/>
                <a:ext cx="895773" cy="930339"/>
              </a:xfrm>
              <a:custGeom>
                <a:avLst/>
                <a:gdLst>
                  <a:gd name="T0" fmla="*/ 1372 w 1373"/>
                  <a:gd name="T1" fmla="*/ 0 h 1425"/>
                  <a:gd name="T2" fmla="*/ 1372 w 1373"/>
                  <a:gd name="T3" fmla="*/ 0 h 1425"/>
                  <a:gd name="T4" fmla="*/ 1219 w 1373"/>
                  <a:gd name="T5" fmla="*/ 40 h 1425"/>
                  <a:gd name="T6" fmla="*/ 922 w 1373"/>
                  <a:gd name="T7" fmla="*/ 211 h 1425"/>
                  <a:gd name="T8" fmla="*/ 2 w 1373"/>
                  <a:gd name="T9" fmla="*/ 211 h 1425"/>
                  <a:gd name="T10" fmla="*/ 2 w 1373"/>
                  <a:gd name="T11" fmla="*/ 632 h 1425"/>
                  <a:gd name="T12" fmla="*/ 2 w 1373"/>
                  <a:gd name="T13" fmla="*/ 632 h 1425"/>
                  <a:gd name="T14" fmla="*/ 51 w 1373"/>
                  <a:gd name="T15" fmla="*/ 708 h 1425"/>
                  <a:gd name="T16" fmla="*/ 1240 w 1373"/>
                  <a:gd name="T17" fmla="*/ 1395 h 1425"/>
                  <a:gd name="T18" fmla="*/ 1240 w 1373"/>
                  <a:gd name="T19" fmla="*/ 1395 h 1425"/>
                  <a:gd name="T20" fmla="*/ 1372 w 1373"/>
                  <a:gd name="T21" fmla="*/ 1423 h 1425"/>
                  <a:gd name="T22" fmla="*/ 1372 w 1373"/>
                  <a:gd name="T23" fmla="*/ 0 h 1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3" h="1425">
                    <a:moveTo>
                      <a:pt x="1372" y="0"/>
                    </a:moveTo>
                    <a:lnTo>
                      <a:pt x="1372" y="0"/>
                    </a:lnTo>
                    <a:cubicBezTo>
                      <a:pt x="1318" y="2"/>
                      <a:pt x="1262" y="15"/>
                      <a:pt x="1219" y="40"/>
                    </a:cubicBezTo>
                    <a:lnTo>
                      <a:pt x="922" y="211"/>
                    </a:lnTo>
                    <a:lnTo>
                      <a:pt x="2" y="211"/>
                    </a:lnTo>
                    <a:lnTo>
                      <a:pt x="2" y="632"/>
                    </a:lnTo>
                    <a:lnTo>
                      <a:pt x="2" y="632"/>
                    </a:lnTo>
                    <a:cubicBezTo>
                      <a:pt x="0" y="660"/>
                      <a:pt x="16" y="688"/>
                      <a:pt x="51" y="708"/>
                    </a:cubicBezTo>
                    <a:lnTo>
                      <a:pt x="1240" y="1395"/>
                    </a:lnTo>
                    <a:lnTo>
                      <a:pt x="1240" y="1395"/>
                    </a:lnTo>
                    <a:cubicBezTo>
                      <a:pt x="1275" y="1415"/>
                      <a:pt x="1322" y="1424"/>
                      <a:pt x="1372" y="1423"/>
                    </a:cubicBezTo>
                    <a:lnTo>
                      <a:pt x="1372" y="0"/>
                    </a:ln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60" name="Freeform 435">
                <a:extLst>
                  <a:ext uri="{FF2B5EF4-FFF2-40B4-BE49-F238E27FC236}">
                    <a16:creationId xmlns:a16="http://schemas.microsoft.com/office/drawing/2014/main" id="{66F24104-3435-4529-912F-6538FFD0DD1A}"/>
                  </a:ext>
                </a:extLst>
              </p:cNvPr>
              <p:cNvSpPr>
                <a:spLocks noChangeArrowheads="1"/>
              </p:cNvSpPr>
              <p:nvPr/>
            </p:nvSpPr>
            <p:spPr bwMode="auto">
              <a:xfrm>
                <a:off x="7776204" y="6227215"/>
                <a:ext cx="69127" cy="345636"/>
              </a:xfrm>
              <a:custGeom>
                <a:avLst/>
                <a:gdLst>
                  <a:gd name="T0" fmla="*/ 106 w 107"/>
                  <a:gd name="T1" fmla="*/ 0 h 530"/>
                  <a:gd name="T2" fmla="*/ 2 w 107"/>
                  <a:gd name="T3" fmla="*/ 0 h 530"/>
                  <a:gd name="T4" fmla="*/ 2 w 107"/>
                  <a:gd name="T5" fmla="*/ 421 h 530"/>
                  <a:gd name="T6" fmla="*/ 2 w 107"/>
                  <a:gd name="T7" fmla="*/ 421 h 530"/>
                  <a:gd name="T8" fmla="*/ 51 w 107"/>
                  <a:gd name="T9" fmla="*/ 497 h 530"/>
                  <a:gd name="T10" fmla="*/ 106 w 107"/>
                  <a:gd name="T11" fmla="*/ 529 h 530"/>
                  <a:gd name="T12" fmla="*/ 106 w 107"/>
                  <a:gd name="T13" fmla="*/ 0 h 530"/>
                </a:gdLst>
                <a:ahLst/>
                <a:cxnLst>
                  <a:cxn ang="0">
                    <a:pos x="T0" y="T1"/>
                  </a:cxn>
                  <a:cxn ang="0">
                    <a:pos x="T2" y="T3"/>
                  </a:cxn>
                  <a:cxn ang="0">
                    <a:pos x="T4" y="T5"/>
                  </a:cxn>
                  <a:cxn ang="0">
                    <a:pos x="T6" y="T7"/>
                  </a:cxn>
                  <a:cxn ang="0">
                    <a:pos x="T8" y="T9"/>
                  </a:cxn>
                  <a:cxn ang="0">
                    <a:pos x="T10" y="T11"/>
                  </a:cxn>
                  <a:cxn ang="0">
                    <a:pos x="T12" y="T13"/>
                  </a:cxn>
                </a:cxnLst>
                <a:rect l="0" t="0" r="r" b="b"/>
                <a:pathLst>
                  <a:path w="107" h="530">
                    <a:moveTo>
                      <a:pt x="106" y="0"/>
                    </a:moveTo>
                    <a:lnTo>
                      <a:pt x="2" y="0"/>
                    </a:lnTo>
                    <a:lnTo>
                      <a:pt x="2" y="421"/>
                    </a:lnTo>
                    <a:lnTo>
                      <a:pt x="2" y="421"/>
                    </a:lnTo>
                    <a:cubicBezTo>
                      <a:pt x="0" y="449"/>
                      <a:pt x="16" y="477"/>
                      <a:pt x="51" y="497"/>
                    </a:cubicBezTo>
                    <a:lnTo>
                      <a:pt x="106" y="529"/>
                    </a:lnTo>
                    <a:lnTo>
                      <a:pt x="106" y="0"/>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61" name="Freeform 436">
                <a:extLst>
                  <a:ext uri="{FF2B5EF4-FFF2-40B4-BE49-F238E27FC236}">
                    <a16:creationId xmlns:a16="http://schemas.microsoft.com/office/drawing/2014/main" id="{03D1F852-BEB9-4A8E-9263-4F409E11DBA0}"/>
                  </a:ext>
                </a:extLst>
              </p:cNvPr>
              <p:cNvSpPr>
                <a:spLocks noChangeArrowheads="1"/>
              </p:cNvSpPr>
              <p:nvPr/>
            </p:nvSpPr>
            <p:spPr bwMode="auto">
              <a:xfrm>
                <a:off x="8597089" y="6693824"/>
                <a:ext cx="149776" cy="331236"/>
              </a:xfrm>
              <a:custGeom>
                <a:avLst/>
                <a:gdLst>
                  <a:gd name="T0" fmla="*/ 0 w 228"/>
                  <a:gd name="T1" fmla="*/ 481 h 509"/>
                  <a:gd name="T2" fmla="*/ 0 w 228"/>
                  <a:gd name="T3" fmla="*/ 481 h 509"/>
                  <a:gd name="T4" fmla="*/ 227 w 228"/>
                  <a:gd name="T5" fmla="*/ 479 h 509"/>
                  <a:gd name="T6" fmla="*/ 227 w 228"/>
                  <a:gd name="T7" fmla="*/ 0 h 509"/>
                  <a:gd name="T8" fmla="*/ 0 w 228"/>
                  <a:gd name="T9" fmla="*/ 0 h 509"/>
                  <a:gd name="T10" fmla="*/ 0 w 228"/>
                  <a:gd name="T11" fmla="*/ 481 h 509"/>
                </a:gdLst>
                <a:ahLst/>
                <a:cxnLst>
                  <a:cxn ang="0">
                    <a:pos x="T0" y="T1"/>
                  </a:cxn>
                  <a:cxn ang="0">
                    <a:pos x="T2" y="T3"/>
                  </a:cxn>
                  <a:cxn ang="0">
                    <a:pos x="T4" y="T5"/>
                  </a:cxn>
                  <a:cxn ang="0">
                    <a:pos x="T6" y="T7"/>
                  </a:cxn>
                  <a:cxn ang="0">
                    <a:pos x="T8" y="T9"/>
                  </a:cxn>
                  <a:cxn ang="0">
                    <a:pos x="T10" y="T11"/>
                  </a:cxn>
                </a:cxnLst>
                <a:rect l="0" t="0" r="r" b="b"/>
                <a:pathLst>
                  <a:path w="228" h="509">
                    <a:moveTo>
                      <a:pt x="0" y="481"/>
                    </a:moveTo>
                    <a:lnTo>
                      <a:pt x="0" y="481"/>
                    </a:lnTo>
                    <a:cubicBezTo>
                      <a:pt x="63" y="508"/>
                      <a:pt x="154" y="506"/>
                      <a:pt x="227" y="479"/>
                    </a:cubicBezTo>
                    <a:lnTo>
                      <a:pt x="227" y="0"/>
                    </a:lnTo>
                    <a:lnTo>
                      <a:pt x="0" y="0"/>
                    </a:lnTo>
                    <a:lnTo>
                      <a:pt x="0" y="481"/>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62" name="Freeform 437">
                <a:extLst>
                  <a:ext uri="{FF2B5EF4-FFF2-40B4-BE49-F238E27FC236}">
                    <a16:creationId xmlns:a16="http://schemas.microsoft.com/office/drawing/2014/main" id="{8753E5C2-B049-4A6C-AAE5-76E7AE20729F}"/>
                  </a:ext>
                </a:extLst>
              </p:cNvPr>
              <p:cNvSpPr>
                <a:spLocks noChangeArrowheads="1"/>
              </p:cNvSpPr>
              <p:nvPr/>
            </p:nvSpPr>
            <p:spPr bwMode="auto">
              <a:xfrm>
                <a:off x="7761801" y="5703000"/>
                <a:ext cx="1820351" cy="1051311"/>
              </a:xfrm>
              <a:custGeom>
                <a:avLst/>
                <a:gdLst>
                  <a:gd name="T0" fmla="*/ 1262 w 2789"/>
                  <a:gd name="T1" fmla="*/ 1566 h 1609"/>
                  <a:gd name="T2" fmla="*/ 73 w 2789"/>
                  <a:gd name="T3" fmla="*/ 881 h 1609"/>
                  <a:gd name="T4" fmla="*/ 73 w 2789"/>
                  <a:gd name="T5" fmla="*/ 881 h 1609"/>
                  <a:gd name="T6" fmla="*/ 93 w 2789"/>
                  <a:gd name="T7" fmla="*/ 716 h 1609"/>
                  <a:gd name="T8" fmla="*/ 1241 w 2789"/>
                  <a:gd name="T9" fmla="*/ 54 h 1609"/>
                  <a:gd name="T10" fmla="*/ 1241 w 2789"/>
                  <a:gd name="T11" fmla="*/ 54 h 1609"/>
                  <a:gd name="T12" fmla="*/ 1526 w 2789"/>
                  <a:gd name="T13" fmla="*/ 42 h 1609"/>
                  <a:gd name="T14" fmla="*/ 2715 w 2789"/>
                  <a:gd name="T15" fmla="*/ 728 h 1609"/>
                  <a:gd name="T16" fmla="*/ 2715 w 2789"/>
                  <a:gd name="T17" fmla="*/ 728 h 1609"/>
                  <a:gd name="T18" fmla="*/ 2694 w 2789"/>
                  <a:gd name="T19" fmla="*/ 893 h 1609"/>
                  <a:gd name="T20" fmla="*/ 1546 w 2789"/>
                  <a:gd name="T21" fmla="*/ 1554 h 1609"/>
                  <a:gd name="T22" fmla="*/ 1546 w 2789"/>
                  <a:gd name="T23" fmla="*/ 1554 h 1609"/>
                  <a:gd name="T24" fmla="*/ 1262 w 2789"/>
                  <a:gd name="T25" fmla="*/ 1566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9" h="1609">
                    <a:moveTo>
                      <a:pt x="1262" y="1566"/>
                    </a:moveTo>
                    <a:lnTo>
                      <a:pt x="73" y="881"/>
                    </a:lnTo>
                    <a:lnTo>
                      <a:pt x="73" y="881"/>
                    </a:lnTo>
                    <a:cubicBezTo>
                      <a:pt x="0" y="839"/>
                      <a:pt x="9" y="765"/>
                      <a:pt x="93" y="716"/>
                    </a:cubicBezTo>
                    <a:lnTo>
                      <a:pt x="1241" y="54"/>
                    </a:lnTo>
                    <a:lnTo>
                      <a:pt x="1241" y="54"/>
                    </a:lnTo>
                    <a:cubicBezTo>
                      <a:pt x="1325" y="5"/>
                      <a:pt x="1453" y="0"/>
                      <a:pt x="1526" y="42"/>
                    </a:cubicBezTo>
                    <a:lnTo>
                      <a:pt x="2715" y="728"/>
                    </a:lnTo>
                    <a:lnTo>
                      <a:pt x="2715" y="728"/>
                    </a:lnTo>
                    <a:cubicBezTo>
                      <a:pt x="2788" y="771"/>
                      <a:pt x="2778" y="844"/>
                      <a:pt x="2694" y="893"/>
                    </a:cubicBezTo>
                    <a:lnTo>
                      <a:pt x="1546" y="1554"/>
                    </a:lnTo>
                    <a:lnTo>
                      <a:pt x="1546" y="1554"/>
                    </a:lnTo>
                    <a:cubicBezTo>
                      <a:pt x="1462" y="1603"/>
                      <a:pt x="1334" y="1608"/>
                      <a:pt x="1262" y="1566"/>
                    </a:cubicBezTo>
                  </a:path>
                </a:pathLst>
              </a:custGeom>
              <a:solidFill>
                <a:schemeClr val="accent5">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263" name="Freeform 438">
                <a:extLst>
                  <a:ext uri="{FF2B5EF4-FFF2-40B4-BE49-F238E27FC236}">
                    <a16:creationId xmlns:a16="http://schemas.microsoft.com/office/drawing/2014/main" id="{07A04EDD-BBFF-4BC4-984B-9AFDBDD281CD}"/>
                  </a:ext>
                </a:extLst>
              </p:cNvPr>
              <p:cNvSpPr>
                <a:spLocks noChangeArrowheads="1"/>
              </p:cNvSpPr>
              <p:nvPr/>
            </p:nvSpPr>
            <p:spPr bwMode="auto">
              <a:xfrm>
                <a:off x="7908698" y="5789409"/>
                <a:ext cx="1526560" cy="881373"/>
              </a:xfrm>
              <a:custGeom>
                <a:avLst/>
                <a:gdLst>
                  <a:gd name="T0" fmla="*/ 1057 w 2336"/>
                  <a:gd name="T1" fmla="*/ 1313 h 1349"/>
                  <a:gd name="T2" fmla="*/ 61 w 2336"/>
                  <a:gd name="T3" fmla="*/ 739 h 1349"/>
                  <a:gd name="T4" fmla="*/ 61 w 2336"/>
                  <a:gd name="T5" fmla="*/ 739 h 1349"/>
                  <a:gd name="T6" fmla="*/ 78 w 2336"/>
                  <a:gd name="T7" fmla="*/ 601 h 1349"/>
                  <a:gd name="T8" fmla="*/ 1040 w 2336"/>
                  <a:gd name="T9" fmla="*/ 46 h 1349"/>
                  <a:gd name="T10" fmla="*/ 1040 w 2336"/>
                  <a:gd name="T11" fmla="*/ 46 h 1349"/>
                  <a:gd name="T12" fmla="*/ 1278 w 2336"/>
                  <a:gd name="T13" fmla="*/ 36 h 1349"/>
                  <a:gd name="T14" fmla="*/ 2274 w 2336"/>
                  <a:gd name="T15" fmla="*/ 611 h 1349"/>
                  <a:gd name="T16" fmla="*/ 2274 w 2336"/>
                  <a:gd name="T17" fmla="*/ 611 h 1349"/>
                  <a:gd name="T18" fmla="*/ 2257 w 2336"/>
                  <a:gd name="T19" fmla="*/ 749 h 1349"/>
                  <a:gd name="T20" fmla="*/ 1295 w 2336"/>
                  <a:gd name="T21" fmla="*/ 1303 h 1349"/>
                  <a:gd name="T22" fmla="*/ 1295 w 2336"/>
                  <a:gd name="T23" fmla="*/ 1303 h 1349"/>
                  <a:gd name="T24" fmla="*/ 1057 w 2336"/>
                  <a:gd name="T25" fmla="*/ 1313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6" h="1349">
                    <a:moveTo>
                      <a:pt x="1057" y="1313"/>
                    </a:moveTo>
                    <a:lnTo>
                      <a:pt x="61" y="739"/>
                    </a:lnTo>
                    <a:lnTo>
                      <a:pt x="61" y="739"/>
                    </a:lnTo>
                    <a:cubicBezTo>
                      <a:pt x="0" y="703"/>
                      <a:pt x="7" y="642"/>
                      <a:pt x="78" y="601"/>
                    </a:cubicBezTo>
                    <a:lnTo>
                      <a:pt x="1040" y="46"/>
                    </a:lnTo>
                    <a:lnTo>
                      <a:pt x="1040" y="46"/>
                    </a:lnTo>
                    <a:cubicBezTo>
                      <a:pt x="1110" y="4"/>
                      <a:pt x="1217" y="0"/>
                      <a:pt x="1278" y="36"/>
                    </a:cubicBezTo>
                    <a:lnTo>
                      <a:pt x="2274" y="611"/>
                    </a:lnTo>
                    <a:lnTo>
                      <a:pt x="2274" y="611"/>
                    </a:lnTo>
                    <a:cubicBezTo>
                      <a:pt x="2335" y="646"/>
                      <a:pt x="2328" y="707"/>
                      <a:pt x="2257" y="749"/>
                    </a:cubicBezTo>
                    <a:lnTo>
                      <a:pt x="1295" y="1303"/>
                    </a:lnTo>
                    <a:lnTo>
                      <a:pt x="1295" y="1303"/>
                    </a:lnTo>
                    <a:cubicBezTo>
                      <a:pt x="1225" y="1343"/>
                      <a:pt x="1118" y="1348"/>
                      <a:pt x="1057" y="1313"/>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64" name="Freeform 443">
                <a:extLst>
                  <a:ext uri="{FF2B5EF4-FFF2-40B4-BE49-F238E27FC236}">
                    <a16:creationId xmlns:a16="http://schemas.microsoft.com/office/drawing/2014/main" id="{C21C3E53-ABDF-4483-B5B1-79EB584670AC}"/>
                  </a:ext>
                </a:extLst>
              </p:cNvPr>
              <p:cNvSpPr>
                <a:spLocks noChangeArrowheads="1"/>
              </p:cNvSpPr>
              <p:nvPr/>
            </p:nvSpPr>
            <p:spPr bwMode="auto">
              <a:xfrm>
                <a:off x="7776204" y="5651154"/>
                <a:ext cx="1791548" cy="947620"/>
              </a:xfrm>
              <a:custGeom>
                <a:avLst/>
                <a:gdLst>
                  <a:gd name="T0" fmla="*/ 2741 w 2745"/>
                  <a:gd name="T1" fmla="*/ 637 h 1452"/>
                  <a:gd name="T2" fmla="*/ 2741 w 2745"/>
                  <a:gd name="T3" fmla="*/ 637 h 1452"/>
                  <a:gd name="T4" fmla="*/ 2741 w 2745"/>
                  <a:gd name="T5" fmla="*/ 226 h 1452"/>
                  <a:gd name="T6" fmla="*/ 1822 w 2745"/>
                  <a:gd name="T7" fmla="*/ 226 h 1452"/>
                  <a:gd name="T8" fmla="*/ 1504 w 2745"/>
                  <a:gd name="T9" fmla="*/ 43 h 1452"/>
                  <a:gd name="T10" fmla="*/ 1504 w 2745"/>
                  <a:gd name="T11" fmla="*/ 43 h 1452"/>
                  <a:gd name="T12" fmla="*/ 1219 w 2745"/>
                  <a:gd name="T13" fmla="*/ 54 h 1452"/>
                  <a:gd name="T14" fmla="*/ 922 w 2745"/>
                  <a:gd name="T15" fmla="*/ 225 h 1452"/>
                  <a:gd name="T16" fmla="*/ 2 w 2745"/>
                  <a:gd name="T17" fmla="*/ 225 h 1452"/>
                  <a:gd name="T18" fmla="*/ 2 w 2745"/>
                  <a:gd name="T19" fmla="*/ 647 h 1452"/>
                  <a:gd name="T20" fmla="*/ 2 w 2745"/>
                  <a:gd name="T21" fmla="*/ 647 h 1452"/>
                  <a:gd name="T22" fmla="*/ 51 w 2745"/>
                  <a:gd name="T23" fmla="*/ 723 h 1452"/>
                  <a:gd name="T24" fmla="*/ 1240 w 2745"/>
                  <a:gd name="T25" fmla="*/ 1408 h 1452"/>
                  <a:gd name="T26" fmla="*/ 1240 w 2745"/>
                  <a:gd name="T27" fmla="*/ 1408 h 1452"/>
                  <a:gd name="T28" fmla="*/ 1524 w 2745"/>
                  <a:gd name="T29" fmla="*/ 1397 h 1452"/>
                  <a:gd name="T30" fmla="*/ 2672 w 2745"/>
                  <a:gd name="T31" fmla="*/ 735 h 1452"/>
                  <a:gd name="T32" fmla="*/ 2672 w 2745"/>
                  <a:gd name="T33" fmla="*/ 735 h 1452"/>
                  <a:gd name="T34" fmla="*/ 2741 w 2745"/>
                  <a:gd name="T35" fmla="*/ 637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5" h="1452">
                    <a:moveTo>
                      <a:pt x="2741" y="637"/>
                    </a:moveTo>
                    <a:lnTo>
                      <a:pt x="2741" y="637"/>
                    </a:lnTo>
                    <a:lnTo>
                      <a:pt x="2741" y="226"/>
                    </a:lnTo>
                    <a:lnTo>
                      <a:pt x="1822" y="226"/>
                    </a:lnTo>
                    <a:lnTo>
                      <a:pt x="1504" y="43"/>
                    </a:lnTo>
                    <a:lnTo>
                      <a:pt x="1504" y="43"/>
                    </a:lnTo>
                    <a:cubicBezTo>
                      <a:pt x="1431" y="0"/>
                      <a:pt x="1303" y="6"/>
                      <a:pt x="1219" y="54"/>
                    </a:cubicBezTo>
                    <a:lnTo>
                      <a:pt x="922" y="225"/>
                    </a:lnTo>
                    <a:lnTo>
                      <a:pt x="2" y="225"/>
                    </a:lnTo>
                    <a:lnTo>
                      <a:pt x="2" y="647"/>
                    </a:lnTo>
                    <a:lnTo>
                      <a:pt x="2" y="647"/>
                    </a:lnTo>
                    <a:cubicBezTo>
                      <a:pt x="0" y="675"/>
                      <a:pt x="16" y="703"/>
                      <a:pt x="51" y="723"/>
                    </a:cubicBezTo>
                    <a:lnTo>
                      <a:pt x="1240" y="1408"/>
                    </a:lnTo>
                    <a:lnTo>
                      <a:pt x="1240" y="1408"/>
                    </a:lnTo>
                    <a:cubicBezTo>
                      <a:pt x="1312" y="1451"/>
                      <a:pt x="1440" y="1445"/>
                      <a:pt x="1524" y="1397"/>
                    </a:cubicBezTo>
                    <a:lnTo>
                      <a:pt x="2672" y="735"/>
                    </a:lnTo>
                    <a:lnTo>
                      <a:pt x="2672" y="735"/>
                    </a:lnTo>
                    <a:cubicBezTo>
                      <a:pt x="2720" y="707"/>
                      <a:pt x="2744" y="671"/>
                      <a:pt x="2741" y="637"/>
                    </a:cubicBez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65" name="Freeform 444">
                <a:extLst>
                  <a:ext uri="{FF2B5EF4-FFF2-40B4-BE49-F238E27FC236}">
                    <a16:creationId xmlns:a16="http://schemas.microsoft.com/office/drawing/2014/main" id="{755E42EF-403C-4B56-97AC-D1C797F5F773}"/>
                  </a:ext>
                </a:extLst>
              </p:cNvPr>
              <p:cNvSpPr>
                <a:spLocks noChangeArrowheads="1"/>
              </p:cNvSpPr>
              <p:nvPr/>
            </p:nvSpPr>
            <p:spPr bwMode="auto">
              <a:xfrm>
                <a:off x="7776204" y="5659796"/>
                <a:ext cx="895773" cy="930337"/>
              </a:xfrm>
              <a:custGeom>
                <a:avLst/>
                <a:gdLst>
                  <a:gd name="T0" fmla="*/ 1372 w 1373"/>
                  <a:gd name="T1" fmla="*/ 0 h 1425"/>
                  <a:gd name="T2" fmla="*/ 1372 w 1373"/>
                  <a:gd name="T3" fmla="*/ 0 h 1425"/>
                  <a:gd name="T4" fmla="*/ 1219 w 1373"/>
                  <a:gd name="T5" fmla="*/ 40 h 1425"/>
                  <a:gd name="T6" fmla="*/ 922 w 1373"/>
                  <a:gd name="T7" fmla="*/ 211 h 1425"/>
                  <a:gd name="T8" fmla="*/ 2 w 1373"/>
                  <a:gd name="T9" fmla="*/ 211 h 1425"/>
                  <a:gd name="T10" fmla="*/ 2 w 1373"/>
                  <a:gd name="T11" fmla="*/ 633 h 1425"/>
                  <a:gd name="T12" fmla="*/ 2 w 1373"/>
                  <a:gd name="T13" fmla="*/ 633 h 1425"/>
                  <a:gd name="T14" fmla="*/ 51 w 1373"/>
                  <a:gd name="T15" fmla="*/ 709 h 1425"/>
                  <a:gd name="T16" fmla="*/ 1240 w 1373"/>
                  <a:gd name="T17" fmla="*/ 1394 h 1425"/>
                  <a:gd name="T18" fmla="*/ 1240 w 1373"/>
                  <a:gd name="T19" fmla="*/ 1394 h 1425"/>
                  <a:gd name="T20" fmla="*/ 1372 w 1373"/>
                  <a:gd name="T21" fmla="*/ 1423 h 1425"/>
                  <a:gd name="T22" fmla="*/ 1372 w 1373"/>
                  <a:gd name="T23" fmla="*/ 0 h 1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3" h="1425">
                    <a:moveTo>
                      <a:pt x="1372" y="0"/>
                    </a:moveTo>
                    <a:lnTo>
                      <a:pt x="1372" y="0"/>
                    </a:lnTo>
                    <a:cubicBezTo>
                      <a:pt x="1318" y="2"/>
                      <a:pt x="1262" y="15"/>
                      <a:pt x="1219" y="40"/>
                    </a:cubicBezTo>
                    <a:lnTo>
                      <a:pt x="922" y="211"/>
                    </a:lnTo>
                    <a:lnTo>
                      <a:pt x="2" y="211"/>
                    </a:lnTo>
                    <a:lnTo>
                      <a:pt x="2" y="633"/>
                    </a:lnTo>
                    <a:lnTo>
                      <a:pt x="2" y="633"/>
                    </a:lnTo>
                    <a:cubicBezTo>
                      <a:pt x="0" y="661"/>
                      <a:pt x="16" y="689"/>
                      <a:pt x="51" y="709"/>
                    </a:cubicBezTo>
                    <a:lnTo>
                      <a:pt x="1240" y="1394"/>
                    </a:lnTo>
                    <a:lnTo>
                      <a:pt x="1240" y="1394"/>
                    </a:lnTo>
                    <a:cubicBezTo>
                      <a:pt x="1275" y="1415"/>
                      <a:pt x="1322" y="1424"/>
                      <a:pt x="1372" y="1423"/>
                    </a:cubicBezTo>
                    <a:lnTo>
                      <a:pt x="1372" y="0"/>
                    </a:ln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66" name="Freeform 445">
                <a:extLst>
                  <a:ext uri="{FF2B5EF4-FFF2-40B4-BE49-F238E27FC236}">
                    <a16:creationId xmlns:a16="http://schemas.microsoft.com/office/drawing/2014/main" id="{A897350E-34EF-414B-B1CC-55808925C423}"/>
                  </a:ext>
                </a:extLst>
              </p:cNvPr>
              <p:cNvSpPr>
                <a:spLocks noChangeArrowheads="1"/>
              </p:cNvSpPr>
              <p:nvPr/>
            </p:nvSpPr>
            <p:spPr bwMode="auto">
              <a:xfrm>
                <a:off x="7776204" y="5798051"/>
                <a:ext cx="69127" cy="345636"/>
              </a:xfrm>
              <a:custGeom>
                <a:avLst/>
                <a:gdLst>
                  <a:gd name="T0" fmla="*/ 106 w 107"/>
                  <a:gd name="T1" fmla="*/ 0 h 531"/>
                  <a:gd name="T2" fmla="*/ 2 w 107"/>
                  <a:gd name="T3" fmla="*/ 0 h 531"/>
                  <a:gd name="T4" fmla="*/ 2 w 107"/>
                  <a:gd name="T5" fmla="*/ 422 h 531"/>
                  <a:gd name="T6" fmla="*/ 2 w 107"/>
                  <a:gd name="T7" fmla="*/ 422 h 531"/>
                  <a:gd name="T8" fmla="*/ 51 w 107"/>
                  <a:gd name="T9" fmla="*/ 498 h 531"/>
                  <a:gd name="T10" fmla="*/ 106 w 107"/>
                  <a:gd name="T11" fmla="*/ 530 h 531"/>
                  <a:gd name="T12" fmla="*/ 106 w 107"/>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107" h="531">
                    <a:moveTo>
                      <a:pt x="106" y="0"/>
                    </a:moveTo>
                    <a:lnTo>
                      <a:pt x="2" y="0"/>
                    </a:lnTo>
                    <a:lnTo>
                      <a:pt x="2" y="422"/>
                    </a:lnTo>
                    <a:lnTo>
                      <a:pt x="2" y="422"/>
                    </a:lnTo>
                    <a:cubicBezTo>
                      <a:pt x="0" y="450"/>
                      <a:pt x="16" y="478"/>
                      <a:pt x="51" y="498"/>
                    </a:cubicBezTo>
                    <a:lnTo>
                      <a:pt x="106" y="530"/>
                    </a:lnTo>
                    <a:lnTo>
                      <a:pt x="106" y="0"/>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67" name="Freeform 446">
                <a:extLst>
                  <a:ext uri="{FF2B5EF4-FFF2-40B4-BE49-F238E27FC236}">
                    <a16:creationId xmlns:a16="http://schemas.microsoft.com/office/drawing/2014/main" id="{2201B00E-C103-44A6-A2F8-1C8AA55BCCE3}"/>
                  </a:ext>
                </a:extLst>
              </p:cNvPr>
              <p:cNvSpPr>
                <a:spLocks noChangeArrowheads="1"/>
              </p:cNvSpPr>
              <p:nvPr/>
            </p:nvSpPr>
            <p:spPr bwMode="auto">
              <a:xfrm>
                <a:off x="8597089" y="6261779"/>
                <a:ext cx="149776" cy="331236"/>
              </a:xfrm>
              <a:custGeom>
                <a:avLst/>
                <a:gdLst>
                  <a:gd name="T0" fmla="*/ 0 w 228"/>
                  <a:gd name="T1" fmla="*/ 480 h 508"/>
                  <a:gd name="T2" fmla="*/ 0 w 228"/>
                  <a:gd name="T3" fmla="*/ 480 h 508"/>
                  <a:gd name="T4" fmla="*/ 227 w 228"/>
                  <a:gd name="T5" fmla="*/ 478 h 508"/>
                  <a:gd name="T6" fmla="*/ 227 w 228"/>
                  <a:gd name="T7" fmla="*/ 0 h 508"/>
                  <a:gd name="T8" fmla="*/ 0 w 228"/>
                  <a:gd name="T9" fmla="*/ 0 h 508"/>
                  <a:gd name="T10" fmla="*/ 0 w 228"/>
                  <a:gd name="T11" fmla="*/ 480 h 508"/>
                </a:gdLst>
                <a:ahLst/>
                <a:cxnLst>
                  <a:cxn ang="0">
                    <a:pos x="T0" y="T1"/>
                  </a:cxn>
                  <a:cxn ang="0">
                    <a:pos x="T2" y="T3"/>
                  </a:cxn>
                  <a:cxn ang="0">
                    <a:pos x="T4" y="T5"/>
                  </a:cxn>
                  <a:cxn ang="0">
                    <a:pos x="T6" y="T7"/>
                  </a:cxn>
                  <a:cxn ang="0">
                    <a:pos x="T8" y="T9"/>
                  </a:cxn>
                  <a:cxn ang="0">
                    <a:pos x="T10" y="T11"/>
                  </a:cxn>
                </a:cxnLst>
                <a:rect l="0" t="0" r="r" b="b"/>
                <a:pathLst>
                  <a:path w="228" h="508">
                    <a:moveTo>
                      <a:pt x="0" y="480"/>
                    </a:moveTo>
                    <a:lnTo>
                      <a:pt x="0" y="480"/>
                    </a:lnTo>
                    <a:cubicBezTo>
                      <a:pt x="63" y="507"/>
                      <a:pt x="154" y="506"/>
                      <a:pt x="227" y="478"/>
                    </a:cubicBezTo>
                    <a:lnTo>
                      <a:pt x="227" y="0"/>
                    </a:lnTo>
                    <a:lnTo>
                      <a:pt x="0" y="0"/>
                    </a:lnTo>
                    <a:lnTo>
                      <a:pt x="0" y="480"/>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68" name="Freeform 447">
                <a:extLst>
                  <a:ext uri="{FF2B5EF4-FFF2-40B4-BE49-F238E27FC236}">
                    <a16:creationId xmlns:a16="http://schemas.microsoft.com/office/drawing/2014/main" id="{7B244546-33E4-4E04-94F9-985429E5E8F5}"/>
                  </a:ext>
                </a:extLst>
              </p:cNvPr>
              <p:cNvSpPr>
                <a:spLocks noChangeArrowheads="1"/>
              </p:cNvSpPr>
              <p:nvPr/>
            </p:nvSpPr>
            <p:spPr bwMode="auto">
              <a:xfrm>
                <a:off x="7761801" y="5273837"/>
                <a:ext cx="1820351" cy="1051309"/>
              </a:xfrm>
              <a:custGeom>
                <a:avLst/>
                <a:gdLst>
                  <a:gd name="T0" fmla="*/ 1262 w 2789"/>
                  <a:gd name="T1" fmla="*/ 1567 h 1610"/>
                  <a:gd name="T2" fmla="*/ 73 w 2789"/>
                  <a:gd name="T3" fmla="*/ 881 h 1610"/>
                  <a:gd name="T4" fmla="*/ 73 w 2789"/>
                  <a:gd name="T5" fmla="*/ 881 h 1610"/>
                  <a:gd name="T6" fmla="*/ 93 w 2789"/>
                  <a:gd name="T7" fmla="*/ 716 h 1610"/>
                  <a:gd name="T8" fmla="*/ 1241 w 2789"/>
                  <a:gd name="T9" fmla="*/ 54 h 1610"/>
                  <a:gd name="T10" fmla="*/ 1241 w 2789"/>
                  <a:gd name="T11" fmla="*/ 54 h 1610"/>
                  <a:gd name="T12" fmla="*/ 1526 w 2789"/>
                  <a:gd name="T13" fmla="*/ 42 h 1610"/>
                  <a:gd name="T14" fmla="*/ 2715 w 2789"/>
                  <a:gd name="T15" fmla="*/ 728 h 1610"/>
                  <a:gd name="T16" fmla="*/ 2715 w 2789"/>
                  <a:gd name="T17" fmla="*/ 728 h 1610"/>
                  <a:gd name="T18" fmla="*/ 2694 w 2789"/>
                  <a:gd name="T19" fmla="*/ 893 h 1610"/>
                  <a:gd name="T20" fmla="*/ 1546 w 2789"/>
                  <a:gd name="T21" fmla="*/ 1555 h 1610"/>
                  <a:gd name="T22" fmla="*/ 1546 w 2789"/>
                  <a:gd name="T23" fmla="*/ 1555 h 1610"/>
                  <a:gd name="T24" fmla="*/ 1262 w 2789"/>
                  <a:gd name="T25" fmla="*/ 1567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9" h="1610">
                    <a:moveTo>
                      <a:pt x="1262" y="1567"/>
                    </a:moveTo>
                    <a:lnTo>
                      <a:pt x="73" y="881"/>
                    </a:lnTo>
                    <a:lnTo>
                      <a:pt x="73" y="881"/>
                    </a:lnTo>
                    <a:cubicBezTo>
                      <a:pt x="0" y="838"/>
                      <a:pt x="9" y="765"/>
                      <a:pt x="93" y="716"/>
                    </a:cubicBezTo>
                    <a:lnTo>
                      <a:pt x="1241" y="54"/>
                    </a:lnTo>
                    <a:lnTo>
                      <a:pt x="1241" y="54"/>
                    </a:lnTo>
                    <a:cubicBezTo>
                      <a:pt x="1325" y="5"/>
                      <a:pt x="1453" y="0"/>
                      <a:pt x="1526" y="42"/>
                    </a:cubicBezTo>
                    <a:lnTo>
                      <a:pt x="2715" y="728"/>
                    </a:lnTo>
                    <a:lnTo>
                      <a:pt x="2715" y="728"/>
                    </a:lnTo>
                    <a:cubicBezTo>
                      <a:pt x="2788" y="770"/>
                      <a:pt x="2778" y="844"/>
                      <a:pt x="2694" y="893"/>
                    </a:cubicBezTo>
                    <a:lnTo>
                      <a:pt x="1546" y="1555"/>
                    </a:lnTo>
                    <a:lnTo>
                      <a:pt x="1546" y="1555"/>
                    </a:lnTo>
                    <a:cubicBezTo>
                      <a:pt x="1462" y="1604"/>
                      <a:pt x="1334" y="1609"/>
                      <a:pt x="1262" y="1567"/>
                    </a:cubicBezTo>
                  </a:path>
                </a:pathLst>
              </a:custGeom>
              <a:solidFill>
                <a:schemeClr val="accent5">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269" name="Freeform 448">
                <a:extLst>
                  <a:ext uri="{FF2B5EF4-FFF2-40B4-BE49-F238E27FC236}">
                    <a16:creationId xmlns:a16="http://schemas.microsoft.com/office/drawing/2014/main" id="{688C8B08-0A0D-466D-A45F-C2B5A8C45D8E}"/>
                  </a:ext>
                </a:extLst>
              </p:cNvPr>
              <p:cNvSpPr>
                <a:spLocks noChangeArrowheads="1"/>
              </p:cNvSpPr>
              <p:nvPr/>
            </p:nvSpPr>
            <p:spPr bwMode="auto">
              <a:xfrm>
                <a:off x="7770443" y="5769249"/>
                <a:ext cx="1808830" cy="555897"/>
              </a:xfrm>
              <a:custGeom>
                <a:avLst/>
                <a:gdLst>
                  <a:gd name="T0" fmla="*/ 2683 w 2769"/>
                  <a:gd name="T1" fmla="*/ 52 h 850"/>
                  <a:gd name="T2" fmla="*/ 1535 w 2769"/>
                  <a:gd name="T3" fmla="*/ 715 h 850"/>
                  <a:gd name="T4" fmla="*/ 1535 w 2769"/>
                  <a:gd name="T5" fmla="*/ 715 h 850"/>
                  <a:gd name="T6" fmla="*/ 1251 w 2769"/>
                  <a:gd name="T7" fmla="*/ 726 h 850"/>
                  <a:gd name="T8" fmla="*/ 62 w 2769"/>
                  <a:gd name="T9" fmla="*/ 40 h 850"/>
                  <a:gd name="T10" fmla="*/ 62 w 2769"/>
                  <a:gd name="T11" fmla="*/ 40 h 850"/>
                  <a:gd name="T12" fmla="*/ 26 w 2769"/>
                  <a:gd name="T13" fmla="*/ 8 h 850"/>
                  <a:gd name="T14" fmla="*/ 26 w 2769"/>
                  <a:gd name="T15" fmla="*/ 8 h 850"/>
                  <a:gd name="T16" fmla="*/ 62 w 2769"/>
                  <a:gd name="T17" fmla="*/ 121 h 850"/>
                  <a:gd name="T18" fmla="*/ 1251 w 2769"/>
                  <a:gd name="T19" fmla="*/ 807 h 850"/>
                  <a:gd name="T20" fmla="*/ 1251 w 2769"/>
                  <a:gd name="T21" fmla="*/ 807 h 850"/>
                  <a:gd name="T22" fmla="*/ 1535 w 2769"/>
                  <a:gd name="T23" fmla="*/ 795 h 850"/>
                  <a:gd name="T24" fmla="*/ 2683 w 2769"/>
                  <a:gd name="T25" fmla="*/ 133 h 850"/>
                  <a:gd name="T26" fmla="*/ 2683 w 2769"/>
                  <a:gd name="T27" fmla="*/ 133 h 850"/>
                  <a:gd name="T28" fmla="*/ 2739 w 2769"/>
                  <a:gd name="T29" fmla="*/ 0 h 850"/>
                  <a:gd name="T30" fmla="*/ 2739 w 2769"/>
                  <a:gd name="T31" fmla="*/ 0 h 850"/>
                  <a:gd name="T32" fmla="*/ 2683 w 2769"/>
                  <a:gd name="T33" fmla="*/ 5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69" h="850">
                    <a:moveTo>
                      <a:pt x="2683" y="52"/>
                    </a:moveTo>
                    <a:lnTo>
                      <a:pt x="1535" y="715"/>
                    </a:lnTo>
                    <a:lnTo>
                      <a:pt x="1535" y="715"/>
                    </a:lnTo>
                    <a:cubicBezTo>
                      <a:pt x="1451" y="763"/>
                      <a:pt x="1323" y="769"/>
                      <a:pt x="1251" y="726"/>
                    </a:cubicBezTo>
                    <a:lnTo>
                      <a:pt x="62" y="40"/>
                    </a:lnTo>
                    <a:lnTo>
                      <a:pt x="62" y="40"/>
                    </a:lnTo>
                    <a:cubicBezTo>
                      <a:pt x="46" y="31"/>
                      <a:pt x="34" y="20"/>
                      <a:pt x="26" y="8"/>
                    </a:cubicBezTo>
                    <a:lnTo>
                      <a:pt x="26" y="8"/>
                    </a:lnTo>
                    <a:cubicBezTo>
                      <a:pt x="0" y="48"/>
                      <a:pt x="12" y="92"/>
                      <a:pt x="62" y="121"/>
                    </a:cubicBezTo>
                    <a:lnTo>
                      <a:pt x="1251" y="807"/>
                    </a:lnTo>
                    <a:lnTo>
                      <a:pt x="1251" y="807"/>
                    </a:lnTo>
                    <a:cubicBezTo>
                      <a:pt x="1323" y="849"/>
                      <a:pt x="1451" y="844"/>
                      <a:pt x="1535" y="795"/>
                    </a:cubicBezTo>
                    <a:lnTo>
                      <a:pt x="2683" y="133"/>
                    </a:lnTo>
                    <a:lnTo>
                      <a:pt x="2683" y="133"/>
                    </a:lnTo>
                    <a:cubicBezTo>
                      <a:pt x="2748" y="95"/>
                      <a:pt x="2768" y="42"/>
                      <a:pt x="2739" y="0"/>
                    </a:cubicBezTo>
                    <a:lnTo>
                      <a:pt x="2739" y="0"/>
                    </a:lnTo>
                    <a:cubicBezTo>
                      <a:pt x="2728" y="19"/>
                      <a:pt x="2709" y="37"/>
                      <a:pt x="2683" y="52"/>
                    </a:cubicBezTo>
                  </a:path>
                </a:pathLst>
              </a:custGeom>
              <a:solidFill>
                <a:schemeClr val="accent5">
                  <a:lumMod val="20000"/>
                  <a:lumOff val="80000"/>
                </a:schemeClr>
              </a:solidFill>
              <a:ln>
                <a:noFill/>
              </a:ln>
              <a:effectLst/>
            </p:spPr>
            <p:txBody>
              <a:bodyPr wrap="none" anchor="ctr"/>
              <a:lstStyle/>
              <a:p>
                <a:endParaRPr lang="en-US" sz="6532" dirty="0">
                  <a:latin typeface="Lato Light" panose="020F0502020204030203" pitchFamily="34" charset="0"/>
                </a:endParaRPr>
              </a:p>
            </p:txBody>
          </p:sp>
          <p:sp>
            <p:nvSpPr>
              <p:cNvPr id="270" name="Freeform 192">
                <a:extLst>
                  <a:ext uri="{FF2B5EF4-FFF2-40B4-BE49-F238E27FC236}">
                    <a16:creationId xmlns:a16="http://schemas.microsoft.com/office/drawing/2014/main" id="{4C6624C3-2909-45CC-9BDC-373D9530875C}"/>
                  </a:ext>
                </a:extLst>
              </p:cNvPr>
              <p:cNvSpPr>
                <a:spLocks noChangeArrowheads="1"/>
              </p:cNvSpPr>
              <p:nvPr/>
            </p:nvSpPr>
            <p:spPr bwMode="auto">
              <a:xfrm>
                <a:off x="8386827" y="5996592"/>
                <a:ext cx="1096742" cy="2646449"/>
              </a:xfrm>
              <a:custGeom>
                <a:avLst/>
                <a:gdLst>
                  <a:gd name="connsiteX0" fmla="*/ 113433 w 1096742"/>
                  <a:gd name="connsiteY0" fmla="*/ 2563271 h 2646449"/>
                  <a:gd name="connsiteX1" fmla="*/ 136814 w 1096742"/>
                  <a:gd name="connsiteY1" fmla="*/ 2565475 h 2646449"/>
                  <a:gd name="connsiteX2" fmla="*/ 169288 w 1096742"/>
                  <a:gd name="connsiteY2" fmla="*/ 2622927 h 2646449"/>
                  <a:gd name="connsiteX3" fmla="*/ 136814 w 1096742"/>
                  <a:gd name="connsiteY3" fmla="*/ 2641860 h 2646449"/>
                  <a:gd name="connsiteX4" fmla="*/ 103691 w 1096742"/>
                  <a:gd name="connsiteY4" fmla="*/ 2585061 h 2646449"/>
                  <a:gd name="connsiteX5" fmla="*/ 113433 w 1096742"/>
                  <a:gd name="connsiteY5" fmla="*/ 2563271 h 2646449"/>
                  <a:gd name="connsiteX6" fmla="*/ 9742 w 1096742"/>
                  <a:gd name="connsiteY6" fmla="*/ 2505665 h 2646449"/>
                  <a:gd name="connsiteX7" fmla="*/ 33123 w 1096742"/>
                  <a:gd name="connsiteY7" fmla="*/ 2507869 h 2646449"/>
                  <a:gd name="connsiteX8" fmla="*/ 65597 w 1096742"/>
                  <a:gd name="connsiteY8" fmla="*/ 2565321 h 2646449"/>
                  <a:gd name="connsiteX9" fmla="*/ 33123 w 1096742"/>
                  <a:gd name="connsiteY9" fmla="*/ 2584254 h 2646449"/>
                  <a:gd name="connsiteX10" fmla="*/ 0 w 1096742"/>
                  <a:gd name="connsiteY10" fmla="*/ 2527455 h 2646449"/>
                  <a:gd name="connsiteX11" fmla="*/ 9742 w 1096742"/>
                  <a:gd name="connsiteY11" fmla="*/ 2505665 h 2646449"/>
                  <a:gd name="connsiteX12" fmla="*/ 113433 w 1096742"/>
                  <a:gd name="connsiteY12" fmla="*/ 2439336 h 2646449"/>
                  <a:gd name="connsiteX13" fmla="*/ 136814 w 1096742"/>
                  <a:gd name="connsiteY13" fmla="*/ 2441621 h 2646449"/>
                  <a:gd name="connsiteX14" fmla="*/ 169288 w 1096742"/>
                  <a:gd name="connsiteY14" fmla="*/ 2499073 h 2646449"/>
                  <a:gd name="connsiteX15" fmla="*/ 136814 w 1096742"/>
                  <a:gd name="connsiteY15" fmla="*/ 2518006 h 2646449"/>
                  <a:gd name="connsiteX16" fmla="*/ 103691 w 1096742"/>
                  <a:gd name="connsiteY16" fmla="*/ 2460554 h 2646449"/>
                  <a:gd name="connsiteX17" fmla="*/ 113433 w 1096742"/>
                  <a:gd name="connsiteY17" fmla="*/ 2439336 h 2646449"/>
                  <a:gd name="connsiteX18" fmla="*/ 9742 w 1096742"/>
                  <a:gd name="connsiteY18" fmla="*/ 2381730 h 2646449"/>
                  <a:gd name="connsiteX19" fmla="*/ 33123 w 1096742"/>
                  <a:gd name="connsiteY19" fmla="*/ 2384015 h 2646449"/>
                  <a:gd name="connsiteX20" fmla="*/ 65597 w 1096742"/>
                  <a:gd name="connsiteY20" fmla="*/ 2441467 h 2646449"/>
                  <a:gd name="connsiteX21" fmla="*/ 33123 w 1096742"/>
                  <a:gd name="connsiteY21" fmla="*/ 2460400 h 2646449"/>
                  <a:gd name="connsiteX22" fmla="*/ 0 w 1096742"/>
                  <a:gd name="connsiteY22" fmla="*/ 2402948 h 2646449"/>
                  <a:gd name="connsiteX23" fmla="*/ 9742 w 1096742"/>
                  <a:gd name="connsiteY23" fmla="*/ 2381730 h 2646449"/>
                  <a:gd name="connsiteX24" fmla="*/ 886057 w 1096742"/>
                  <a:gd name="connsiteY24" fmla="*/ 2263022 h 2646449"/>
                  <a:gd name="connsiteX25" fmla="*/ 895121 w 1096742"/>
                  <a:gd name="connsiteY25" fmla="*/ 2282738 h 2646449"/>
                  <a:gd name="connsiteX26" fmla="*/ 863764 w 1096742"/>
                  <a:gd name="connsiteY26" fmla="*/ 2337261 h 2646449"/>
                  <a:gd name="connsiteX27" fmla="*/ 832407 w 1096742"/>
                  <a:gd name="connsiteY27" fmla="*/ 2319087 h 2646449"/>
                  <a:gd name="connsiteX28" fmla="*/ 863764 w 1096742"/>
                  <a:gd name="connsiteY28" fmla="*/ 2265213 h 2646449"/>
                  <a:gd name="connsiteX29" fmla="*/ 886057 w 1096742"/>
                  <a:gd name="connsiteY29" fmla="*/ 2263022 h 2646449"/>
                  <a:gd name="connsiteX30" fmla="*/ 986849 w 1096742"/>
                  <a:gd name="connsiteY30" fmla="*/ 2202965 h 2646449"/>
                  <a:gd name="connsiteX31" fmla="*/ 995925 w 1096742"/>
                  <a:gd name="connsiteY31" fmla="*/ 2223349 h 2646449"/>
                  <a:gd name="connsiteX32" fmla="*/ 964902 w 1096742"/>
                  <a:gd name="connsiteY32" fmla="*/ 2276847 h 2646449"/>
                  <a:gd name="connsiteX33" fmla="*/ 933218 w 1096742"/>
                  <a:gd name="connsiteY33" fmla="*/ 2258799 h 2646449"/>
                  <a:gd name="connsiteX34" fmla="*/ 964902 w 1096742"/>
                  <a:gd name="connsiteY34" fmla="*/ 2205302 h 2646449"/>
                  <a:gd name="connsiteX35" fmla="*/ 986849 w 1096742"/>
                  <a:gd name="connsiteY35" fmla="*/ 2202965 h 2646449"/>
                  <a:gd name="connsiteX36" fmla="*/ 1087678 w 1096742"/>
                  <a:gd name="connsiteY36" fmla="*/ 2145359 h 2646449"/>
                  <a:gd name="connsiteX37" fmla="*/ 1096742 w 1096742"/>
                  <a:gd name="connsiteY37" fmla="*/ 2165743 h 2646449"/>
                  <a:gd name="connsiteX38" fmla="*/ 1065385 w 1096742"/>
                  <a:gd name="connsiteY38" fmla="*/ 2218596 h 2646449"/>
                  <a:gd name="connsiteX39" fmla="*/ 1034028 w 1096742"/>
                  <a:gd name="connsiteY39" fmla="*/ 2201193 h 2646449"/>
                  <a:gd name="connsiteX40" fmla="*/ 1065385 w 1096742"/>
                  <a:gd name="connsiteY40" fmla="*/ 2147696 h 2646449"/>
                  <a:gd name="connsiteX41" fmla="*/ 1087678 w 1096742"/>
                  <a:gd name="connsiteY41" fmla="*/ 2145359 h 2646449"/>
                  <a:gd name="connsiteX42" fmla="*/ 113433 w 1096742"/>
                  <a:gd name="connsiteY42" fmla="*/ 2134105 h 2646449"/>
                  <a:gd name="connsiteX43" fmla="*/ 136814 w 1096742"/>
                  <a:gd name="connsiteY43" fmla="*/ 2136961 h 2646449"/>
                  <a:gd name="connsiteX44" fmla="*/ 169288 w 1096742"/>
                  <a:gd name="connsiteY44" fmla="*/ 2193761 h 2646449"/>
                  <a:gd name="connsiteX45" fmla="*/ 136814 w 1096742"/>
                  <a:gd name="connsiteY45" fmla="*/ 2212694 h 2646449"/>
                  <a:gd name="connsiteX46" fmla="*/ 103691 w 1096742"/>
                  <a:gd name="connsiteY46" fmla="*/ 2155242 h 2646449"/>
                  <a:gd name="connsiteX47" fmla="*/ 113433 w 1096742"/>
                  <a:gd name="connsiteY47" fmla="*/ 2134105 h 2646449"/>
                  <a:gd name="connsiteX48" fmla="*/ 9742 w 1096742"/>
                  <a:gd name="connsiteY48" fmla="*/ 2073619 h 2646449"/>
                  <a:gd name="connsiteX49" fmla="*/ 33123 w 1096742"/>
                  <a:gd name="connsiteY49" fmla="*/ 2075823 h 2646449"/>
                  <a:gd name="connsiteX50" fmla="*/ 65597 w 1096742"/>
                  <a:gd name="connsiteY50" fmla="*/ 2133275 h 2646449"/>
                  <a:gd name="connsiteX51" fmla="*/ 33123 w 1096742"/>
                  <a:gd name="connsiteY51" fmla="*/ 2152208 h 2646449"/>
                  <a:gd name="connsiteX52" fmla="*/ 0 w 1096742"/>
                  <a:gd name="connsiteY52" fmla="*/ 2095409 h 2646449"/>
                  <a:gd name="connsiteX53" fmla="*/ 9742 w 1096742"/>
                  <a:gd name="connsiteY53" fmla="*/ 2073619 h 2646449"/>
                  <a:gd name="connsiteX54" fmla="*/ 113433 w 1096742"/>
                  <a:gd name="connsiteY54" fmla="*/ 2010172 h 2646449"/>
                  <a:gd name="connsiteX55" fmla="*/ 136814 w 1096742"/>
                  <a:gd name="connsiteY55" fmla="*/ 2012457 h 2646449"/>
                  <a:gd name="connsiteX56" fmla="*/ 169288 w 1096742"/>
                  <a:gd name="connsiteY56" fmla="*/ 2069256 h 2646449"/>
                  <a:gd name="connsiteX57" fmla="*/ 136814 w 1096742"/>
                  <a:gd name="connsiteY57" fmla="*/ 2088842 h 2646449"/>
                  <a:gd name="connsiteX58" fmla="*/ 103691 w 1096742"/>
                  <a:gd name="connsiteY58" fmla="*/ 2031390 h 2646449"/>
                  <a:gd name="connsiteX59" fmla="*/ 113433 w 1096742"/>
                  <a:gd name="connsiteY59" fmla="*/ 2010172 h 2646449"/>
                  <a:gd name="connsiteX60" fmla="*/ 9742 w 1096742"/>
                  <a:gd name="connsiteY60" fmla="*/ 1949684 h 2646449"/>
                  <a:gd name="connsiteX61" fmla="*/ 33123 w 1096742"/>
                  <a:gd name="connsiteY61" fmla="*/ 1951969 h 2646449"/>
                  <a:gd name="connsiteX62" fmla="*/ 65597 w 1096742"/>
                  <a:gd name="connsiteY62" fmla="*/ 2009421 h 2646449"/>
                  <a:gd name="connsiteX63" fmla="*/ 33123 w 1096742"/>
                  <a:gd name="connsiteY63" fmla="*/ 2028354 h 2646449"/>
                  <a:gd name="connsiteX64" fmla="*/ 0 w 1096742"/>
                  <a:gd name="connsiteY64" fmla="*/ 1970902 h 2646449"/>
                  <a:gd name="connsiteX65" fmla="*/ 9742 w 1096742"/>
                  <a:gd name="connsiteY65" fmla="*/ 1949684 h 2646449"/>
                  <a:gd name="connsiteX66" fmla="*/ 886057 w 1096742"/>
                  <a:gd name="connsiteY66" fmla="*/ 1833964 h 2646449"/>
                  <a:gd name="connsiteX67" fmla="*/ 895121 w 1096742"/>
                  <a:gd name="connsiteY67" fmla="*/ 1854026 h 2646449"/>
                  <a:gd name="connsiteX68" fmla="*/ 863764 w 1096742"/>
                  <a:gd name="connsiteY68" fmla="*/ 1908168 h 2646449"/>
                  <a:gd name="connsiteX69" fmla="*/ 832407 w 1096742"/>
                  <a:gd name="connsiteY69" fmla="*/ 1890120 h 2646449"/>
                  <a:gd name="connsiteX70" fmla="*/ 863764 w 1096742"/>
                  <a:gd name="connsiteY70" fmla="*/ 1836623 h 2646449"/>
                  <a:gd name="connsiteX71" fmla="*/ 886057 w 1096742"/>
                  <a:gd name="connsiteY71" fmla="*/ 1833964 h 2646449"/>
                  <a:gd name="connsiteX72" fmla="*/ 986849 w 1096742"/>
                  <a:gd name="connsiteY72" fmla="*/ 1776331 h 2646449"/>
                  <a:gd name="connsiteX73" fmla="*/ 995925 w 1096742"/>
                  <a:gd name="connsiteY73" fmla="*/ 1796615 h 2646449"/>
                  <a:gd name="connsiteX74" fmla="*/ 964902 w 1096742"/>
                  <a:gd name="connsiteY74" fmla="*/ 1850489 h 2646449"/>
                  <a:gd name="connsiteX75" fmla="*/ 933218 w 1096742"/>
                  <a:gd name="connsiteY75" fmla="*/ 1832964 h 2646449"/>
                  <a:gd name="connsiteX76" fmla="*/ 964902 w 1096742"/>
                  <a:gd name="connsiteY76" fmla="*/ 1778441 h 2646449"/>
                  <a:gd name="connsiteX77" fmla="*/ 986849 w 1096742"/>
                  <a:gd name="connsiteY77" fmla="*/ 1776331 h 2646449"/>
                  <a:gd name="connsiteX78" fmla="*/ 1087678 w 1096742"/>
                  <a:gd name="connsiteY78" fmla="*/ 1718968 h 2646449"/>
                  <a:gd name="connsiteX79" fmla="*/ 1096742 w 1096742"/>
                  <a:gd name="connsiteY79" fmla="*/ 1739009 h 2646449"/>
                  <a:gd name="connsiteX80" fmla="*/ 1065385 w 1096742"/>
                  <a:gd name="connsiteY80" fmla="*/ 1792883 h 2646449"/>
                  <a:gd name="connsiteX81" fmla="*/ 1034028 w 1096742"/>
                  <a:gd name="connsiteY81" fmla="*/ 1774709 h 2646449"/>
                  <a:gd name="connsiteX82" fmla="*/ 1065385 w 1096742"/>
                  <a:gd name="connsiteY82" fmla="*/ 1720835 h 2646449"/>
                  <a:gd name="connsiteX83" fmla="*/ 1087678 w 1096742"/>
                  <a:gd name="connsiteY83" fmla="*/ 1718968 h 2646449"/>
                  <a:gd name="connsiteX84" fmla="*/ 113433 w 1096742"/>
                  <a:gd name="connsiteY84" fmla="*/ 1708065 h 2646449"/>
                  <a:gd name="connsiteX85" fmla="*/ 136814 w 1096742"/>
                  <a:gd name="connsiteY85" fmla="*/ 1710676 h 2646449"/>
                  <a:gd name="connsiteX86" fmla="*/ 169288 w 1096742"/>
                  <a:gd name="connsiteY86" fmla="*/ 1767476 h 2646449"/>
                  <a:gd name="connsiteX87" fmla="*/ 136814 w 1096742"/>
                  <a:gd name="connsiteY87" fmla="*/ 1786409 h 2646449"/>
                  <a:gd name="connsiteX88" fmla="*/ 103691 w 1096742"/>
                  <a:gd name="connsiteY88" fmla="*/ 1728957 h 2646449"/>
                  <a:gd name="connsiteX89" fmla="*/ 113433 w 1096742"/>
                  <a:gd name="connsiteY89" fmla="*/ 1708065 h 2646449"/>
                  <a:gd name="connsiteX90" fmla="*/ 9742 w 1096742"/>
                  <a:gd name="connsiteY90" fmla="*/ 1647281 h 2646449"/>
                  <a:gd name="connsiteX91" fmla="*/ 33123 w 1096742"/>
                  <a:gd name="connsiteY91" fmla="*/ 1649469 h 2646449"/>
                  <a:gd name="connsiteX92" fmla="*/ 65597 w 1096742"/>
                  <a:gd name="connsiteY92" fmla="*/ 1706541 h 2646449"/>
                  <a:gd name="connsiteX93" fmla="*/ 33123 w 1096742"/>
                  <a:gd name="connsiteY93" fmla="*/ 1725349 h 2646449"/>
                  <a:gd name="connsiteX94" fmla="*/ 0 w 1096742"/>
                  <a:gd name="connsiteY94" fmla="*/ 1668926 h 2646449"/>
                  <a:gd name="connsiteX95" fmla="*/ 9742 w 1096742"/>
                  <a:gd name="connsiteY95" fmla="*/ 1647281 h 2646449"/>
                  <a:gd name="connsiteX96" fmla="*/ 113433 w 1096742"/>
                  <a:gd name="connsiteY96" fmla="*/ 1583887 h 2646449"/>
                  <a:gd name="connsiteX97" fmla="*/ 136814 w 1096742"/>
                  <a:gd name="connsiteY97" fmla="*/ 1586172 h 2646449"/>
                  <a:gd name="connsiteX98" fmla="*/ 169288 w 1096742"/>
                  <a:gd name="connsiteY98" fmla="*/ 1642971 h 2646449"/>
                  <a:gd name="connsiteX99" fmla="*/ 136814 w 1096742"/>
                  <a:gd name="connsiteY99" fmla="*/ 1662557 h 2646449"/>
                  <a:gd name="connsiteX100" fmla="*/ 103691 w 1096742"/>
                  <a:gd name="connsiteY100" fmla="*/ 1605105 h 2646449"/>
                  <a:gd name="connsiteX101" fmla="*/ 113433 w 1096742"/>
                  <a:gd name="connsiteY101" fmla="*/ 1583887 h 2646449"/>
                  <a:gd name="connsiteX102" fmla="*/ 9742 w 1096742"/>
                  <a:gd name="connsiteY102" fmla="*/ 1523751 h 2646449"/>
                  <a:gd name="connsiteX103" fmla="*/ 33123 w 1096742"/>
                  <a:gd name="connsiteY103" fmla="*/ 1526264 h 2646449"/>
                  <a:gd name="connsiteX104" fmla="*/ 65597 w 1096742"/>
                  <a:gd name="connsiteY104" fmla="*/ 1583336 h 2646449"/>
                  <a:gd name="connsiteX105" fmla="*/ 33123 w 1096742"/>
                  <a:gd name="connsiteY105" fmla="*/ 1602144 h 2646449"/>
                  <a:gd name="connsiteX106" fmla="*/ 0 w 1096742"/>
                  <a:gd name="connsiteY106" fmla="*/ 1545072 h 2646449"/>
                  <a:gd name="connsiteX107" fmla="*/ 9742 w 1096742"/>
                  <a:gd name="connsiteY107" fmla="*/ 1523751 h 2646449"/>
                  <a:gd name="connsiteX108" fmla="*/ 886057 w 1096742"/>
                  <a:gd name="connsiteY108" fmla="*/ 1407652 h 2646449"/>
                  <a:gd name="connsiteX109" fmla="*/ 895121 w 1096742"/>
                  <a:gd name="connsiteY109" fmla="*/ 1427936 h 2646449"/>
                  <a:gd name="connsiteX110" fmla="*/ 863764 w 1096742"/>
                  <a:gd name="connsiteY110" fmla="*/ 1481810 h 2646449"/>
                  <a:gd name="connsiteX111" fmla="*/ 832407 w 1096742"/>
                  <a:gd name="connsiteY111" fmla="*/ 1463636 h 2646449"/>
                  <a:gd name="connsiteX112" fmla="*/ 863764 w 1096742"/>
                  <a:gd name="connsiteY112" fmla="*/ 1409762 h 2646449"/>
                  <a:gd name="connsiteX113" fmla="*/ 886057 w 1096742"/>
                  <a:gd name="connsiteY113" fmla="*/ 1407652 h 2646449"/>
                  <a:gd name="connsiteX114" fmla="*/ 986849 w 1096742"/>
                  <a:gd name="connsiteY114" fmla="*/ 1347167 h 2646449"/>
                  <a:gd name="connsiteX115" fmla="*/ 995925 w 1096742"/>
                  <a:gd name="connsiteY115" fmla="*/ 1367451 h 2646449"/>
                  <a:gd name="connsiteX116" fmla="*/ 964902 w 1096742"/>
                  <a:gd name="connsiteY116" fmla="*/ 1421325 h 2646449"/>
                  <a:gd name="connsiteX117" fmla="*/ 933218 w 1096742"/>
                  <a:gd name="connsiteY117" fmla="*/ 1403151 h 2646449"/>
                  <a:gd name="connsiteX118" fmla="*/ 964902 w 1096742"/>
                  <a:gd name="connsiteY118" fmla="*/ 1349277 h 2646449"/>
                  <a:gd name="connsiteX119" fmla="*/ 986849 w 1096742"/>
                  <a:gd name="connsiteY119" fmla="*/ 1347167 h 2646449"/>
                  <a:gd name="connsiteX120" fmla="*/ 1087678 w 1096742"/>
                  <a:gd name="connsiteY120" fmla="*/ 1289910 h 2646449"/>
                  <a:gd name="connsiteX121" fmla="*/ 1096742 w 1096742"/>
                  <a:gd name="connsiteY121" fmla="*/ 1310294 h 2646449"/>
                  <a:gd name="connsiteX122" fmla="*/ 1065385 w 1096742"/>
                  <a:gd name="connsiteY122" fmla="*/ 1363147 h 2646449"/>
                  <a:gd name="connsiteX123" fmla="*/ 1034028 w 1096742"/>
                  <a:gd name="connsiteY123" fmla="*/ 1345744 h 2646449"/>
                  <a:gd name="connsiteX124" fmla="*/ 1065385 w 1096742"/>
                  <a:gd name="connsiteY124" fmla="*/ 1292247 h 2646449"/>
                  <a:gd name="connsiteX125" fmla="*/ 1087678 w 1096742"/>
                  <a:gd name="connsiteY125" fmla="*/ 1289910 h 2646449"/>
                  <a:gd name="connsiteX126" fmla="*/ 113433 w 1096742"/>
                  <a:gd name="connsiteY126" fmla="*/ 1278656 h 2646449"/>
                  <a:gd name="connsiteX127" fmla="*/ 136814 w 1096742"/>
                  <a:gd name="connsiteY127" fmla="*/ 1280860 h 2646449"/>
                  <a:gd name="connsiteX128" fmla="*/ 169288 w 1096742"/>
                  <a:gd name="connsiteY128" fmla="*/ 1338312 h 2646449"/>
                  <a:gd name="connsiteX129" fmla="*/ 136814 w 1096742"/>
                  <a:gd name="connsiteY129" fmla="*/ 1357245 h 2646449"/>
                  <a:gd name="connsiteX130" fmla="*/ 103691 w 1096742"/>
                  <a:gd name="connsiteY130" fmla="*/ 1300446 h 2646449"/>
                  <a:gd name="connsiteX131" fmla="*/ 113433 w 1096742"/>
                  <a:gd name="connsiteY131" fmla="*/ 1278656 h 2646449"/>
                  <a:gd name="connsiteX132" fmla="*/ 9742 w 1096742"/>
                  <a:gd name="connsiteY132" fmla="*/ 1218088 h 2646449"/>
                  <a:gd name="connsiteX133" fmla="*/ 33123 w 1096742"/>
                  <a:gd name="connsiteY133" fmla="*/ 1220373 h 2646449"/>
                  <a:gd name="connsiteX134" fmla="*/ 65597 w 1096742"/>
                  <a:gd name="connsiteY134" fmla="*/ 1277825 h 2646449"/>
                  <a:gd name="connsiteX135" fmla="*/ 33123 w 1096742"/>
                  <a:gd name="connsiteY135" fmla="*/ 1296758 h 2646449"/>
                  <a:gd name="connsiteX136" fmla="*/ 0 w 1096742"/>
                  <a:gd name="connsiteY136" fmla="*/ 1239306 h 2646449"/>
                  <a:gd name="connsiteX137" fmla="*/ 9742 w 1096742"/>
                  <a:gd name="connsiteY137" fmla="*/ 1218088 h 2646449"/>
                  <a:gd name="connsiteX138" fmla="*/ 113433 w 1096742"/>
                  <a:gd name="connsiteY138" fmla="*/ 1154721 h 2646449"/>
                  <a:gd name="connsiteX139" fmla="*/ 136814 w 1096742"/>
                  <a:gd name="connsiteY139" fmla="*/ 1157006 h 2646449"/>
                  <a:gd name="connsiteX140" fmla="*/ 169288 w 1096742"/>
                  <a:gd name="connsiteY140" fmla="*/ 1214458 h 2646449"/>
                  <a:gd name="connsiteX141" fmla="*/ 136814 w 1096742"/>
                  <a:gd name="connsiteY141" fmla="*/ 1232738 h 2646449"/>
                  <a:gd name="connsiteX142" fmla="*/ 103691 w 1096742"/>
                  <a:gd name="connsiteY142" fmla="*/ 1175939 h 2646449"/>
                  <a:gd name="connsiteX143" fmla="*/ 113433 w 1096742"/>
                  <a:gd name="connsiteY143" fmla="*/ 1154721 h 2646449"/>
                  <a:gd name="connsiteX144" fmla="*/ 9742 w 1096742"/>
                  <a:gd name="connsiteY144" fmla="*/ 1094235 h 2646449"/>
                  <a:gd name="connsiteX145" fmla="*/ 33123 w 1096742"/>
                  <a:gd name="connsiteY145" fmla="*/ 1096520 h 2646449"/>
                  <a:gd name="connsiteX146" fmla="*/ 65597 w 1096742"/>
                  <a:gd name="connsiteY146" fmla="*/ 1153319 h 2646449"/>
                  <a:gd name="connsiteX147" fmla="*/ 33123 w 1096742"/>
                  <a:gd name="connsiteY147" fmla="*/ 1172905 h 2646449"/>
                  <a:gd name="connsiteX148" fmla="*/ 0 w 1096742"/>
                  <a:gd name="connsiteY148" fmla="*/ 1115453 h 2646449"/>
                  <a:gd name="connsiteX149" fmla="*/ 9742 w 1096742"/>
                  <a:gd name="connsiteY149" fmla="*/ 1094235 h 2646449"/>
                  <a:gd name="connsiteX150" fmla="*/ 886057 w 1096742"/>
                  <a:gd name="connsiteY150" fmla="*/ 978676 h 2646449"/>
                  <a:gd name="connsiteX151" fmla="*/ 895121 w 1096742"/>
                  <a:gd name="connsiteY151" fmla="*/ 998577 h 2646449"/>
                  <a:gd name="connsiteX152" fmla="*/ 863764 w 1096742"/>
                  <a:gd name="connsiteY152" fmla="*/ 1052074 h 2646449"/>
                  <a:gd name="connsiteX153" fmla="*/ 832407 w 1096742"/>
                  <a:gd name="connsiteY153" fmla="*/ 1034671 h 2646449"/>
                  <a:gd name="connsiteX154" fmla="*/ 863764 w 1096742"/>
                  <a:gd name="connsiteY154" fmla="*/ 980529 h 2646449"/>
                  <a:gd name="connsiteX155" fmla="*/ 886057 w 1096742"/>
                  <a:gd name="connsiteY155" fmla="*/ 978676 h 2646449"/>
                  <a:gd name="connsiteX156" fmla="*/ 986849 w 1096742"/>
                  <a:gd name="connsiteY156" fmla="*/ 921070 h 2646449"/>
                  <a:gd name="connsiteX157" fmla="*/ 995925 w 1096742"/>
                  <a:gd name="connsiteY157" fmla="*/ 940971 h 2646449"/>
                  <a:gd name="connsiteX158" fmla="*/ 964902 w 1096742"/>
                  <a:gd name="connsiteY158" fmla="*/ 994468 h 2646449"/>
                  <a:gd name="connsiteX159" fmla="*/ 933218 w 1096742"/>
                  <a:gd name="connsiteY159" fmla="*/ 977065 h 2646449"/>
                  <a:gd name="connsiteX160" fmla="*/ 964902 w 1096742"/>
                  <a:gd name="connsiteY160" fmla="*/ 922923 h 2646449"/>
                  <a:gd name="connsiteX161" fmla="*/ 986849 w 1096742"/>
                  <a:gd name="connsiteY161" fmla="*/ 921070 h 2646449"/>
                  <a:gd name="connsiteX162" fmla="*/ 1087678 w 1096742"/>
                  <a:gd name="connsiteY162" fmla="*/ 860720 h 2646449"/>
                  <a:gd name="connsiteX163" fmla="*/ 1096742 w 1096742"/>
                  <a:gd name="connsiteY163" fmla="*/ 880679 h 2646449"/>
                  <a:gd name="connsiteX164" fmla="*/ 1065385 w 1096742"/>
                  <a:gd name="connsiteY164" fmla="*/ 934553 h 2646449"/>
                  <a:gd name="connsiteX165" fmla="*/ 1034028 w 1096742"/>
                  <a:gd name="connsiteY165" fmla="*/ 916379 h 2646449"/>
                  <a:gd name="connsiteX166" fmla="*/ 1065385 w 1096742"/>
                  <a:gd name="connsiteY166" fmla="*/ 863154 h 2646449"/>
                  <a:gd name="connsiteX167" fmla="*/ 1087678 w 1096742"/>
                  <a:gd name="connsiteY167" fmla="*/ 860720 h 2646449"/>
                  <a:gd name="connsiteX168" fmla="*/ 113433 w 1096742"/>
                  <a:gd name="connsiteY168" fmla="*/ 852371 h 2646449"/>
                  <a:gd name="connsiteX169" fmla="*/ 136814 w 1096742"/>
                  <a:gd name="connsiteY169" fmla="*/ 854575 h 2646449"/>
                  <a:gd name="connsiteX170" fmla="*/ 169288 w 1096742"/>
                  <a:gd name="connsiteY170" fmla="*/ 912027 h 2646449"/>
                  <a:gd name="connsiteX171" fmla="*/ 136814 w 1096742"/>
                  <a:gd name="connsiteY171" fmla="*/ 930960 h 2646449"/>
                  <a:gd name="connsiteX172" fmla="*/ 103691 w 1096742"/>
                  <a:gd name="connsiteY172" fmla="*/ 874161 h 2646449"/>
                  <a:gd name="connsiteX173" fmla="*/ 113433 w 1096742"/>
                  <a:gd name="connsiteY173" fmla="*/ 852371 h 2646449"/>
                  <a:gd name="connsiteX174" fmla="*/ 9742 w 1096742"/>
                  <a:gd name="connsiteY174" fmla="*/ 791884 h 2646449"/>
                  <a:gd name="connsiteX175" fmla="*/ 33123 w 1096742"/>
                  <a:gd name="connsiteY175" fmla="*/ 794088 h 2646449"/>
                  <a:gd name="connsiteX176" fmla="*/ 65597 w 1096742"/>
                  <a:gd name="connsiteY176" fmla="*/ 851540 h 2646449"/>
                  <a:gd name="connsiteX177" fmla="*/ 33123 w 1096742"/>
                  <a:gd name="connsiteY177" fmla="*/ 870473 h 2646449"/>
                  <a:gd name="connsiteX178" fmla="*/ 0 w 1096742"/>
                  <a:gd name="connsiteY178" fmla="*/ 813674 h 2646449"/>
                  <a:gd name="connsiteX179" fmla="*/ 9742 w 1096742"/>
                  <a:gd name="connsiteY179" fmla="*/ 791884 h 2646449"/>
                  <a:gd name="connsiteX180" fmla="*/ 113433 w 1096742"/>
                  <a:gd name="connsiteY180" fmla="*/ 728436 h 2646449"/>
                  <a:gd name="connsiteX181" fmla="*/ 136814 w 1096742"/>
                  <a:gd name="connsiteY181" fmla="*/ 730721 h 2646449"/>
                  <a:gd name="connsiteX182" fmla="*/ 169288 w 1096742"/>
                  <a:gd name="connsiteY182" fmla="*/ 788173 h 2646449"/>
                  <a:gd name="connsiteX183" fmla="*/ 136814 w 1096742"/>
                  <a:gd name="connsiteY183" fmla="*/ 807106 h 2646449"/>
                  <a:gd name="connsiteX184" fmla="*/ 103691 w 1096742"/>
                  <a:gd name="connsiteY184" fmla="*/ 749654 h 2646449"/>
                  <a:gd name="connsiteX185" fmla="*/ 113433 w 1096742"/>
                  <a:gd name="connsiteY185" fmla="*/ 728436 h 2646449"/>
                  <a:gd name="connsiteX186" fmla="*/ 9742 w 1096742"/>
                  <a:gd name="connsiteY186" fmla="*/ 667951 h 2646449"/>
                  <a:gd name="connsiteX187" fmla="*/ 33123 w 1096742"/>
                  <a:gd name="connsiteY187" fmla="*/ 670236 h 2646449"/>
                  <a:gd name="connsiteX188" fmla="*/ 65597 w 1096742"/>
                  <a:gd name="connsiteY188" fmla="*/ 727688 h 2646449"/>
                  <a:gd name="connsiteX189" fmla="*/ 33123 w 1096742"/>
                  <a:gd name="connsiteY189" fmla="*/ 746621 h 2646449"/>
                  <a:gd name="connsiteX190" fmla="*/ 0 w 1096742"/>
                  <a:gd name="connsiteY190" fmla="*/ 689169 h 2646449"/>
                  <a:gd name="connsiteX191" fmla="*/ 9742 w 1096742"/>
                  <a:gd name="connsiteY191" fmla="*/ 667951 h 2646449"/>
                  <a:gd name="connsiteX192" fmla="*/ 886057 w 1096742"/>
                  <a:gd name="connsiteY192" fmla="*/ 549322 h 2646449"/>
                  <a:gd name="connsiteX193" fmla="*/ 895121 w 1096742"/>
                  <a:gd name="connsiteY193" fmla="*/ 569606 h 2646449"/>
                  <a:gd name="connsiteX194" fmla="*/ 863764 w 1096742"/>
                  <a:gd name="connsiteY194" fmla="*/ 623480 h 2646449"/>
                  <a:gd name="connsiteX195" fmla="*/ 841471 w 1096742"/>
                  <a:gd name="connsiteY195" fmla="*/ 625671 h 2646449"/>
                  <a:gd name="connsiteX196" fmla="*/ 835866 w 1096742"/>
                  <a:gd name="connsiteY196" fmla="*/ 613478 h 2646449"/>
                  <a:gd name="connsiteX197" fmla="*/ 585767 w 1096742"/>
                  <a:gd name="connsiteY197" fmla="*/ 757574 h 2646449"/>
                  <a:gd name="connsiteX198" fmla="*/ 577620 w 1096742"/>
                  <a:gd name="connsiteY198" fmla="*/ 784367 h 2646449"/>
                  <a:gd name="connsiteX199" fmla="*/ 555572 w 1096742"/>
                  <a:gd name="connsiteY199" fmla="*/ 807248 h 2646449"/>
                  <a:gd name="connsiteX200" fmla="*/ 524215 w 1096742"/>
                  <a:gd name="connsiteY200" fmla="*/ 789845 h 2646449"/>
                  <a:gd name="connsiteX201" fmla="*/ 555572 w 1096742"/>
                  <a:gd name="connsiteY201" fmla="*/ 735703 h 2646449"/>
                  <a:gd name="connsiteX202" fmla="*/ 577620 w 1096742"/>
                  <a:gd name="connsiteY202" fmla="*/ 733850 h 2646449"/>
                  <a:gd name="connsiteX203" fmla="*/ 582874 w 1096742"/>
                  <a:gd name="connsiteY203" fmla="*/ 745083 h 2646449"/>
                  <a:gd name="connsiteX204" fmla="*/ 834107 w 1096742"/>
                  <a:gd name="connsiteY204" fmla="*/ 600112 h 2646449"/>
                  <a:gd name="connsiteX205" fmla="*/ 841471 w 1096742"/>
                  <a:gd name="connsiteY205" fmla="*/ 574799 h 2646449"/>
                  <a:gd name="connsiteX206" fmla="*/ 863764 w 1096742"/>
                  <a:gd name="connsiteY206" fmla="*/ 551432 h 2646449"/>
                  <a:gd name="connsiteX207" fmla="*/ 886057 w 1096742"/>
                  <a:gd name="connsiteY207" fmla="*/ 549322 h 2646449"/>
                  <a:gd name="connsiteX208" fmla="*/ 986849 w 1096742"/>
                  <a:gd name="connsiteY208" fmla="*/ 492041 h 2646449"/>
                  <a:gd name="connsiteX209" fmla="*/ 995925 w 1096742"/>
                  <a:gd name="connsiteY209" fmla="*/ 512000 h 2646449"/>
                  <a:gd name="connsiteX210" fmla="*/ 964902 w 1096742"/>
                  <a:gd name="connsiteY210" fmla="*/ 565874 h 2646449"/>
                  <a:gd name="connsiteX211" fmla="*/ 933218 w 1096742"/>
                  <a:gd name="connsiteY211" fmla="*/ 547700 h 2646449"/>
                  <a:gd name="connsiteX212" fmla="*/ 964902 w 1096742"/>
                  <a:gd name="connsiteY212" fmla="*/ 494475 h 2646449"/>
                  <a:gd name="connsiteX213" fmla="*/ 986849 w 1096742"/>
                  <a:gd name="connsiteY213" fmla="*/ 492041 h 2646449"/>
                  <a:gd name="connsiteX214" fmla="*/ 1087678 w 1096742"/>
                  <a:gd name="connsiteY214" fmla="*/ 434164 h 2646449"/>
                  <a:gd name="connsiteX215" fmla="*/ 1096742 w 1096742"/>
                  <a:gd name="connsiteY215" fmla="*/ 454592 h 2646449"/>
                  <a:gd name="connsiteX216" fmla="*/ 1065385 w 1096742"/>
                  <a:gd name="connsiteY216" fmla="*/ 508194 h 2646449"/>
                  <a:gd name="connsiteX217" fmla="*/ 1034028 w 1096742"/>
                  <a:gd name="connsiteY217" fmla="*/ 490545 h 2646449"/>
                  <a:gd name="connsiteX218" fmla="*/ 1065385 w 1096742"/>
                  <a:gd name="connsiteY218" fmla="*/ 436289 h 2646449"/>
                  <a:gd name="connsiteX219" fmla="*/ 1087678 w 1096742"/>
                  <a:gd name="connsiteY219" fmla="*/ 434164 h 2646449"/>
                  <a:gd name="connsiteX220" fmla="*/ 113433 w 1096742"/>
                  <a:gd name="connsiteY220" fmla="*/ 426141 h 2646449"/>
                  <a:gd name="connsiteX221" fmla="*/ 136814 w 1096742"/>
                  <a:gd name="connsiteY221" fmla="*/ 429017 h 2646449"/>
                  <a:gd name="connsiteX222" fmla="*/ 169288 w 1096742"/>
                  <a:gd name="connsiteY222" fmla="*/ 486198 h 2646449"/>
                  <a:gd name="connsiteX223" fmla="*/ 136814 w 1096742"/>
                  <a:gd name="connsiteY223" fmla="*/ 505258 h 2646449"/>
                  <a:gd name="connsiteX224" fmla="*/ 103691 w 1096742"/>
                  <a:gd name="connsiteY224" fmla="*/ 447420 h 2646449"/>
                  <a:gd name="connsiteX225" fmla="*/ 113433 w 1096742"/>
                  <a:gd name="connsiteY225" fmla="*/ 426141 h 2646449"/>
                  <a:gd name="connsiteX226" fmla="*/ 9742 w 1096742"/>
                  <a:gd name="connsiteY226" fmla="*/ 368399 h 2646449"/>
                  <a:gd name="connsiteX227" fmla="*/ 33123 w 1096742"/>
                  <a:gd name="connsiteY227" fmla="*/ 370684 h 2646449"/>
                  <a:gd name="connsiteX228" fmla="*/ 65597 w 1096742"/>
                  <a:gd name="connsiteY228" fmla="*/ 428136 h 2646449"/>
                  <a:gd name="connsiteX229" fmla="*/ 33123 w 1096742"/>
                  <a:gd name="connsiteY229" fmla="*/ 447069 h 2646449"/>
                  <a:gd name="connsiteX230" fmla="*/ 0 w 1096742"/>
                  <a:gd name="connsiteY230" fmla="*/ 389617 h 2646449"/>
                  <a:gd name="connsiteX231" fmla="*/ 9742 w 1096742"/>
                  <a:gd name="connsiteY231" fmla="*/ 368399 h 2646449"/>
                  <a:gd name="connsiteX232" fmla="*/ 113433 w 1096742"/>
                  <a:gd name="connsiteY232" fmla="*/ 302205 h 2646449"/>
                  <a:gd name="connsiteX233" fmla="*/ 136814 w 1096742"/>
                  <a:gd name="connsiteY233" fmla="*/ 304506 h 2646449"/>
                  <a:gd name="connsiteX234" fmla="*/ 169288 w 1096742"/>
                  <a:gd name="connsiteY234" fmla="*/ 361686 h 2646449"/>
                  <a:gd name="connsiteX235" fmla="*/ 136814 w 1096742"/>
                  <a:gd name="connsiteY235" fmla="*/ 381404 h 2646449"/>
                  <a:gd name="connsiteX236" fmla="*/ 103691 w 1096742"/>
                  <a:gd name="connsiteY236" fmla="*/ 323566 h 2646449"/>
                  <a:gd name="connsiteX237" fmla="*/ 113433 w 1096742"/>
                  <a:gd name="connsiteY237" fmla="*/ 302205 h 2646449"/>
                  <a:gd name="connsiteX238" fmla="*/ 577620 w 1096742"/>
                  <a:gd name="connsiteY238" fmla="*/ 290095 h 2646449"/>
                  <a:gd name="connsiteX239" fmla="*/ 586929 w 1096742"/>
                  <a:gd name="connsiteY239" fmla="*/ 310379 h 2646449"/>
                  <a:gd name="connsiteX240" fmla="*/ 555572 w 1096742"/>
                  <a:gd name="connsiteY240" fmla="*/ 364253 h 2646449"/>
                  <a:gd name="connsiteX241" fmla="*/ 524215 w 1096742"/>
                  <a:gd name="connsiteY241" fmla="*/ 346079 h 2646449"/>
                  <a:gd name="connsiteX242" fmla="*/ 555572 w 1096742"/>
                  <a:gd name="connsiteY242" fmla="*/ 292205 h 2646449"/>
                  <a:gd name="connsiteX243" fmla="*/ 577620 w 1096742"/>
                  <a:gd name="connsiteY243" fmla="*/ 290095 h 2646449"/>
                  <a:gd name="connsiteX244" fmla="*/ 9742 w 1096742"/>
                  <a:gd name="connsiteY244" fmla="*/ 244545 h 2646449"/>
                  <a:gd name="connsiteX245" fmla="*/ 33123 w 1096742"/>
                  <a:gd name="connsiteY245" fmla="*/ 246830 h 2646449"/>
                  <a:gd name="connsiteX246" fmla="*/ 65597 w 1096742"/>
                  <a:gd name="connsiteY246" fmla="*/ 303629 h 2646449"/>
                  <a:gd name="connsiteX247" fmla="*/ 33123 w 1096742"/>
                  <a:gd name="connsiteY247" fmla="*/ 323215 h 2646449"/>
                  <a:gd name="connsiteX248" fmla="*/ 0 w 1096742"/>
                  <a:gd name="connsiteY248" fmla="*/ 265763 h 2646449"/>
                  <a:gd name="connsiteX249" fmla="*/ 9742 w 1096742"/>
                  <a:gd name="connsiteY249" fmla="*/ 244545 h 2646449"/>
                  <a:gd name="connsiteX250" fmla="*/ 886057 w 1096742"/>
                  <a:gd name="connsiteY250" fmla="*/ 120105 h 2646449"/>
                  <a:gd name="connsiteX251" fmla="*/ 895121 w 1096742"/>
                  <a:gd name="connsiteY251" fmla="*/ 140247 h 2646449"/>
                  <a:gd name="connsiteX252" fmla="*/ 863764 w 1096742"/>
                  <a:gd name="connsiteY252" fmla="*/ 193744 h 2646449"/>
                  <a:gd name="connsiteX253" fmla="*/ 832407 w 1096742"/>
                  <a:gd name="connsiteY253" fmla="*/ 175697 h 2646449"/>
                  <a:gd name="connsiteX254" fmla="*/ 863764 w 1096742"/>
                  <a:gd name="connsiteY254" fmla="*/ 122199 h 2646449"/>
                  <a:gd name="connsiteX255" fmla="*/ 886057 w 1096742"/>
                  <a:gd name="connsiteY255" fmla="*/ 120105 h 2646449"/>
                  <a:gd name="connsiteX256" fmla="*/ 986849 w 1096742"/>
                  <a:gd name="connsiteY256" fmla="*/ 62552 h 2646449"/>
                  <a:gd name="connsiteX257" fmla="*/ 995925 w 1096742"/>
                  <a:gd name="connsiteY257" fmla="*/ 82836 h 2646449"/>
                  <a:gd name="connsiteX258" fmla="*/ 964902 w 1096742"/>
                  <a:gd name="connsiteY258" fmla="*/ 136710 h 2646449"/>
                  <a:gd name="connsiteX259" fmla="*/ 933218 w 1096742"/>
                  <a:gd name="connsiteY259" fmla="*/ 118536 h 2646449"/>
                  <a:gd name="connsiteX260" fmla="*/ 964902 w 1096742"/>
                  <a:gd name="connsiteY260" fmla="*/ 64662 h 2646449"/>
                  <a:gd name="connsiteX261" fmla="*/ 986849 w 1096742"/>
                  <a:gd name="connsiteY261" fmla="*/ 62552 h 2646449"/>
                  <a:gd name="connsiteX262" fmla="*/ 1087678 w 1096742"/>
                  <a:gd name="connsiteY262" fmla="*/ 2065 h 2646449"/>
                  <a:gd name="connsiteX263" fmla="*/ 1096742 w 1096742"/>
                  <a:gd name="connsiteY263" fmla="*/ 22349 h 2646449"/>
                  <a:gd name="connsiteX264" fmla="*/ 1065385 w 1096742"/>
                  <a:gd name="connsiteY264" fmla="*/ 76223 h 2646449"/>
                  <a:gd name="connsiteX265" fmla="*/ 1034028 w 1096742"/>
                  <a:gd name="connsiteY265" fmla="*/ 58049 h 2646449"/>
                  <a:gd name="connsiteX266" fmla="*/ 1065385 w 1096742"/>
                  <a:gd name="connsiteY266" fmla="*/ 4175 h 2646449"/>
                  <a:gd name="connsiteX267" fmla="*/ 1087678 w 1096742"/>
                  <a:gd name="connsiteY267" fmla="*/ 2065 h 26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1096742" h="2646449">
                    <a:moveTo>
                      <a:pt x="113433" y="2563271"/>
                    </a:moveTo>
                    <a:cubicBezTo>
                      <a:pt x="119441" y="2559762"/>
                      <a:pt x="127722" y="2560252"/>
                      <a:pt x="136814" y="2565475"/>
                    </a:cubicBezTo>
                    <a:cubicBezTo>
                      <a:pt x="154999" y="2576574"/>
                      <a:pt x="169288" y="2602035"/>
                      <a:pt x="169288" y="2622927"/>
                    </a:cubicBezTo>
                    <a:cubicBezTo>
                      <a:pt x="169288" y="2644472"/>
                      <a:pt x="154999" y="2652306"/>
                      <a:pt x="136814" y="2641860"/>
                    </a:cubicBezTo>
                    <a:cubicBezTo>
                      <a:pt x="118629" y="2631414"/>
                      <a:pt x="103691" y="2605953"/>
                      <a:pt x="103691" y="2585061"/>
                    </a:cubicBezTo>
                    <a:cubicBezTo>
                      <a:pt x="103691" y="2574289"/>
                      <a:pt x="107426" y="2566781"/>
                      <a:pt x="113433" y="2563271"/>
                    </a:cubicBezTo>
                    <a:close/>
                    <a:moveTo>
                      <a:pt x="9742" y="2505665"/>
                    </a:moveTo>
                    <a:cubicBezTo>
                      <a:pt x="15750" y="2502156"/>
                      <a:pt x="24031" y="2502646"/>
                      <a:pt x="33123" y="2507869"/>
                    </a:cubicBezTo>
                    <a:cubicBezTo>
                      <a:pt x="51308" y="2518968"/>
                      <a:pt x="65597" y="2544429"/>
                      <a:pt x="65597" y="2565321"/>
                    </a:cubicBezTo>
                    <a:cubicBezTo>
                      <a:pt x="65597" y="2586213"/>
                      <a:pt x="51308" y="2594700"/>
                      <a:pt x="33123" y="2584254"/>
                    </a:cubicBezTo>
                    <a:cubicBezTo>
                      <a:pt x="14938" y="2573808"/>
                      <a:pt x="0" y="2548347"/>
                      <a:pt x="0" y="2527455"/>
                    </a:cubicBezTo>
                    <a:cubicBezTo>
                      <a:pt x="0" y="2516682"/>
                      <a:pt x="3735" y="2509174"/>
                      <a:pt x="9742" y="2505665"/>
                    </a:cubicBezTo>
                    <a:close/>
                    <a:moveTo>
                      <a:pt x="113433" y="2439336"/>
                    </a:moveTo>
                    <a:cubicBezTo>
                      <a:pt x="119441" y="2435908"/>
                      <a:pt x="127722" y="2436398"/>
                      <a:pt x="136814" y="2441621"/>
                    </a:cubicBezTo>
                    <a:cubicBezTo>
                      <a:pt x="154999" y="2452067"/>
                      <a:pt x="169288" y="2477529"/>
                      <a:pt x="169288" y="2499073"/>
                    </a:cubicBezTo>
                    <a:cubicBezTo>
                      <a:pt x="169288" y="2519965"/>
                      <a:pt x="154999" y="2528452"/>
                      <a:pt x="136814" y="2518006"/>
                    </a:cubicBezTo>
                    <a:cubicBezTo>
                      <a:pt x="118629" y="2506908"/>
                      <a:pt x="103691" y="2482099"/>
                      <a:pt x="103691" y="2460554"/>
                    </a:cubicBezTo>
                    <a:cubicBezTo>
                      <a:pt x="103691" y="2450108"/>
                      <a:pt x="107426" y="2442763"/>
                      <a:pt x="113433" y="2439336"/>
                    </a:cubicBezTo>
                    <a:close/>
                    <a:moveTo>
                      <a:pt x="9742" y="2381730"/>
                    </a:moveTo>
                    <a:cubicBezTo>
                      <a:pt x="15750" y="2378302"/>
                      <a:pt x="24031" y="2378792"/>
                      <a:pt x="33123" y="2384015"/>
                    </a:cubicBezTo>
                    <a:cubicBezTo>
                      <a:pt x="51308" y="2394461"/>
                      <a:pt x="65597" y="2419923"/>
                      <a:pt x="65597" y="2441467"/>
                    </a:cubicBezTo>
                    <a:cubicBezTo>
                      <a:pt x="65597" y="2462359"/>
                      <a:pt x="51308" y="2470846"/>
                      <a:pt x="33123" y="2460400"/>
                    </a:cubicBezTo>
                    <a:cubicBezTo>
                      <a:pt x="14938" y="2449954"/>
                      <a:pt x="0" y="2423840"/>
                      <a:pt x="0" y="2402948"/>
                    </a:cubicBezTo>
                    <a:cubicBezTo>
                      <a:pt x="0" y="2392502"/>
                      <a:pt x="3735" y="2385157"/>
                      <a:pt x="9742" y="2381730"/>
                    </a:cubicBezTo>
                    <a:close/>
                    <a:moveTo>
                      <a:pt x="886057" y="2263022"/>
                    </a:moveTo>
                    <a:cubicBezTo>
                      <a:pt x="891691" y="2266186"/>
                      <a:pt x="895121" y="2273001"/>
                      <a:pt x="895121" y="2282738"/>
                    </a:cubicBezTo>
                    <a:cubicBezTo>
                      <a:pt x="895121" y="2303509"/>
                      <a:pt x="881402" y="2327525"/>
                      <a:pt x="863764" y="2337261"/>
                    </a:cubicBezTo>
                    <a:cubicBezTo>
                      <a:pt x="846126" y="2346997"/>
                      <a:pt x="832407" y="2339208"/>
                      <a:pt x="832407" y="2319087"/>
                    </a:cubicBezTo>
                    <a:cubicBezTo>
                      <a:pt x="832407" y="2299614"/>
                      <a:pt x="846126" y="2274949"/>
                      <a:pt x="863764" y="2265213"/>
                    </a:cubicBezTo>
                    <a:cubicBezTo>
                      <a:pt x="872583" y="2260344"/>
                      <a:pt x="880422" y="2259858"/>
                      <a:pt x="886057" y="2263022"/>
                    </a:cubicBezTo>
                    <a:close/>
                    <a:moveTo>
                      <a:pt x="986849" y="2202965"/>
                    </a:moveTo>
                    <a:cubicBezTo>
                      <a:pt x="992460" y="2206269"/>
                      <a:pt x="995925" y="2213359"/>
                      <a:pt x="995925" y="2223349"/>
                    </a:cubicBezTo>
                    <a:cubicBezTo>
                      <a:pt x="995925" y="2242686"/>
                      <a:pt x="982063" y="2266534"/>
                      <a:pt x="964902" y="2276847"/>
                    </a:cubicBezTo>
                    <a:cubicBezTo>
                      <a:pt x="947080" y="2286515"/>
                      <a:pt x="933218" y="2278780"/>
                      <a:pt x="933218" y="2258799"/>
                    </a:cubicBezTo>
                    <a:cubicBezTo>
                      <a:pt x="933218" y="2239463"/>
                      <a:pt x="947080" y="2214970"/>
                      <a:pt x="964902" y="2205302"/>
                    </a:cubicBezTo>
                    <a:cubicBezTo>
                      <a:pt x="973483" y="2200146"/>
                      <a:pt x="981238" y="2199662"/>
                      <a:pt x="986849" y="2202965"/>
                    </a:cubicBezTo>
                    <a:close/>
                    <a:moveTo>
                      <a:pt x="1087678" y="2145359"/>
                    </a:moveTo>
                    <a:cubicBezTo>
                      <a:pt x="1093312" y="2148663"/>
                      <a:pt x="1096742" y="2155753"/>
                      <a:pt x="1096742" y="2165743"/>
                    </a:cubicBezTo>
                    <a:cubicBezTo>
                      <a:pt x="1096742" y="2185080"/>
                      <a:pt x="1083023" y="2208928"/>
                      <a:pt x="1065385" y="2218596"/>
                    </a:cubicBezTo>
                    <a:cubicBezTo>
                      <a:pt x="1047747" y="2228909"/>
                      <a:pt x="1034028" y="2220530"/>
                      <a:pt x="1034028" y="2201193"/>
                    </a:cubicBezTo>
                    <a:cubicBezTo>
                      <a:pt x="1034028" y="2181212"/>
                      <a:pt x="1047747" y="2157364"/>
                      <a:pt x="1065385" y="2147696"/>
                    </a:cubicBezTo>
                    <a:cubicBezTo>
                      <a:pt x="1074204" y="2142540"/>
                      <a:pt x="1082043" y="2142056"/>
                      <a:pt x="1087678" y="2145359"/>
                    </a:cubicBezTo>
                    <a:close/>
                    <a:moveTo>
                      <a:pt x="113433" y="2134105"/>
                    </a:moveTo>
                    <a:cubicBezTo>
                      <a:pt x="119441" y="2130759"/>
                      <a:pt x="127722" y="2131412"/>
                      <a:pt x="136814" y="2136961"/>
                    </a:cubicBezTo>
                    <a:cubicBezTo>
                      <a:pt x="154999" y="2146754"/>
                      <a:pt x="169288" y="2172869"/>
                      <a:pt x="169288" y="2193761"/>
                    </a:cubicBezTo>
                    <a:cubicBezTo>
                      <a:pt x="169288" y="2215305"/>
                      <a:pt x="154999" y="2223140"/>
                      <a:pt x="136814" y="2212694"/>
                    </a:cubicBezTo>
                    <a:cubicBezTo>
                      <a:pt x="118629" y="2202248"/>
                      <a:pt x="103691" y="2176786"/>
                      <a:pt x="103691" y="2155242"/>
                    </a:cubicBezTo>
                    <a:cubicBezTo>
                      <a:pt x="103691" y="2144796"/>
                      <a:pt x="107426" y="2137451"/>
                      <a:pt x="113433" y="2134105"/>
                    </a:cubicBezTo>
                    <a:close/>
                    <a:moveTo>
                      <a:pt x="9742" y="2073619"/>
                    </a:moveTo>
                    <a:cubicBezTo>
                      <a:pt x="15750" y="2070110"/>
                      <a:pt x="24031" y="2070600"/>
                      <a:pt x="33123" y="2075823"/>
                    </a:cubicBezTo>
                    <a:cubicBezTo>
                      <a:pt x="51308" y="2086921"/>
                      <a:pt x="65597" y="2112383"/>
                      <a:pt x="65597" y="2133275"/>
                    </a:cubicBezTo>
                    <a:cubicBezTo>
                      <a:pt x="65597" y="2154167"/>
                      <a:pt x="51308" y="2162654"/>
                      <a:pt x="33123" y="2152208"/>
                    </a:cubicBezTo>
                    <a:cubicBezTo>
                      <a:pt x="14938" y="2141762"/>
                      <a:pt x="0" y="2116300"/>
                      <a:pt x="0" y="2095409"/>
                    </a:cubicBezTo>
                    <a:cubicBezTo>
                      <a:pt x="0" y="2084637"/>
                      <a:pt x="3735" y="2077129"/>
                      <a:pt x="9742" y="2073619"/>
                    </a:cubicBezTo>
                    <a:close/>
                    <a:moveTo>
                      <a:pt x="113433" y="2010172"/>
                    </a:moveTo>
                    <a:cubicBezTo>
                      <a:pt x="119441" y="2006744"/>
                      <a:pt x="127722" y="2007234"/>
                      <a:pt x="136814" y="2012457"/>
                    </a:cubicBezTo>
                    <a:cubicBezTo>
                      <a:pt x="154999" y="2022902"/>
                      <a:pt x="169288" y="2048364"/>
                      <a:pt x="169288" y="2069256"/>
                    </a:cubicBezTo>
                    <a:cubicBezTo>
                      <a:pt x="169288" y="2090801"/>
                      <a:pt x="154999" y="2099288"/>
                      <a:pt x="136814" y="2088842"/>
                    </a:cubicBezTo>
                    <a:cubicBezTo>
                      <a:pt x="118629" y="2078396"/>
                      <a:pt x="103691" y="2052281"/>
                      <a:pt x="103691" y="2031390"/>
                    </a:cubicBezTo>
                    <a:cubicBezTo>
                      <a:pt x="103691" y="2020944"/>
                      <a:pt x="107426" y="2013599"/>
                      <a:pt x="113433" y="2010172"/>
                    </a:cubicBezTo>
                    <a:close/>
                    <a:moveTo>
                      <a:pt x="9742" y="1949684"/>
                    </a:moveTo>
                    <a:cubicBezTo>
                      <a:pt x="15750" y="1946256"/>
                      <a:pt x="24031" y="1946746"/>
                      <a:pt x="33123" y="1951969"/>
                    </a:cubicBezTo>
                    <a:cubicBezTo>
                      <a:pt x="51308" y="1962414"/>
                      <a:pt x="65597" y="1987876"/>
                      <a:pt x="65597" y="2009421"/>
                    </a:cubicBezTo>
                    <a:cubicBezTo>
                      <a:pt x="65597" y="2030313"/>
                      <a:pt x="51308" y="2038800"/>
                      <a:pt x="33123" y="2028354"/>
                    </a:cubicBezTo>
                    <a:cubicBezTo>
                      <a:pt x="14938" y="2017255"/>
                      <a:pt x="0" y="1992446"/>
                      <a:pt x="0" y="1970902"/>
                    </a:cubicBezTo>
                    <a:cubicBezTo>
                      <a:pt x="0" y="1960456"/>
                      <a:pt x="3735" y="1953111"/>
                      <a:pt x="9742" y="1949684"/>
                    </a:cubicBezTo>
                    <a:close/>
                    <a:moveTo>
                      <a:pt x="886057" y="1833964"/>
                    </a:moveTo>
                    <a:cubicBezTo>
                      <a:pt x="891691" y="1837106"/>
                      <a:pt x="895121" y="1844035"/>
                      <a:pt x="895121" y="1854026"/>
                    </a:cubicBezTo>
                    <a:cubicBezTo>
                      <a:pt x="895121" y="1874007"/>
                      <a:pt x="881402" y="1897855"/>
                      <a:pt x="863764" y="1908168"/>
                    </a:cubicBezTo>
                    <a:cubicBezTo>
                      <a:pt x="846126" y="1917836"/>
                      <a:pt x="832407" y="1909457"/>
                      <a:pt x="832407" y="1890120"/>
                    </a:cubicBezTo>
                    <a:cubicBezTo>
                      <a:pt x="832407" y="1870139"/>
                      <a:pt x="846126" y="1846291"/>
                      <a:pt x="863764" y="1836623"/>
                    </a:cubicBezTo>
                    <a:cubicBezTo>
                      <a:pt x="872583" y="1831466"/>
                      <a:pt x="880422" y="1830822"/>
                      <a:pt x="886057" y="1833964"/>
                    </a:cubicBezTo>
                    <a:close/>
                    <a:moveTo>
                      <a:pt x="986849" y="1776331"/>
                    </a:moveTo>
                    <a:cubicBezTo>
                      <a:pt x="992460" y="1779576"/>
                      <a:pt x="995925" y="1786554"/>
                      <a:pt x="995925" y="1796615"/>
                    </a:cubicBezTo>
                    <a:cubicBezTo>
                      <a:pt x="995925" y="1816737"/>
                      <a:pt x="982063" y="1840753"/>
                      <a:pt x="964902" y="1850489"/>
                    </a:cubicBezTo>
                    <a:cubicBezTo>
                      <a:pt x="947080" y="1860225"/>
                      <a:pt x="933218" y="1852436"/>
                      <a:pt x="933218" y="1832964"/>
                    </a:cubicBezTo>
                    <a:cubicBezTo>
                      <a:pt x="933218" y="1812842"/>
                      <a:pt x="947080" y="1788177"/>
                      <a:pt x="964902" y="1778441"/>
                    </a:cubicBezTo>
                    <a:cubicBezTo>
                      <a:pt x="973483" y="1773573"/>
                      <a:pt x="981238" y="1773086"/>
                      <a:pt x="986849" y="1776331"/>
                    </a:cubicBezTo>
                    <a:close/>
                    <a:moveTo>
                      <a:pt x="1087678" y="1718968"/>
                    </a:moveTo>
                    <a:cubicBezTo>
                      <a:pt x="1093312" y="1722295"/>
                      <a:pt x="1096742" y="1729272"/>
                      <a:pt x="1096742" y="1739009"/>
                    </a:cubicBezTo>
                    <a:cubicBezTo>
                      <a:pt x="1096742" y="1759131"/>
                      <a:pt x="1083023" y="1783147"/>
                      <a:pt x="1065385" y="1792883"/>
                    </a:cubicBezTo>
                    <a:cubicBezTo>
                      <a:pt x="1047747" y="1802619"/>
                      <a:pt x="1034028" y="1794830"/>
                      <a:pt x="1034028" y="1774709"/>
                    </a:cubicBezTo>
                    <a:cubicBezTo>
                      <a:pt x="1034028" y="1755236"/>
                      <a:pt x="1047747" y="1731220"/>
                      <a:pt x="1065385" y="1720835"/>
                    </a:cubicBezTo>
                    <a:cubicBezTo>
                      <a:pt x="1074204" y="1715966"/>
                      <a:pt x="1082043" y="1715642"/>
                      <a:pt x="1087678" y="1718968"/>
                    </a:cubicBezTo>
                    <a:close/>
                    <a:moveTo>
                      <a:pt x="113433" y="1708065"/>
                    </a:moveTo>
                    <a:cubicBezTo>
                      <a:pt x="119441" y="1704637"/>
                      <a:pt x="127722" y="1705127"/>
                      <a:pt x="136814" y="1710676"/>
                    </a:cubicBezTo>
                    <a:cubicBezTo>
                      <a:pt x="154999" y="1720469"/>
                      <a:pt x="169288" y="1746584"/>
                      <a:pt x="169288" y="1767476"/>
                    </a:cubicBezTo>
                    <a:cubicBezTo>
                      <a:pt x="169288" y="1788368"/>
                      <a:pt x="154999" y="1796855"/>
                      <a:pt x="136814" y="1786409"/>
                    </a:cubicBezTo>
                    <a:cubicBezTo>
                      <a:pt x="118629" y="1775963"/>
                      <a:pt x="103691" y="1750501"/>
                      <a:pt x="103691" y="1728957"/>
                    </a:cubicBezTo>
                    <a:cubicBezTo>
                      <a:pt x="103691" y="1718837"/>
                      <a:pt x="107426" y="1711492"/>
                      <a:pt x="113433" y="1708065"/>
                    </a:cubicBezTo>
                    <a:close/>
                    <a:moveTo>
                      <a:pt x="9742" y="1647281"/>
                    </a:moveTo>
                    <a:cubicBezTo>
                      <a:pt x="15750" y="1643795"/>
                      <a:pt x="24031" y="1644281"/>
                      <a:pt x="33123" y="1649469"/>
                    </a:cubicBezTo>
                    <a:cubicBezTo>
                      <a:pt x="51308" y="1659846"/>
                      <a:pt x="65597" y="1685788"/>
                      <a:pt x="65597" y="1706541"/>
                    </a:cubicBezTo>
                    <a:cubicBezTo>
                      <a:pt x="65597" y="1727943"/>
                      <a:pt x="51308" y="1736374"/>
                      <a:pt x="33123" y="1725349"/>
                    </a:cubicBezTo>
                    <a:cubicBezTo>
                      <a:pt x="14938" y="1714972"/>
                      <a:pt x="0" y="1689679"/>
                      <a:pt x="0" y="1668926"/>
                    </a:cubicBezTo>
                    <a:cubicBezTo>
                      <a:pt x="0" y="1658225"/>
                      <a:pt x="3735" y="1650767"/>
                      <a:pt x="9742" y="1647281"/>
                    </a:cubicBezTo>
                    <a:close/>
                    <a:moveTo>
                      <a:pt x="113433" y="1583887"/>
                    </a:moveTo>
                    <a:cubicBezTo>
                      <a:pt x="119441" y="1580459"/>
                      <a:pt x="127722" y="1580949"/>
                      <a:pt x="136814" y="1586172"/>
                    </a:cubicBezTo>
                    <a:cubicBezTo>
                      <a:pt x="154999" y="1596617"/>
                      <a:pt x="169288" y="1622079"/>
                      <a:pt x="169288" y="1642971"/>
                    </a:cubicBezTo>
                    <a:cubicBezTo>
                      <a:pt x="169288" y="1664516"/>
                      <a:pt x="154999" y="1673003"/>
                      <a:pt x="136814" y="1662557"/>
                    </a:cubicBezTo>
                    <a:cubicBezTo>
                      <a:pt x="118629" y="1652111"/>
                      <a:pt x="103691" y="1626649"/>
                      <a:pt x="103691" y="1605105"/>
                    </a:cubicBezTo>
                    <a:cubicBezTo>
                      <a:pt x="103691" y="1594659"/>
                      <a:pt x="107426" y="1587314"/>
                      <a:pt x="113433" y="1583887"/>
                    </a:cubicBezTo>
                    <a:close/>
                    <a:moveTo>
                      <a:pt x="9742" y="1523751"/>
                    </a:moveTo>
                    <a:cubicBezTo>
                      <a:pt x="15750" y="1520265"/>
                      <a:pt x="24031" y="1520751"/>
                      <a:pt x="33123" y="1526264"/>
                    </a:cubicBezTo>
                    <a:cubicBezTo>
                      <a:pt x="51308" y="1536641"/>
                      <a:pt x="65597" y="1561934"/>
                      <a:pt x="65597" y="1583336"/>
                    </a:cubicBezTo>
                    <a:cubicBezTo>
                      <a:pt x="65597" y="1604089"/>
                      <a:pt x="51308" y="1612520"/>
                      <a:pt x="33123" y="1602144"/>
                    </a:cubicBezTo>
                    <a:cubicBezTo>
                      <a:pt x="14938" y="1591767"/>
                      <a:pt x="0" y="1566474"/>
                      <a:pt x="0" y="1545072"/>
                    </a:cubicBezTo>
                    <a:cubicBezTo>
                      <a:pt x="0" y="1534695"/>
                      <a:pt x="3735" y="1527237"/>
                      <a:pt x="9742" y="1523751"/>
                    </a:cubicBezTo>
                    <a:close/>
                    <a:moveTo>
                      <a:pt x="886057" y="1407652"/>
                    </a:moveTo>
                    <a:cubicBezTo>
                      <a:pt x="891691" y="1410897"/>
                      <a:pt x="895121" y="1417875"/>
                      <a:pt x="895121" y="1427936"/>
                    </a:cubicBezTo>
                    <a:cubicBezTo>
                      <a:pt x="895121" y="1448058"/>
                      <a:pt x="881402" y="1472074"/>
                      <a:pt x="863764" y="1481810"/>
                    </a:cubicBezTo>
                    <a:cubicBezTo>
                      <a:pt x="846126" y="1491546"/>
                      <a:pt x="832407" y="1483757"/>
                      <a:pt x="832407" y="1463636"/>
                    </a:cubicBezTo>
                    <a:cubicBezTo>
                      <a:pt x="832407" y="1444163"/>
                      <a:pt x="846126" y="1419498"/>
                      <a:pt x="863764" y="1409762"/>
                    </a:cubicBezTo>
                    <a:cubicBezTo>
                      <a:pt x="872583" y="1404894"/>
                      <a:pt x="880422" y="1404407"/>
                      <a:pt x="886057" y="1407652"/>
                    </a:cubicBezTo>
                    <a:close/>
                    <a:moveTo>
                      <a:pt x="986849" y="1347167"/>
                    </a:moveTo>
                    <a:cubicBezTo>
                      <a:pt x="992460" y="1350412"/>
                      <a:pt x="995925" y="1357390"/>
                      <a:pt x="995925" y="1367451"/>
                    </a:cubicBezTo>
                    <a:cubicBezTo>
                      <a:pt x="995925" y="1386923"/>
                      <a:pt x="982063" y="1411589"/>
                      <a:pt x="964902" y="1421325"/>
                    </a:cubicBezTo>
                    <a:cubicBezTo>
                      <a:pt x="947080" y="1431061"/>
                      <a:pt x="933218" y="1423272"/>
                      <a:pt x="933218" y="1403151"/>
                    </a:cubicBezTo>
                    <a:cubicBezTo>
                      <a:pt x="933218" y="1383029"/>
                      <a:pt x="947080" y="1359013"/>
                      <a:pt x="964902" y="1349277"/>
                    </a:cubicBezTo>
                    <a:cubicBezTo>
                      <a:pt x="973483" y="1344409"/>
                      <a:pt x="981238" y="1343922"/>
                      <a:pt x="986849" y="1347167"/>
                    </a:cubicBezTo>
                    <a:close/>
                    <a:moveTo>
                      <a:pt x="1087678" y="1289910"/>
                    </a:moveTo>
                    <a:cubicBezTo>
                      <a:pt x="1093312" y="1293214"/>
                      <a:pt x="1096742" y="1300304"/>
                      <a:pt x="1096742" y="1310294"/>
                    </a:cubicBezTo>
                    <a:cubicBezTo>
                      <a:pt x="1096742" y="1329631"/>
                      <a:pt x="1083023" y="1353479"/>
                      <a:pt x="1065385" y="1363147"/>
                    </a:cubicBezTo>
                    <a:cubicBezTo>
                      <a:pt x="1047747" y="1373460"/>
                      <a:pt x="1034028" y="1365081"/>
                      <a:pt x="1034028" y="1345744"/>
                    </a:cubicBezTo>
                    <a:cubicBezTo>
                      <a:pt x="1034028" y="1325763"/>
                      <a:pt x="1047747" y="1301915"/>
                      <a:pt x="1065385" y="1292247"/>
                    </a:cubicBezTo>
                    <a:cubicBezTo>
                      <a:pt x="1074204" y="1287090"/>
                      <a:pt x="1082043" y="1286607"/>
                      <a:pt x="1087678" y="1289910"/>
                    </a:cubicBezTo>
                    <a:close/>
                    <a:moveTo>
                      <a:pt x="113433" y="1278656"/>
                    </a:moveTo>
                    <a:cubicBezTo>
                      <a:pt x="119441" y="1275147"/>
                      <a:pt x="127722" y="1275637"/>
                      <a:pt x="136814" y="1280860"/>
                    </a:cubicBezTo>
                    <a:cubicBezTo>
                      <a:pt x="154999" y="1291305"/>
                      <a:pt x="169288" y="1316767"/>
                      <a:pt x="169288" y="1338312"/>
                    </a:cubicBezTo>
                    <a:cubicBezTo>
                      <a:pt x="169288" y="1359204"/>
                      <a:pt x="154999" y="1367691"/>
                      <a:pt x="136814" y="1357245"/>
                    </a:cubicBezTo>
                    <a:cubicBezTo>
                      <a:pt x="118629" y="1346799"/>
                      <a:pt x="103691" y="1321337"/>
                      <a:pt x="103691" y="1300446"/>
                    </a:cubicBezTo>
                    <a:cubicBezTo>
                      <a:pt x="103691" y="1289674"/>
                      <a:pt x="107426" y="1282166"/>
                      <a:pt x="113433" y="1278656"/>
                    </a:cubicBezTo>
                    <a:close/>
                    <a:moveTo>
                      <a:pt x="9742" y="1218088"/>
                    </a:moveTo>
                    <a:cubicBezTo>
                      <a:pt x="15750" y="1214660"/>
                      <a:pt x="24031" y="1215150"/>
                      <a:pt x="33123" y="1220373"/>
                    </a:cubicBezTo>
                    <a:cubicBezTo>
                      <a:pt x="51308" y="1230818"/>
                      <a:pt x="65597" y="1256933"/>
                      <a:pt x="65597" y="1277825"/>
                    </a:cubicBezTo>
                    <a:cubicBezTo>
                      <a:pt x="65597" y="1298717"/>
                      <a:pt x="51308" y="1307204"/>
                      <a:pt x="33123" y="1296758"/>
                    </a:cubicBezTo>
                    <a:cubicBezTo>
                      <a:pt x="14938" y="1286312"/>
                      <a:pt x="0" y="1260850"/>
                      <a:pt x="0" y="1239306"/>
                    </a:cubicBezTo>
                    <a:cubicBezTo>
                      <a:pt x="0" y="1228860"/>
                      <a:pt x="3735" y="1221515"/>
                      <a:pt x="9742" y="1218088"/>
                    </a:cubicBezTo>
                    <a:close/>
                    <a:moveTo>
                      <a:pt x="113433" y="1154721"/>
                    </a:moveTo>
                    <a:cubicBezTo>
                      <a:pt x="119441" y="1151293"/>
                      <a:pt x="127722" y="1151783"/>
                      <a:pt x="136814" y="1157006"/>
                    </a:cubicBezTo>
                    <a:cubicBezTo>
                      <a:pt x="154999" y="1167451"/>
                      <a:pt x="169288" y="1192913"/>
                      <a:pt x="169288" y="1214458"/>
                    </a:cubicBezTo>
                    <a:cubicBezTo>
                      <a:pt x="169288" y="1235350"/>
                      <a:pt x="154999" y="1243837"/>
                      <a:pt x="136814" y="1232738"/>
                    </a:cubicBezTo>
                    <a:cubicBezTo>
                      <a:pt x="118629" y="1222945"/>
                      <a:pt x="103691" y="1196830"/>
                      <a:pt x="103691" y="1175939"/>
                    </a:cubicBezTo>
                    <a:cubicBezTo>
                      <a:pt x="103691" y="1165493"/>
                      <a:pt x="107426" y="1158148"/>
                      <a:pt x="113433" y="1154721"/>
                    </a:cubicBezTo>
                    <a:close/>
                    <a:moveTo>
                      <a:pt x="9742" y="1094235"/>
                    </a:moveTo>
                    <a:cubicBezTo>
                      <a:pt x="15750" y="1090807"/>
                      <a:pt x="24031" y="1091297"/>
                      <a:pt x="33123" y="1096520"/>
                    </a:cubicBezTo>
                    <a:cubicBezTo>
                      <a:pt x="51308" y="1106965"/>
                      <a:pt x="65597" y="1132427"/>
                      <a:pt x="65597" y="1153319"/>
                    </a:cubicBezTo>
                    <a:cubicBezTo>
                      <a:pt x="65597" y="1174864"/>
                      <a:pt x="51308" y="1183351"/>
                      <a:pt x="33123" y="1172905"/>
                    </a:cubicBezTo>
                    <a:cubicBezTo>
                      <a:pt x="14938" y="1162459"/>
                      <a:pt x="0" y="1136344"/>
                      <a:pt x="0" y="1115453"/>
                    </a:cubicBezTo>
                    <a:cubicBezTo>
                      <a:pt x="0" y="1105007"/>
                      <a:pt x="3735" y="1097662"/>
                      <a:pt x="9742" y="1094235"/>
                    </a:cubicBezTo>
                    <a:close/>
                    <a:moveTo>
                      <a:pt x="886057" y="978676"/>
                    </a:moveTo>
                    <a:cubicBezTo>
                      <a:pt x="891691" y="981980"/>
                      <a:pt x="895121" y="988909"/>
                      <a:pt x="895121" y="998577"/>
                    </a:cubicBezTo>
                    <a:cubicBezTo>
                      <a:pt x="895121" y="1018558"/>
                      <a:pt x="881402" y="1042406"/>
                      <a:pt x="863764" y="1052074"/>
                    </a:cubicBezTo>
                    <a:cubicBezTo>
                      <a:pt x="846126" y="1062387"/>
                      <a:pt x="832407" y="1054008"/>
                      <a:pt x="832407" y="1034671"/>
                    </a:cubicBezTo>
                    <a:cubicBezTo>
                      <a:pt x="832407" y="1014690"/>
                      <a:pt x="846126" y="990842"/>
                      <a:pt x="863764" y="980529"/>
                    </a:cubicBezTo>
                    <a:cubicBezTo>
                      <a:pt x="872583" y="975695"/>
                      <a:pt x="880422" y="975373"/>
                      <a:pt x="886057" y="978676"/>
                    </a:cubicBezTo>
                    <a:close/>
                    <a:moveTo>
                      <a:pt x="986849" y="921070"/>
                    </a:moveTo>
                    <a:cubicBezTo>
                      <a:pt x="992460" y="924374"/>
                      <a:pt x="995925" y="931303"/>
                      <a:pt x="995925" y="940971"/>
                    </a:cubicBezTo>
                    <a:cubicBezTo>
                      <a:pt x="995925" y="960952"/>
                      <a:pt x="982063" y="984800"/>
                      <a:pt x="964902" y="994468"/>
                    </a:cubicBezTo>
                    <a:cubicBezTo>
                      <a:pt x="947080" y="1004781"/>
                      <a:pt x="933218" y="996402"/>
                      <a:pt x="933218" y="977065"/>
                    </a:cubicBezTo>
                    <a:cubicBezTo>
                      <a:pt x="933218" y="957084"/>
                      <a:pt x="947080" y="933236"/>
                      <a:pt x="964902" y="922923"/>
                    </a:cubicBezTo>
                    <a:cubicBezTo>
                      <a:pt x="973483" y="918089"/>
                      <a:pt x="981238" y="917767"/>
                      <a:pt x="986849" y="921070"/>
                    </a:cubicBezTo>
                    <a:close/>
                    <a:moveTo>
                      <a:pt x="1087678" y="860720"/>
                    </a:moveTo>
                    <a:cubicBezTo>
                      <a:pt x="1093312" y="863965"/>
                      <a:pt x="1096742" y="870943"/>
                      <a:pt x="1096742" y="880679"/>
                    </a:cubicBezTo>
                    <a:cubicBezTo>
                      <a:pt x="1096742" y="900801"/>
                      <a:pt x="1083023" y="924817"/>
                      <a:pt x="1065385" y="934553"/>
                    </a:cubicBezTo>
                    <a:cubicBezTo>
                      <a:pt x="1047747" y="944289"/>
                      <a:pt x="1034028" y="936500"/>
                      <a:pt x="1034028" y="916379"/>
                    </a:cubicBezTo>
                    <a:cubicBezTo>
                      <a:pt x="1034028" y="896906"/>
                      <a:pt x="1047747" y="872890"/>
                      <a:pt x="1065385" y="863154"/>
                    </a:cubicBezTo>
                    <a:cubicBezTo>
                      <a:pt x="1074204" y="857961"/>
                      <a:pt x="1082043" y="857474"/>
                      <a:pt x="1087678" y="860720"/>
                    </a:cubicBezTo>
                    <a:close/>
                    <a:moveTo>
                      <a:pt x="113433" y="852371"/>
                    </a:moveTo>
                    <a:cubicBezTo>
                      <a:pt x="119441" y="848862"/>
                      <a:pt x="127722" y="849352"/>
                      <a:pt x="136814" y="854575"/>
                    </a:cubicBezTo>
                    <a:cubicBezTo>
                      <a:pt x="154999" y="865673"/>
                      <a:pt x="169288" y="891135"/>
                      <a:pt x="169288" y="912027"/>
                    </a:cubicBezTo>
                    <a:cubicBezTo>
                      <a:pt x="169288" y="932919"/>
                      <a:pt x="154999" y="941406"/>
                      <a:pt x="136814" y="930960"/>
                    </a:cubicBezTo>
                    <a:cubicBezTo>
                      <a:pt x="118629" y="920514"/>
                      <a:pt x="103691" y="895052"/>
                      <a:pt x="103691" y="874161"/>
                    </a:cubicBezTo>
                    <a:cubicBezTo>
                      <a:pt x="103691" y="863389"/>
                      <a:pt x="107426" y="855881"/>
                      <a:pt x="113433" y="852371"/>
                    </a:cubicBezTo>
                    <a:close/>
                    <a:moveTo>
                      <a:pt x="9742" y="791884"/>
                    </a:moveTo>
                    <a:cubicBezTo>
                      <a:pt x="15750" y="788375"/>
                      <a:pt x="24031" y="788865"/>
                      <a:pt x="33123" y="794088"/>
                    </a:cubicBezTo>
                    <a:cubicBezTo>
                      <a:pt x="51308" y="804533"/>
                      <a:pt x="65597" y="830648"/>
                      <a:pt x="65597" y="851540"/>
                    </a:cubicBezTo>
                    <a:cubicBezTo>
                      <a:pt x="65597" y="872432"/>
                      <a:pt x="51308" y="880919"/>
                      <a:pt x="33123" y="870473"/>
                    </a:cubicBezTo>
                    <a:cubicBezTo>
                      <a:pt x="14938" y="860027"/>
                      <a:pt x="0" y="833912"/>
                      <a:pt x="0" y="813674"/>
                    </a:cubicBezTo>
                    <a:cubicBezTo>
                      <a:pt x="0" y="802902"/>
                      <a:pt x="3735" y="795394"/>
                      <a:pt x="9742" y="791884"/>
                    </a:cubicBezTo>
                    <a:close/>
                    <a:moveTo>
                      <a:pt x="113433" y="728436"/>
                    </a:moveTo>
                    <a:cubicBezTo>
                      <a:pt x="119441" y="725008"/>
                      <a:pt x="127722" y="725498"/>
                      <a:pt x="136814" y="730721"/>
                    </a:cubicBezTo>
                    <a:cubicBezTo>
                      <a:pt x="154999" y="741166"/>
                      <a:pt x="169288" y="766628"/>
                      <a:pt x="169288" y="788173"/>
                    </a:cubicBezTo>
                    <a:cubicBezTo>
                      <a:pt x="169288" y="809065"/>
                      <a:pt x="154999" y="817552"/>
                      <a:pt x="136814" y="807106"/>
                    </a:cubicBezTo>
                    <a:cubicBezTo>
                      <a:pt x="118629" y="796660"/>
                      <a:pt x="103691" y="770545"/>
                      <a:pt x="103691" y="749654"/>
                    </a:cubicBezTo>
                    <a:cubicBezTo>
                      <a:pt x="103691" y="739208"/>
                      <a:pt x="107426" y="731863"/>
                      <a:pt x="113433" y="728436"/>
                    </a:cubicBezTo>
                    <a:close/>
                    <a:moveTo>
                      <a:pt x="9742" y="667951"/>
                    </a:moveTo>
                    <a:cubicBezTo>
                      <a:pt x="15750" y="664523"/>
                      <a:pt x="24031" y="665013"/>
                      <a:pt x="33123" y="670236"/>
                    </a:cubicBezTo>
                    <a:cubicBezTo>
                      <a:pt x="51308" y="680681"/>
                      <a:pt x="65597" y="706143"/>
                      <a:pt x="65597" y="727688"/>
                    </a:cubicBezTo>
                    <a:cubicBezTo>
                      <a:pt x="65597" y="747927"/>
                      <a:pt x="51308" y="757067"/>
                      <a:pt x="33123" y="746621"/>
                    </a:cubicBezTo>
                    <a:cubicBezTo>
                      <a:pt x="14938" y="736175"/>
                      <a:pt x="0" y="710060"/>
                      <a:pt x="0" y="689169"/>
                    </a:cubicBezTo>
                    <a:cubicBezTo>
                      <a:pt x="0" y="678723"/>
                      <a:pt x="3735" y="671378"/>
                      <a:pt x="9742" y="667951"/>
                    </a:cubicBezTo>
                    <a:close/>
                    <a:moveTo>
                      <a:pt x="886057" y="549322"/>
                    </a:moveTo>
                    <a:cubicBezTo>
                      <a:pt x="891691" y="552567"/>
                      <a:pt x="895121" y="559545"/>
                      <a:pt x="895121" y="569606"/>
                    </a:cubicBezTo>
                    <a:cubicBezTo>
                      <a:pt x="895121" y="589728"/>
                      <a:pt x="881402" y="613744"/>
                      <a:pt x="863764" y="623480"/>
                    </a:cubicBezTo>
                    <a:cubicBezTo>
                      <a:pt x="854945" y="628348"/>
                      <a:pt x="847106" y="628835"/>
                      <a:pt x="841471" y="625671"/>
                    </a:cubicBezTo>
                    <a:lnTo>
                      <a:pt x="835866" y="613478"/>
                    </a:lnTo>
                    <a:lnTo>
                      <a:pt x="585767" y="757574"/>
                    </a:lnTo>
                    <a:lnTo>
                      <a:pt x="577620" y="784367"/>
                    </a:lnTo>
                    <a:cubicBezTo>
                      <a:pt x="571904" y="794035"/>
                      <a:pt x="564065" y="802414"/>
                      <a:pt x="555572" y="807248"/>
                    </a:cubicBezTo>
                    <a:cubicBezTo>
                      <a:pt x="537934" y="817561"/>
                      <a:pt x="524215" y="809182"/>
                      <a:pt x="524215" y="789845"/>
                    </a:cubicBezTo>
                    <a:cubicBezTo>
                      <a:pt x="524215" y="769864"/>
                      <a:pt x="537934" y="746016"/>
                      <a:pt x="555572" y="735703"/>
                    </a:cubicBezTo>
                    <a:cubicBezTo>
                      <a:pt x="564065" y="730869"/>
                      <a:pt x="571904" y="730547"/>
                      <a:pt x="577620" y="733850"/>
                    </a:cubicBezTo>
                    <a:lnTo>
                      <a:pt x="582874" y="745083"/>
                    </a:lnTo>
                    <a:lnTo>
                      <a:pt x="834107" y="600112"/>
                    </a:lnTo>
                    <a:lnTo>
                      <a:pt x="841471" y="574799"/>
                    </a:lnTo>
                    <a:cubicBezTo>
                      <a:pt x="847106" y="564901"/>
                      <a:pt x="854945" y="556300"/>
                      <a:pt x="863764" y="551432"/>
                    </a:cubicBezTo>
                    <a:cubicBezTo>
                      <a:pt x="872583" y="546564"/>
                      <a:pt x="880422" y="546077"/>
                      <a:pt x="886057" y="549322"/>
                    </a:cubicBezTo>
                    <a:close/>
                    <a:moveTo>
                      <a:pt x="986849" y="492041"/>
                    </a:moveTo>
                    <a:cubicBezTo>
                      <a:pt x="992460" y="495286"/>
                      <a:pt x="995925" y="502264"/>
                      <a:pt x="995925" y="512000"/>
                    </a:cubicBezTo>
                    <a:cubicBezTo>
                      <a:pt x="995925" y="532122"/>
                      <a:pt x="982063" y="555489"/>
                      <a:pt x="964902" y="565874"/>
                    </a:cubicBezTo>
                    <a:cubicBezTo>
                      <a:pt x="947080" y="575610"/>
                      <a:pt x="933218" y="567821"/>
                      <a:pt x="933218" y="547700"/>
                    </a:cubicBezTo>
                    <a:cubicBezTo>
                      <a:pt x="933218" y="528227"/>
                      <a:pt x="947080" y="504860"/>
                      <a:pt x="964902" y="494475"/>
                    </a:cubicBezTo>
                    <a:cubicBezTo>
                      <a:pt x="973483" y="489282"/>
                      <a:pt x="981238" y="488795"/>
                      <a:pt x="986849" y="492041"/>
                    </a:cubicBezTo>
                    <a:close/>
                    <a:moveTo>
                      <a:pt x="1087678" y="434164"/>
                    </a:moveTo>
                    <a:cubicBezTo>
                      <a:pt x="1093312" y="437433"/>
                      <a:pt x="1096742" y="444460"/>
                      <a:pt x="1096742" y="454592"/>
                    </a:cubicBezTo>
                    <a:cubicBezTo>
                      <a:pt x="1096742" y="474202"/>
                      <a:pt x="1083023" y="498389"/>
                      <a:pt x="1065385" y="508194"/>
                    </a:cubicBezTo>
                    <a:cubicBezTo>
                      <a:pt x="1047747" y="518000"/>
                      <a:pt x="1034028" y="509502"/>
                      <a:pt x="1034028" y="490545"/>
                    </a:cubicBezTo>
                    <a:cubicBezTo>
                      <a:pt x="1034028" y="470280"/>
                      <a:pt x="1047747" y="446094"/>
                      <a:pt x="1065385" y="436289"/>
                    </a:cubicBezTo>
                    <a:cubicBezTo>
                      <a:pt x="1074204" y="431386"/>
                      <a:pt x="1082043" y="430896"/>
                      <a:pt x="1087678" y="434164"/>
                    </a:cubicBezTo>
                    <a:close/>
                    <a:moveTo>
                      <a:pt x="113433" y="426141"/>
                    </a:moveTo>
                    <a:cubicBezTo>
                      <a:pt x="119441" y="422773"/>
                      <a:pt x="127722" y="423430"/>
                      <a:pt x="136814" y="429017"/>
                    </a:cubicBezTo>
                    <a:cubicBezTo>
                      <a:pt x="154999" y="438876"/>
                      <a:pt x="169288" y="465166"/>
                      <a:pt x="169288" y="486198"/>
                    </a:cubicBezTo>
                    <a:cubicBezTo>
                      <a:pt x="169288" y="506572"/>
                      <a:pt x="154999" y="515117"/>
                      <a:pt x="136814" y="505258"/>
                    </a:cubicBezTo>
                    <a:cubicBezTo>
                      <a:pt x="118629" y="494742"/>
                      <a:pt x="103691" y="469109"/>
                      <a:pt x="103691" y="447420"/>
                    </a:cubicBezTo>
                    <a:cubicBezTo>
                      <a:pt x="103691" y="436904"/>
                      <a:pt x="107426" y="429510"/>
                      <a:pt x="113433" y="426141"/>
                    </a:cubicBezTo>
                    <a:close/>
                    <a:moveTo>
                      <a:pt x="9742" y="368399"/>
                    </a:moveTo>
                    <a:cubicBezTo>
                      <a:pt x="15750" y="364971"/>
                      <a:pt x="24031" y="365461"/>
                      <a:pt x="33123" y="370684"/>
                    </a:cubicBezTo>
                    <a:cubicBezTo>
                      <a:pt x="51308" y="381782"/>
                      <a:pt x="65597" y="406591"/>
                      <a:pt x="65597" y="428136"/>
                    </a:cubicBezTo>
                    <a:cubicBezTo>
                      <a:pt x="65597" y="449028"/>
                      <a:pt x="51308" y="457515"/>
                      <a:pt x="33123" y="447069"/>
                    </a:cubicBezTo>
                    <a:cubicBezTo>
                      <a:pt x="14938" y="436623"/>
                      <a:pt x="0" y="411161"/>
                      <a:pt x="0" y="389617"/>
                    </a:cubicBezTo>
                    <a:cubicBezTo>
                      <a:pt x="0" y="379171"/>
                      <a:pt x="3735" y="371826"/>
                      <a:pt x="9742" y="368399"/>
                    </a:cubicBezTo>
                    <a:close/>
                    <a:moveTo>
                      <a:pt x="113433" y="302205"/>
                    </a:moveTo>
                    <a:cubicBezTo>
                      <a:pt x="119441" y="298755"/>
                      <a:pt x="127722" y="299248"/>
                      <a:pt x="136814" y="304506"/>
                    </a:cubicBezTo>
                    <a:cubicBezTo>
                      <a:pt x="154999" y="315022"/>
                      <a:pt x="169288" y="340654"/>
                      <a:pt x="169288" y="361686"/>
                    </a:cubicBezTo>
                    <a:cubicBezTo>
                      <a:pt x="169288" y="383376"/>
                      <a:pt x="154999" y="391263"/>
                      <a:pt x="136814" y="381404"/>
                    </a:cubicBezTo>
                    <a:cubicBezTo>
                      <a:pt x="118629" y="370231"/>
                      <a:pt x="103691" y="344598"/>
                      <a:pt x="103691" y="323566"/>
                    </a:cubicBezTo>
                    <a:cubicBezTo>
                      <a:pt x="103691" y="313050"/>
                      <a:pt x="107426" y="305656"/>
                      <a:pt x="113433" y="302205"/>
                    </a:cubicBezTo>
                    <a:close/>
                    <a:moveTo>
                      <a:pt x="577620" y="290095"/>
                    </a:moveTo>
                    <a:cubicBezTo>
                      <a:pt x="583336" y="293340"/>
                      <a:pt x="586929" y="300318"/>
                      <a:pt x="586929" y="310379"/>
                    </a:cubicBezTo>
                    <a:cubicBezTo>
                      <a:pt x="586929" y="330501"/>
                      <a:pt x="572557" y="354517"/>
                      <a:pt x="555572" y="364253"/>
                    </a:cubicBezTo>
                    <a:cubicBezTo>
                      <a:pt x="537934" y="373989"/>
                      <a:pt x="524215" y="366200"/>
                      <a:pt x="524215" y="346079"/>
                    </a:cubicBezTo>
                    <a:cubicBezTo>
                      <a:pt x="524215" y="326606"/>
                      <a:pt x="537934" y="301941"/>
                      <a:pt x="555572" y="292205"/>
                    </a:cubicBezTo>
                    <a:cubicBezTo>
                      <a:pt x="564065" y="287337"/>
                      <a:pt x="571904" y="286850"/>
                      <a:pt x="577620" y="290095"/>
                    </a:cubicBezTo>
                    <a:close/>
                    <a:moveTo>
                      <a:pt x="9742" y="244545"/>
                    </a:moveTo>
                    <a:cubicBezTo>
                      <a:pt x="15750" y="241117"/>
                      <a:pt x="24031" y="241607"/>
                      <a:pt x="33123" y="246830"/>
                    </a:cubicBezTo>
                    <a:cubicBezTo>
                      <a:pt x="51308" y="257275"/>
                      <a:pt x="65597" y="282737"/>
                      <a:pt x="65597" y="303629"/>
                    </a:cubicBezTo>
                    <a:cubicBezTo>
                      <a:pt x="65597" y="325174"/>
                      <a:pt x="51308" y="333661"/>
                      <a:pt x="33123" y="323215"/>
                    </a:cubicBezTo>
                    <a:cubicBezTo>
                      <a:pt x="14938" y="312116"/>
                      <a:pt x="0" y="286654"/>
                      <a:pt x="0" y="265763"/>
                    </a:cubicBezTo>
                    <a:cubicBezTo>
                      <a:pt x="0" y="255317"/>
                      <a:pt x="3735" y="247972"/>
                      <a:pt x="9742" y="244545"/>
                    </a:cubicBezTo>
                    <a:close/>
                    <a:moveTo>
                      <a:pt x="886057" y="120105"/>
                    </a:moveTo>
                    <a:cubicBezTo>
                      <a:pt x="891691" y="123327"/>
                      <a:pt x="895121" y="130256"/>
                      <a:pt x="895121" y="140247"/>
                    </a:cubicBezTo>
                    <a:cubicBezTo>
                      <a:pt x="895121" y="160228"/>
                      <a:pt x="881402" y="184076"/>
                      <a:pt x="863764" y="193744"/>
                    </a:cubicBezTo>
                    <a:cubicBezTo>
                      <a:pt x="846126" y="204057"/>
                      <a:pt x="832407" y="195678"/>
                      <a:pt x="832407" y="175697"/>
                    </a:cubicBezTo>
                    <a:cubicBezTo>
                      <a:pt x="832407" y="156360"/>
                      <a:pt x="846126" y="132512"/>
                      <a:pt x="863764" y="122199"/>
                    </a:cubicBezTo>
                    <a:cubicBezTo>
                      <a:pt x="872583" y="117365"/>
                      <a:pt x="880422" y="116882"/>
                      <a:pt x="886057" y="120105"/>
                    </a:cubicBezTo>
                    <a:close/>
                    <a:moveTo>
                      <a:pt x="986849" y="62552"/>
                    </a:moveTo>
                    <a:cubicBezTo>
                      <a:pt x="992460" y="65797"/>
                      <a:pt x="995925" y="72775"/>
                      <a:pt x="995925" y="82836"/>
                    </a:cubicBezTo>
                    <a:cubicBezTo>
                      <a:pt x="995925" y="102308"/>
                      <a:pt x="982063" y="126974"/>
                      <a:pt x="964902" y="136710"/>
                    </a:cubicBezTo>
                    <a:cubicBezTo>
                      <a:pt x="947080" y="146446"/>
                      <a:pt x="933218" y="138657"/>
                      <a:pt x="933218" y="118536"/>
                    </a:cubicBezTo>
                    <a:cubicBezTo>
                      <a:pt x="933218" y="99063"/>
                      <a:pt x="947080" y="74398"/>
                      <a:pt x="964902" y="64662"/>
                    </a:cubicBezTo>
                    <a:cubicBezTo>
                      <a:pt x="973483" y="59794"/>
                      <a:pt x="981238" y="59307"/>
                      <a:pt x="986849" y="62552"/>
                    </a:cubicBezTo>
                    <a:close/>
                    <a:moveTo>
                      <a:pt x="1087678" y="2065"/>
                    </a:moveTo>
                    <a:cubicBezTo>
                      <a:pt x="1093312" y="5310"/>
                      <a:pt x="1096742" y="12288"/>
                      <a:pt x="1096742" y="22349"/>
                    </a:cubicBezTo>
                    <a:cubicBezTo>
                      <a:pt x="1096742" y="41821"/>
                      <a:pt x="1083023" y="66487"/>
                      <a:pt x="1065385" y="76223"/>
                    </a:cubicBezTo>
                    <a:cubicBezTo>
                      <a:pt x="1047747" y="85959"/>
                      <a:pt x="1034028" y="78170"/>
                      <a:pt x="1034028" y="58049"/>
                    </a:cubicBezTo>
                    <a:cubicBezTo>
                      <a:pt x="1034028" y="37927"/>
                      <a:pt x="1047747" y="13911"/>
                      <a:pt x="1065385" y="4175"/>
                    </a:cubicBezTo>
                    <a:cubicBezTo>
                      <a:pt x="1074204" y="-693"/>
                      <a:pt x="1082043" y="-1180"/>
                      <a:pt x="1087678" y="2065"/>
                    </a:cubicBezTo>
                    <a:close/>
                  </a:path>
                </a:pathLst>
              </a:custGeom>
              <a:solidFill>
                <a:schemeClr val="accent5">
                  <a:lumMod val="20000"/>
                  <a:lumOff val="8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271" name="Freeform 454">
                <a:extLst>
                  <a:ext uri="{FF2B5EF4-FFF2-40B4-BE49-F238E27FC236}">
                    <a16:creationId xmlns:a16="http://schemas.microsoft.com/office/drawing/2014/main" id="{B60E9C05-0FC4-4167-9CC1-551FE3EAE7DB}"/>
                  </a:ext>
                </a:extLst>
              </p:cNvPr>
              <p:cNvSpPr>
                <a:spLocks noChangeArrowheads="1"/>
              </p:cNvSpPr>
              <p:nvPr/>
            </p:nvSpPr>
            <p:spPr bwMode="auto">
              <a:xfrm>
                <a:off x="8245692" y="5538823"/>
                <a:ext cx="852570" cy="492531"/>
              </a:xfrm>
              <a:custGeom>
                <a:avLst/>
                <a:gdLst>
                  <a:gd name="T0" fmla="*/ 591 w 1306"/>
                  <a:gd name="T1" fmla="*/ 733 h 754"/>
                  <a:gd name="T2" fmla="*/ 34 w 1306"/>
                  <a:gd name="T3" fmla="*/ 412 h 754"/>
                  <a:gd name="T4" fmla="*/ 34 w 1306"/>
                  <a:gd name="T5" fmla="*/ 412 h 754"/>
                  <a:gd name="T6" fmla="*/ 44 w 1306"/>
                  <a:gd name="T7" fmla="*/ 335 h 754"/>
                  <a:gd name="T8" fmla="*/ 581 w 1306"/>
                  <a:gd name="T9" fmla="*/ 25 h 754"/>
                  <a:gd name="T10" fmla="*/ 581 w 1306"/>
                  <a:gd name="T11" fmla="*/ 25 h 754"/>
                  <a:gd name="T12" fmla="*/ 714 w 1306"/>
                  <a:gd name="T13" fmla="*/ 20 h 754"/>
                  <a:gd name="T14" fmla="*/ 1271 w 1306"/>
                  <a:gd name="T15" fmla="*/ 341 h 754"/>
                  <a:gd name="T16" fmla="*/ 1271 w 1306"/>
                  <a:gd name="T17" fmla="*/ 341 h 754"/>
                  <a:gd name="T18" fmla="*/ 1261 w 1306"/>
                  <a:gd name="T19" fmla="*/ 418 h 754"/>
                  <a:gd name="T20" fmla="*/ 724 w 1306"/>
                  <a:gd name="T21" fmla="*/ 728 h 754"/>
                  <a:gd name="T22" fmla="*/ 724 w 1306"/>
                  <a:gd name="T23" fmla="*/ 728 h 754"/>
                  <a:gd name="T24" fmla="*/ 591 w 1306"/>
                  <a:gd name="T25" fmla="*/ 73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754">
                    <a:moveTo>
                      <a:pt x="591" y="733"/>
                    </a:moveTo>
                    <a:lnTo>
                      <a:pt x="34" y="412"/>
                    </a:lnTo>
                    <a:lnTo>
                      <a:pt x="34" y="412"/>
                    </a:lnTo>
                    <a:cubicBezTo>
                      <a:pt x="0" y="393"/>
                      <a:pt x="5" y="358"/>
                      <a:pt x="44" y="335"/>
                    </a:cubicBezTo>
                    <a:lnTo>
                      <a:pt x="581" y="25"/>
                    </a:lnTo>
                    <a:lnTo>
                      <a:pt x="581" y="25"/>
                    </a:lnTo>
                    <a:cubicBezTo>
                      <a:pt x="621" y="3"/>
                      <a:pt x="680" y="0"/>
                      <a:pt x="714" y="20"/>
                    </a:cubicBezTo>
                    <a:lnTo>
                      <a:pt x="1271" y="341"/>
                    </a:lnTo>
                    <a:lnTo>
                      <a:pt x="1271" y="341"/>
                    </a:lnTo>
                    <a:cubicBezTo>
                      <a:pt x="1305" y="361"/>
                      <a:pt x="1301" y="395"/>
                      <a:pt x="1261" y="418"/>
                    </a:cubicBezTo>
                    <a:lnTo>
                      <a:pt x="724" y="728"/>
                    </a:lnTo>
                    <a:lnTo>
                      <a:pt x="724" y="728"/>
                    </a:lnTo>
                    <a:cubicBezTo>
                      <a:pt x="684" y="751"/>
                      <a:pt x="625" y="753"/>
                      <a:pt x="591" y="733"/>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72" name="Freeform 455">
                <a:extLst>
                  <a:ext uri="{FF2B5EF4-FFF2-40B4-BE49-F238E27FC236}">
                    <a16:creationId xmlns:a16="http://schemas.microsoft.com/office/drawing/2014/main" id="{EB7A1838-93F6-4F92-B8AC-A638B509FCBB}"/>
                  </a:ext>
                </a:extLst>
              </p:cNvPr>
              <p:cNvSpPr>
                <a:spLocks noChangeArrowheads="1"/>
              </p:cNvSpPr>
              <p:nvPr/>
            </p:nvSpPr>
            <p:spPr bwMode="auto">
              <a:xfrm>
                <a:off x="8614371" y="5777888"/>
                <a:ext cx="118093" cy="69127"/>
              </a:xfrm>
              <a:custGeom>
                <a:avLst/>
                <a:gdLst>
                  <a:gd name="T0" fmla="*/ 82 w 182"/>
                  <a:gd name="T1" fmla="*/ 101 h 105"/>
                  <a:gd name="T2" fmla="*/ 5 w 182"/>
                  <a:gd name="T3" fmla="*/ 56 h 105"/>
                  <a:gd name="T4" fmla="*/ 5 w 182"/>
                  <a:gd name="T5" fmla="*/ 56 h 105"/>
                  <a:gd name="T6" fmla="*/ 6 w 182"/>
                  <a:gd name="T7" fmla="*/ 46 h 105"/>
                  <a:gd name="T8" fmla="*/ 81 w 182"/>
                  <a:gd name="T9" fmla="*/ 3 h 105"/>
                  <a:gd name="T10" fmla="*/ 81 w 182"/>
                  <a:gd name="T11" fmla="*/ 3 h 105"/>
                  <a:gd name="T12" fmla="*/ 99 w 182"/>
                  <a:gd name="T13" fmla="*/ 2 h 105"/>
                  <a:gd name="T14" fmla="*/ 176 w 182"/>
                  <a:gd name="T15" fmla="*/ 46 h 105"/>
                  <a:gd name="T16" fmla="*/ 176 w 182"/>
                  <a:gd name="T17" fmla="*/ 46 h 105"/>
                  <a:gd name="T18" fmla="*/ 175 w 182"/>
                  <a:gd name="T19" fmla="*/ 57 h 105"/>
                  <a:gd name="T20" fmla="*/ 101 w 182"/>
                  <a:gd name="T21" fmla="*/ 100 h 105"/>
                  <a:gd name="T22" fmla="*/ 101 w 182"/>
                  <a:gd name="T23" fmla="*/ 100 h 105"/>
                  <a:gd name="T24" fmla="*/ 82 w 182"/>
                  <a:gd name="T25" fmla="*/ 10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105">
                    <a:moveTo>
                      <a:pt x="82" y="101"/>
                    </a:moveTo>
                    <a:lnTo>
                      <a:pt x="5" y="56"/>
                    </a:lnTo>
                    <a:lnTo>
                      <a:pt x="5" y="56"/>
                    </a:lnTo>
                    <a:cubicBezTo>
                      <a:pt x="0" y="54"/>
                      <a:pt x="1" y="49"/>
                      <a:pt x="6" y="46"/>
                    </a:cubicBezTo>
                    <a:lnTo>
                      <a:pt x="81" y="3"/>
                    </a:lnTo>
                    <a:lnTo>
                      <a:pt x="81" y="3"/>
                    </a:lnTo>
                    <a:cubicBezTo>
                      <a:pt x="86" y="0"/>
                      <a:pt x="94" y="0"/>
                      <a:pt x="99" y="2"/>
                    </a:cubicBezTo>
                    <a:lnTo>
                      <a:pt x="176" y="46"/>
                    </a:lnTo>
                    <a:lnTo>
                      <a:pt x="176" y="46"/>
                    </a:lnTo>
                    <a:cubicBezTo>
                      <a:pt x="181" y="49"/>
                      <a:pt x="180" y="54"/>
                      <a:pt x="175" y="57"/>
                    </a:cubicBezTo>
                    <a:lnTo>
                      <a:pt x="101" y="100"/>
                    </a:lnTo>
                    <a:lnTo>
                      <a:pt x="101" y="100"/>
                    </a:lnTo>
                    <a:cubicBezTo>
                      <a:pt x="95" y="103"/>
                      <a:pt x="87" y="104"/>
                      <a:pt x="82" y="101"/>
                    </a:cubicBezTo>
                  </a:path>
                </a:pathLst>
              </a:custGeom>
              <a:solidFill>
                <a:schemeClr val="accent5">
                  <a:lumMod val="20000"/>
                  <a:lumOff val="80000"/>
                </a:schemeClr>
              </a:solidFill>
              <a:ln>
                <a:noFill/>
              </a:ln>
              <a:effectLst/>
            </p:spPr>
            <p:txBody>
              <a:bodyPr wrap="none" anchor="ctr"/>
              <a:lstStyle/>
              <a:p>
                <a:endParaRPr lang="en-US" sz="6532" dirty="0">
                  <a:latin typeface="Lato Light" panose="020F0502020204030203" pitchFamily="34" charset="0"/>
                </a:endParaRPr>
              </a:p>
            </p:txBody>
          </p:sp>
          <p:sp>
            <p:nvSpPr>
              <p:cNvPr id="273" name="Freeform 456">
                <a:extLst>
                  <a:ext uri="{FF2B5EF4-FFF2-40B4-BE49-F238E27FC236}">
                    <a16:creationId xmlns:a16="http://schemas.microsoft.com/office/drawing/2014/main" id="{006D8949-FCBE-4DDE-95BB-3905438069C7}"/>
                  </a:ext>
                </a:extLst>
              </p:cNvPr>
              <p:cNvSpPr>
                <a:spLocks noChangeArrowheads="1"/>
              </p:cNvSpPr>
              <p:nvPr/>
            </p:nvSpPr>
            <p:spPr bwMode="auto">
              <a:xfrm>
                <a:off x="8245693" y="5538824"/>
                <a:ext cx="849690" cy="270748"/>
              </a:xfrm>
              <a:custGeom>
                <a:avLst/>
                <a:gdLst>
                  <a:gd name="T0" fmla="*/ 34 w 1303"/>
                  <a:gd name="T1" fmla="*/ 412 h 415"/>
                  <a:gd name="T2" fmla="*/ 36 w 1303"/>
                  <a:gd name="T3" fmla="*/ 414 h 415"/>
                  <a:gd name="T4" fmla="*/ 36 w 1303"/>
                  <a:gd name="T5" fmla="*/ 414 h 415"/>
                  <a:gd name="T6" fmla="*/ 44 w 1303"/>
                  <a:gd name="T7" fmla="*/ 408 h 415"/>
                  <a:gd name="T8" fmla="*/ 581 w 1303"/>
                  <a:gd name="T9" fmla="*/ 98 h 415"/>
                  <a:gd name="T10" fmla="*/ 581 w 1303"/>
                  <a:gd name="T11" fmla="*/ 98 h 415"/>
                  <a:gd name="T12" fmla="*/ 714 w 1303"/>
                  <a:gd name="T13" fmla="*/ 92 h 415"/>
                  <a:gd name="T14" fmla="*/ 1269 w 1303"/>
                  <a:gd name="T15" fmla="*/ 412 h 415"/>
                  <a:gd name="T16" fmla="*/ 1269 w 1303"/>
                  <a:gd name="T17" fmla="*/ 412 h 415"/>
                  <a:gd name="T18" fmla="*/ 1271 w 1303"/>
                  <a:gd name="T19" fmla="*/ 341 h 415"/>
                  <a:gd name="T20" fmla="*/ 714 w 1303"/>
                  <a:gd name="T21" fmla="*/ 20 h 415"/>
                  <a:gd name="T22" fmla="*/ 714 w 1303"/>
                  <a:gd name="T23" fmla="*/ 20 h 415"/>
                  <a:gd name="T24" fmla="*/ 581 w 1303"/>
                  <a:gd name="T25" fmla="*/ 25 h 415"/>
                  <a:gd name="T26" fmla="*/ 44 w 1303"/>
                  <a:gd name="T27" fmla="*/ 335 h 415"/>
                  <a:gd name="T28" fmla="*/ 44 w 1303"/>
                  <a:gd name="T29" fmla="*/ 335 h 415"/>
                  <a:gd name="T30" fmla="*/ 34 w 1303"/>
                  <a:gd name="T31" fmla="*/ 412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3" h="415">
                    <a:moveTo>
                      <a:pt x="34" y="412"/>
                    </a:moveTo>
                    <a:lnTo>
                      <a:pt x="36" y="414"/>
                    </a:lnTo>
                    <a:lnTo>
                      <a:pt x="36" y="414"/>
                    </a:lnTo>
                    <a:cubicBezTo>
                      <a:pt x="38" y="412"/>
                      <a:pt x="41" y="409"/>
                      <a:pt x="44" y="408"/>
                    </a:cubicBezTo>
                    <a:lnTo>
                      <a:pt x="581" y="98"/>
                    </a:lnTo>
                    <a:lnTo>
                      <a:pt x="581" y="98"/>
                    </a:lnTo>
                    <a:cubicBezTo>
                      <a:pt x="621" y="75"/>
                      <a:pt x="680" y="73"/>
                      <a:pt x="714" y="92"/>
                    </a:cubicBezTo>
                    <a:lnTo>
                      <a:pt x="1269" y="412"/>
                    </a:lnTo>
                    <a:lnTo>
                      <a:pt x="1269" y="412"/>
                    </a:lnTo>
                    <a:cubicBezTo>
                      <a:pt x="1301" y="390"/>
                      <a:pt x="1302" y="359"/>
                      <a:pt x="1271" y="341"/>
                    </a:cubicBezTo>
                    <a:lnTo>
                      <a:pt x="714" y="20"/>
                    </a:lnTo>
                    <a:lnTo>
                      <a:pt x="714" y="20"/>
                    </a:lnTo>
                    <a:cubicBezTo>
                      <a:pt x="680" y="0"/>
                      <a:pt x="621" y="3"/>
                      <a:pt x="581" y="25"/>
                    </a:cubicBezTo>
                    <a:lnTo>
                      <a:pt x="44" y="335"/>
                    </a:lnTo>
                    <a:lnTo>
                      <a:pt x="44" y="335"/>
                    </a:lnTo>
                    <a:cubicBezTo>
                      <a:pt x="5" y="358"/>
                      <a:pt x="0" y="393"/>
                      <a:pt x="34" y="412"/>
                    </a:cubicBezTo>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74" name="Freeform 481">
                <a:extLst>
                  <a:ext uri="{FF2B5EF4-FFF2-40B4-BE49-F238E27FC236}">
                    <a16:creationId xmlns:a16="http://schemas.microsoft.com/office/drawing/2014/main" id="{68F7AF58-5F68-4B42-851B-395A0E569D50}"/>
                  </a:ext>
                </a:extLst>
              </p:cNvPr>
              <p:cNvSpPr>
                <a:spLocks noChangeArrowheads="1"/>
              </p:cNvSpPr>
              <p:nvPr/>
            </p:nvSpPr>
            <p:spPr bwMode="auto">
              <a:xfrm>
                <a:off x="15751761" y="10225074"/>
                <a:ext cx="1618730" cy="936099"/>
              </a:xfrm>
              <a:custGeom>
                <a:avLst/>
                <a:gdLst>
                  <a:gd name="T0" fmla="*/ 1605 w 2477"/>
                  <a:gd name="T1" fmla="*/ 927 h 1431"/>
                  <a:gd name="T2" fmla="*/ 1605 w 2477"/>
                  <a:gd name="T3" fmla="*/ 927 h 1431"/>
                  <a:gd name="T4" fmla="*/ 872 w 2477"/>
                  <a:gd name="T5" fmla="*/ 927 h 1431"/>
                  <a:gd name="T6" fmla="*/ 872 w 2477"/>
                  <a:gd name="T7" fmla="*/ 927 h 1431"/>
                  <a:gd name="T8" fmla="*/ 872 w 2477"/>
                  <a:gd name="T9" fmla="*/ 503 h 1431"/>
                  <a:gd name="T10" fmla="*/ 872 w 2477"/>
                  <a:gd name="T11" fmla="*/ 503 h 1431"/>
                  <a:gd name="T12" fmla="*/ 1605 w 2477"/>
                  <a:gd name="T13" fmla="*/ 503 h 1431"/>
                  <a:gd name="T14" fmla="*/ 1605 w 2477"/>
                  <a:gd name="T15" fmla="*/ 503 h 1431"/>
                  <a:gd name="T16" fmla="*/ 1605 w 2477"/>
                  <a:gd name="T17" fmla="*/ 927 h 1431"/>
                  <a:gd name="T18" fmla="*/ 2036 w 2477"/>
                  <a:gd name="T19" fmla="*/ 255 h 1431"/>
                  <a:gd name="T20" fmla="*/ 2036 w 2477"/>
                  <a:gd name="T21" fmla="*/ 255 h 1431"/>
                  <a:gd name="T22" fmla="*/ 441 w 2477"/>
                  <a:gd name="T23" fmla="*/ 255 h 1431"/>
                  <a:gd name="T24" fmla="*/ 441 w 2477"/>
                  <a:gd name="T25" fmla="*/ 255 h 1431"/>
                  <a:gd name="T26" fmla="*/ 441 w 2477"/>
                  <a:gd name="T27" fmla="*/ 1175 h 1431"/>
                  <a:gd name="T28" fmla="*/ 441 w 2477"/>
                  <a:gd name="T29" fmla="*/ 1175 h 1431"/>
                  <a:gd name="T30" fmla="*/ 2036 w 2477"/>
                  <a:gd name="T31" fmla="*/ 1175 h 1431"/>
                  <a:gd name="T32" fmla="*/ 2036 w 2477"/>
                  <a:gd name="T33" fmla="*/ 1175 h 1431"/>
                  <a:gd name="T34" fmla="*/ 2036 w 2477"/>
                  <a:gd name="T35" fmla="*/ 255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7" h="1431">
                    <a:moveTo>
                      <a:pt x="1605" y="927"/>
                    </a:moveTo>
                    <a:lnTo>
                      <a:pt x="1605" y="927"/>
                    </a:lnTo>
                    <a:cubicBezTo>
                      <a:pt x="1402" y="1043"/>
                      <a:pt x="1075" y="1043"/>
                      <a:pt x="872" y="927"/>
                    </a:cubicBezTo>
                    <a:lnTo>
                      <a:pt x="872" y="927"/>
                    </a:lnTo>
                    <a:cubicBezTo>
                      <a:pt x="669" y="809"/>
                      <a:pt x="669" y="620"/>
                      <a:pt x="872" y="503"/>
                    </a:cubicBezTo>
                    <a:lnTo>
                      <a:pt x="872" y="503"/>
                    </a:lnTo>
                    <a:cubicBezTo>
                      <a:pt x="1074" y="386"/>
                      <a:pt x="1402" y="386"/>
                      <a:pt x="1605" y="503"/>
                    </a:cubicBezTo>
                    <a:lnTo>
                      <a:pt x="1605" y="503"/>
                    </a:lnTo>
                    <a:cubicBezTo>
                      <a:pt x="1807" y="620"/>
                      <a:pt x="1807" y="809"/>
                      <a:pt x="1605" y="927"/>
                    </a:cubicBezTo>
                    <a:close/>
                    <a:moveTo>
                      <a:pt x="2036" y="255"/>
                    </a:moveTo>
                    <a:lnTo>
                      <a:pt x="2036" y="255"/>
                    </a:lnTo>
                    <a:cubicBezTo>
                      <a:pt x="1595" y="0"/>
                      <a:pt x="881" y="0"/>
                      <a:pt x="441" y="255"/>
                    </a:cubicBezTo>
                    <a:lnTo>
                      <a:pt x="441" y="255"/>
                    </a:lnTo>
                    <a:cubicBezTo>
                      <a:pt x="0" y="509"/>
                      <a:pt x="0" y="921"/>
                      <a:pt x="441" y="1175"/>
                    </a:cubicBezTo>
                    <a:lnTo>
                      <a:pt x="441" y="1175"/>
                    </a:lnTo>
                    <a:cubicBezTo>
                      <a:pt x="881" y="1430"/>
                      <a:pt x="1595" y="1430"/>
                      <a:pt x="2036" y="1175"/>
                    </a:cubicBezTo>
                    <a:lnTo>
                      <a:pt x="2036" y="1175"/>
                    </a:lnTo>
                    <a:cubicBezTo>
                      <a:pt x="2476" y="921"/>
                      <a:pt x="2476" y="509"/>
                      <a:pt x="2036" y="255"/>
                    </a:cubicBezTo>
                    <a:close/>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275" name="Freeform 197">
                <a:extLst>
                  <a:ext uri="{FF2B5EF4-FFF2-40B4-BE49-F238E27FC236}">
                    <a16:creationId xmlns:a16="http://schemas.microsoft.com/office/drawing/2014/main" id="{6119A024-21CA-4AE9-BFC5-E7955C3A08D0}"/>
                  </a:ext>
                </a:extLst>
              </p:cNvPr>
              <p:cNvSpPr>
                <a:spLocks noChangeArrowheads="1"/>
              </p:cNvSpPr>
              <p:nvPr/>
            </p:nvSpPr>
            <p:spPr bwMode="auto">
              <a:xfrm>
                <a:off x="15806487" y="9551084"/>
                <a:ext cx="1399171" cy="612853"/>
              </a:xfrm>
              <a:custGeom>
                <a:avLst/>
                <a:gdLst>
                  <a:gd name="connsiteX0" fmla="*/ 0 w 1399171"/>
                  <a:gd name="connsiteY0" fmla="*/ 97931 h 612853"/>
                  <a:gd name="connsiteX1" fmla="*/ 126080 w 1399171"/>
                  <a:gd name="connsiteY1" fmla="*/ 231719 h 612853"/>
                  <a:gd name="connsiteX2" fmla="*/ 126080 w 1399171"/>
                  <a:gd name="connsiteY2" fmla="*/ 612853 h 612853"/>
                  <a:gd name="connsiteX3" fmla="*/ 0 w 1399171"/>
                  <a:gd name="connsiteY3" fmla="*/ 479065 h 612853"/>
                  <a:gd name="connsiteX4" fmla="*/ 1157881 w 1399171"/>
                  <a:gd name="connsiteY4" fmla="*/ 0 h 612853"/>
                  <a:gd name="connsiteX5" fmla="*/ 1399171 w 1399171"/>
                  <a:gd name="connsiteY5" fmla="*/ 3265 h 612853"/>
                  <a:gd name="connsiteX6" fmla="*/ 1399171 w 1399171"/>
                  <a:gd name="connsiteY6" fmla="*/ 385308 h 612853"/>
                  <a:gd name="connsiteX7" fmla="*/ 1157881 w 1399171"/>
                  <a:gd name="connsiteY7" fmla="*/ 381390 h 61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9171" h="612853">
                    <a:moveTo>
                      <a:pt x="0" y="97931"/>
                    </a:moveTo>
                    <a:lnTo>
                      <a:pt x="126080" y="231719"/>
                    </a:lnTo>
                    <a:lnTo>
                      <a:pt x="126080" y="612853"/>
                    </a:lnTo>
                    <a:lnTo>
                      <a:pt x="0" y="479065"/>
                    </a:lnTo>
                    <a:close/>
                    <a:moveTo>
                      <a:pt x="1157881" y="0"/>
                    </a:moveTo>
                    <a:lnTo>
                      <a:pt x="1399171" y="3265"/>
                    </a:lnTo>
                    <a:lnTo>
                      <a:pt x="1399171" y="385308"/>
                    </a:lnTo>
                    <a:lnTo>
                      <a:pt x="1157881" y="381390"/>
                    </a:lnTo>
                    <a:close/>
                  </a:path>
                </a:pathLst>
              </a:custGeom>
              <a:solidFill>
                <a:schemeClr val="accent2">
                  <a:lumMod val="7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276" name="Freeform 198">
                <a:extLst>
                  <a:ext uri="{FF2B5EF4-FFF2-40B4-BE49-F238E27FC236}">
                    <a16:creationId xmlns:a16="http://schemas.microsoft.com/office/drawing/2014/main" id="{53C765B4-A775-4533-8B09-2FD0D40FDCE0}"/>
                  </a:ext>
                </a:extLst>
              </p:cNvPr>
              <p:cNvSpPr>
                <a:spLocks noChangeArrowheads="1"/>
              </p:cNvSpPr>
              <p:nvPr/>
            </p:nvSpPr>
            <p:spPr bwMode="auto">
              <a:xfrm>
                <a:off x="15806487" y="9551082"/>
                <a:ext cx="1396293" cy="618612"/>
              </a:xfrm>
              <a:custGeom>
                <a:avLst/>
                <a:gdLst>
                  <a:gd name="connsiteX0" fmla="*/ 1154353 w 1396293"/>
                  <a:gd name="connsiteY0" fmla="*/ 0 h 618612"/>
                  <a:gd name="connsiteX1" fmla="*/ 1154353 w 1396293"/>
                  <a:gd name="connsiteY1" fmla="*/ 277577 h 618612"/>
                  <a:gd name="connsiteX2" fmla="*/ 1225511 w 1396293"/>
                  <a:gd name="connsiteY2" fmla="*/ 299133 h 618612"/>
                  <a:gd name="connsiteX3" fmla="*/ 1359737 w 1396293"/>
                  <a:gd name="connsiteY3" fmla="*/ 362227 h 618612"/>
                  <a:gd name="connsiteX4" fmla="*/ 1396293 w 1396293"/>
                  <a:gd name="connsiteY4" fmla="*/ 385773 h 618612"/>
                  <a:gd name="connsiteX5" fmla="*/ 1156071 w 1396293"/>
                  <a:gd name="connsiteY5" fmla="*/ 381849 h 618612"/>
                  <a:gd name="connsiteX6" fmla="*/ 1000057 w 1396293"/>
                  <a:gd name="connsiteY6" fmla="*/ 529008 h 618612"/>
                  <a:gd name="connsiteX7" fmla="*/ 999863 w 1396293"/>
                  <a:gd name="connsiteY7" fmla="*/ 528943 h 618612"/>
                  <a:gd name="connsiteX8" fmla="*/ 999465 w 1396293"/>
                  <a:gd name="connsiteY8" fmla="*/ 529322 h 618612"/>
                  <a:gd name="connsiteX9" fmla="*/ 999465 w 1396293"/>
                  <a:gd name="connsiteY9" fmla="*/ 528811 h 618612"/>
                  <a:gd name="connsiteX10" fmla="*/ 905205 w 1396293"/>
                  <a:gd name="connsiteY10" fmla="*/ 497415 h 618612"/>
                  <a:gd name="connsiteX11" fmla="*/ 592662 w 1396293"/>
                  <a:gd name="connsiteY11" fmla="*/ 500312 h 618612"/>
                  <a:gd name="connsiteX12" fmla="*/ 471341 w 1396293"/>
                  <a:gd name="connsiteY12" fmla="*/ 548615 h 618612"/>
                  <a:gd name="connsiteX13" fmla="*/ 470808 w 1396293"/>
                  <a:gd name="connsiteY13" fmla="*/ 549049 h 618612"/>
                  <a:gd name="connsiteX14" fmla="*/ 388403 w 1396293"/>
                  <a:gd name="connsiteY14" fmla="*/ 618612 h 618612"/>
                  <a:gd name="connsiteX15" fmla="*/ 125986 w 1396293"/>
                  <a:gd name="connsiteY15" fmla="*/ 614034 h 618612"/>
                  <a:gd name="connsiteX16" fmla="*/ 0 w 1396293"/>
                  <a:gd name="connsiteY16" fmla="*/ 479955 h 618612"/>
                  <a:gd name="connsiteX17" fmla="*/ 66502 w 1396293"/>
                  <a:gd name="connsiteY17" fmla="*/ 418638 h 618612"/>
                  <a:gd name="connsiteX18" fmla="*/ 126733 w 1396293"/>
                  <a:gd name="connsiteY18" fmla="*/ 378014 h 618612"/>
                  <a:gd name="connsiteX19" fmla="*/ 126733 w 1396293"/>
                  <a:gd name="connsiteY19" fmla="*/ 230426 h 618612"/>
                  <a:gd name="connsiteX20" fmla="*/ 388190 w 1396293"/>
                  <a:gd name="connsiteY20" fmla="*/ 234338 h 618612"/>
                  <a:gd name="connsiteX21" fmla="*/ 388190 w 1396293"/>
                  <a:gd name="connsiteY21" fmla="*/ 267681 h 618612"/>
                  <a:gd name="connsiteX22" fmla="*/ 388965 w 1396293"/>
                  <a:gd name="connsiteY22" fmla="*/ 267446 h 618612"/>
                  <a:gd name="connsiteX23" fmla="*/ 388965 w 1396293"/>
                  <a:gd name="connsiteY23" fmla="*/ 234054 h 618612"/>
                  <a:gd name="connsiteX24" fmla="*/ 400736 w 1396293"/>
                  <a:gd name="connsiteY24" fmla="*/ 133578 h 618612"/>
                  <a:gd name="connsiteX25" fmla="*/ 755817 w 1396293"/>
                  <a:gd name="connsiteY25" fmla="*/ 25925 h 618612"/>
                  <a:gd name="connsiteX26" fmla="*/ 1001541 w 1396293"/>
                  <a:gd name="connsiteY26" fmla="*/ 144597 h 61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6293" h="618612">
                    <a:moveTo>
                      <a:pt x="1154353" y="0"/>
                    </a:moveTo>
                    <a:lnTo>
                      <a:pt x="1154353" y="277577"/>
                    </a:lnTo>
                    <a:lnTo>
                      <a:pt x="1225511" y="299133"/>
                    </a:lnTo>
                    <a:cubicBezTo>
                      <a:pt x="1272947" y="317160"/>
                      <a:pt x="1317959" y="338191"/>
                      <a:pt x="1359737" y="362227"/>
                    </a:cubicBezTo>
                    <a:cubicBezTo>
                      <a:pt x="1372793" y="370076"/>
                      <a:pt x="1384543" y="377924"/>
                      <a:pt x="1396293" y="385773"/>
                    </a:cubicBezTo>
                    <a:lnTo>
                      <a:pt x="1156071" y="381849"/>
                    </a:lnTo>
                    <a:lnTo>
                      <a:pt x="1000057" y="529008"/>
                    </a:lnTo>
                    <a:lnTo>
                      <a:pt x="999863" y="528943"/>
                    </a:lnTo>
                    <a:lnTo>
                      <a:pt x="999465" y="529322"/>
                    </a:lnTo>
                    <a:lnTo>
                      <a:pt x="999465" y="528811"/>
                    </a:lnTo>
                    <a:lnTo>
                      <a:pt x="905205" y="497415"/>
                    </a:lnTo>
                    <a:cubicBezTo>
                      <a:pt x="805000" y="473962"/>
                      <a:pt x="691757" y="474927"/>
                      <a:pt x="592662" y="500312"/>
                    </a:cubicBezTo>
                    <a:lnTo>
                      <a:pt x="471341" y="548615"/>
                    </a:lnTo>
                    <a:lnTo>
                      <a:pt x="470808" y="549049"/>
                    </a:lnTo>
                    <a:lnTo>
                      <a:pt x="388403" y="618612"/>
                    </a:lnTo>
                    <a:lnTo>
                      <a:pt x="125986" y="614034"/>
                    </a:lnTo>
                    <a:lnTo>
                      <a:pt x="0" y="479955"/>
                    </a:lnTo>
                    <a:cubicBezTo>
                      <a:pt x="19257" y="458698"/>
                      <a:pt x="41452" y="438260"/>
                      <a:pt x="66502" y="418638"/>
                    </a:cubicBezTo>
                    <a:lnTo>
                      <a:pt x="126733" y="378014"/>
                    </a:lnTo>
                    <a:lnTo>
                      <a:pt x="126733" y="230426"/>
                    </a:lnTo>
                    <a:lnTo>
                      <a:pt x="388190" y="234338"/>
                    </a:lnTo>
                    <a:lnTo>
                      <a:pt x="388190" y="267681"/>
                    </a:lnTo>
                    <a:lnTo>
                      <a:pt x="388965" y="267446"/>
                    </a:lnTo>
                    <a:lnTo>
                      <a:pt x="388965" y="234054"/>
                    </a:lnTo>
                    <a:cubicBezTo>
                      <a:pt x="388965" y="234054"/>
                      <a:pt x="383080" y="138145"/>
                      <a:pt x="400736" y="133578"/>
                    </a:cubicBezTo>
                    <a:cubicBezTo>
                      <a:pt x="417738" y="129663"/>
                      <a:pt x="755817" y="25925"/>
                      <a:pt x="755817" y="25925"/>
                    </a:cubicBezTo>
                    <a:lnTo>
                      <a:pt x="1001541" y="144597"/>
                    </a:lnTo>
                    <a:close/>
                  </a:path>
                </a:pathLst>
              </a:custGeom>
              <a:solidFill>
                <a:schemeClr val="accent2">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277" name="Freeform 488">
                <a:extLst>
                  <a:ext uri="{FF2B5EF4-FFF2-40B4-BE49-F238E27FC236}">
                    <a16:creationId xmlns:a16="http://schemas.microsoft.com/office/drawing/2014/main" id="{603E4FB9-2A40-47E2-8431-286F039BDC73}"/>
                  </a:ext>
                </a:extLst>
              </p:cNvPr>
              <p:cNvSpPr>
                <a:spLocks noChangeArrowheads="1"/>
              </p:cNvSpPr>
              <p:nvPr/>
            </p:nvSpPr>
            <p:spPr bwMode="auto">
              <a:xfrm>
                <a:off x="15806487" y="9337941"/>
                <a:ext cx="1396946" cy="449327"/>
              </a:xfrm>
              <a:custGeom>
                <a:avLst/>
                <a:gdLst>
                  <a:gd name="T0" fmla="*/ 193 w 2140"/>
                  <a:gd name="T1" fmla="*/ 680 h 687"/>
                  <a:gd name="T2" fmla="*/ 595 w 2140"/>
                  <a:gd name="T3" fmla="*/ 686 h 687"/>
                  <a:gd name="T4" fmla="*/ 595 w 2140"/>
                  <a:gd name="T5" fmla="*/ 686 h 687"/>
                  <a:gd name="T6" fmla="*/ 722 w 2140"/>
                  <a:gd name="T7" fmla="*/ 579 h 687"/>
                  <a:gd name="T8" fmla="*/ 722 w 2140"/>
                  <a:gd name="T9" fmla="*/ 579 h 687"/>
                  <a:gd name="T10" fmla="*/ 1532 w 2140"/>
                  <a:gd name="T11" fmla="*/ 549 h 687"/>
                  <a:gd name="T12" fmla="*/ 1771 w 2140"/>
                  <a:gd name="T13" fmla="*/ 325 h 687"/>
                  <a:gd name="T14" fmla="*/ 2139 w 2140"/>
                  <a:gd name="T15" fmla="*/ 330 h 687"/>
                  <a:gd name="T16" fmla="*/ 2139 w 2140"/>
                  <a:gd name="T17" fmla="*/ 330 h 687"/>
                  <a:gd name="T18" fmla="*/ 2083 w 2140"/>
                  <a:gd name="T19" fmla="*/ 296 h 687"/>
                  <a:gd name="T20" fmla="*/ 2083 w 2140"/>
                  <a:gd name="T21" fmla="*/ 296 h 687"/>
                  <a:gd name="T22" fmla="*/ 230 w 2140"/>
                  <a:gd name="T23" fmla="*/ 296 h 687"/>
                  <a:gd name="T24" fmla="*/ 230 w 2140"/>
                  <a:gd name="T25" fmla="*/ 296 h 687"/>
                  <a:gd name="T26" fmla="*/ 0 w 2140"/>
                  <a:gd name="T27" fmla="*/ 475 h 687"/>
                  <a:gd name="T28" fmla="*/ 193 w 2140"/>
                  <a:gd name="T29" fmla="*/ 68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40" h="687">
                    <a:moveTo>
                      <a:pt x="193" y="680"/>
                    </a:moveTo>
                    <a:lnTo>
                      <a:pt x="595" y="686"/>
                    </a:lnTo>
                    <a:lnTo>
                      <a:pt x="595" y="686"/>
                    </a:lnTo>
                    <a:cubicBezTo>
                      <a:pt x="625" y="647"/>
                      <a:pt x="667" y="611"/>
                      <a:pt x="722" y="579"/>
                    </a:cubicBezTo>
                    <a:lnTo>
                      <a:pt x="722" y="579"/>
                    </a:lnTo>
                    <a:cubicBezTo>
                      <a:pt x="943" y="452"/>
                      <a:pt x="1291" y="442"/>
                      <a:pt x="1532" y="549"/>
                    </a:cubicBezTo>
                    <a:lnTo>
                      <a:pt x="1771" y="325"/>
                    </a:lnTo>
                    <a:lnTo>
                      <a:pt x="2139" y="330"/>
                    </a:lnTo>
                    <a:lnTo>
                      <a:pt x="2139" y="330"/>
                    </a:lnTo>
                    <a:cubicBezTo>
                      <a:pt x="2121" y="319"/>
                      <a:pt x="2103" y="307"/>
                      <a:pt x="2083" y="296"/>
                    </a:cubicBezTo>
                    <a:lnTo>
                      <a:pt x="2083" y="296"/>
                    </a:lnTo>
                    <a:cubicBezTo>
                      <a:pt x="1571" y="0"/>
                      <a:pt x="742" y="0"/>
                      <a:pt x="230" y="296"/>
                    </a:cubicBezTo>
                    <a:lnTo>
                      <a:pt x="230" y="296"/>
                    </a:lnTo>
                    <a:cubicBezTo>
                      <a:pt x="136" y="350"/>
                      <a:pt x="59" y="410"/>
                      <a:pt x="0" y="475"/>
                    </a:cubicBezTo>
                    <a:lnTo>
                      <a:pt x="193" y="680"/>
                    </a:ln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278" name="Freeform 200">
                <a:extLst>
                  <a:ext uri="{FF2B5EF4-FFF2-40B4-BE49-F238E27FC236}">
                    <a16:creationId xmlns:a16="http://schemas.microsoft.com/office/drawing/2014/main" id="{E26DCAF6-5516-4F1E-990E-BD418800028E}"/>
                  </a:ext>
                </a:extLst>
              </p:cNvPr>
              <p:cNvSpPr>
                <a:spLocks noChangeArrowheads="1"/>
              </p:cNvSpPr>
              <p:nvPr/>
            </p:nvSpPr>
            <p:spPr bwMode="auto">
              <a:xfrm>
                <a:off x="16713781" y="9744065"/>
                <a:ext cx="705023" cy="1004570"/>
              </a:xfrm>
              <a:custGeom>
                <a:avLst/>
                <a:gdLst>
                  <a:gd name="connsiteX0" fmla="*/ 172819 w 705023"/>
                  <a:gd name="connsiteY0" fmla="*/ 0 h 1004570"/>
                  <a:gd name="connsiteX1" fmla="*/ 380861 w 705023"/>
                  <a:gd name="connsiteY1" fmla="*/ 85723 h 1004570"/>
                  <a:gd name="connsiteX2" fmla="*/ 392237 w 705023"/>
                  <a:gd name="connsiteY2" fmla="*/ 193040 h 1004570"/>
                  <a:gd name="connsiteX3" fmla="*/ 396799 w 705023"/>
                  <a:gd name="connsiteY3" fmla="*/ 254763 h 1004570"/>
                  <a:gd name="connsiteX4" fmla="*/ 528429 w 705023"/>
                  <a:gd name="connsiteY4" fmla="*/ 256721 h 1004570"/>
                  <a:gd name="connsiteX5" fmla="*/ 703715 w 705023"/>
                  <a:gd name="connsiteY5" fmla="*/ 118091 h 1004570"/>
                  <a:gd name="connsiteX6" fmla="*/ 705023 w 705023"/>
                  <a:gd name="connsiteY6" fmla="*/ 523292 h 1004570"/>
                  <a:gd name="connsiteX7" fmla="*/ 699965 w 705023"/>
                  <a:gd name="connsiteY7" fmla="*/ 528110 h 1004570"/>
                  <a:gd name="connsiteX8" fmla="*/ 698017 w 705023"/>
                  <a:gd name="connsiteY8" fmla="*/ 572669 h 1004570"/>
                  <a:gd name="connsiteX9" fmla="*/ 452663 w 705023"/>
                  <a:gd name="connsiteY9" fmla="*/ 869790 h 1004570"/>
                  <a:gd name="connsiteX10" fmla="*/ 15678 w 705023"/>
                  <a:gd name="connsiteY10" fmla="*/ 1004570 h 1004570"/>
                  <a:gd name="connsiteX11" fmla="*/ 19801 w 705023"/>
                  <a:gd name="connsiteY11" fmla="*/ 1000717 h 1004570"/>
                  <a:gd name="connsiteX12" fmla="*/ 17283 w 705023"/>
                  <a:gd name="connsiteY12" fmla="*/ 1001691 h 1004570"/>
                  <a:gd name="connsiteX13" fmla="*/ 17283 w 705023"/>
                  <a:gd name="connsiteY13" fmla="*/ 752778 h 1004570"/>
                  <a:gd name="connsiteX14" fmla="*/ 1 w 705023"/>
                  <a:gd name="connsiteY14" fmla="*/ 734356 h 1004570"/>
                  <a:gd name="connsiteX15" fmla="*/ 533 w 705023"/>
                  <a:gd name="connsiteY15" fmla="*/ 734192 h 1004570"/>
                  <a:gd name="connsiteX16" fmla="*/ 0 w 705023"/>
                  <a:gd name="connsiteY16" fmla="*/ 733612 h 1004570"/>
                  <a:gd name="connsiteX17" fmla="*/ 0 w 705023"/>
                  <a:gd name="connsiteY17" fmla="*/ 351397 h 1004570"/>
                  <a:gd name="connsiteX18" fmla="*/ 155779 w 705023"/>
                  <a:gd name="connsiteY18" fmla="*/ 369691 h 1004570"/>
                  <a:gd name="connsiteX19" fmla="*/ 165751 w 705023"/>
                  <a:gd name="connsiteY19" fmla="*/ 466336 h 1004570"/>
                  <a:gd name="connsiteX20" fmla="*/ 170699 w 705023"/>
                  <a:gd name="connsiteY20" fmla="*/ 520432 h 1004570"/>
                  <a:gd name="connsiteX21" fmla="*/ 239767 w 705023"/>
                  <a:gd name="connsiteY21" fmla="*/ 475597 h 1004570"/>
                  <a:gd name="connsiteX22" fmla="*/ 233619 w 705023"/>
                  <a:gd name="connsiteY22" fmla="*/ 456802 h 1004570"/>
                  <a:gd name="connsiteX23" fmla="*/ 171791 w 705023"/>
                  <a:gd name="connsiteY23" fmla="*/ 383012 h 1004570"/>
                  <a:gd name="connsiteX24" fmla="*/ 217501 w 705023"/>
                  <a:gd name="connsiteY24" fmla="*/ 340047 h 1004570"/>
                  <a:gd name="connsiteX25" fmla="*/ 172819 w 705023"/>
                  <a:gd name="connsiteY25" fmla="*/ 350743 h 100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5023" h="1004570">
                    <a:moveTo>
                      <a:pt x="172819" y="0"/>
                    </a:moveTo>
                    <a:cubicBezTo>
                      <a:pt x="172819" y="0"/>
                      <a:pt x="376309" y="79833"/>
                      <a:pt x="380861" y="85723"/>
                    </a:cubicBezTo>
                    <a:cubicBezTo>
                      <a:pt x="383461" y="88341"/>
                      <a:pt x="388173" y="141017"/>
                      <a:pt x="392237" y="193040"/>
                    </a:cubicBezTo>
                    <a:lnTo>
                      <a:pt x="396799" y="254763"/>
                    </a:lnTo>
                    <a:lnTo>
                      <a:pt x="528429" y="256721"/>
                    </a:lnTo>
                    <a:lnTo>
                      <a:pt x="703715" y="118091"/>
                    </a:lnTo>
                    <a:lnTo>
                      <a:pt x="705023" y="523292"/>
                    </a:lnTo>
                    <a:lnTo>
                      <a:pt x="699965" y="528110"/>
                    </a:lnTo>
                    <a:lnTo>
                      <a:pt x="698017" y="572669"/>
                    </a:lnTo>
                    <a:cubicBezTo>
                      <a:pt x="677849" y="681033"/>
                      <a:pt x="596039" y="786371"/>
                      <a:pt x="452663" y="869790"/>
                    </a:cubicBezTo>
                    <a:cubicBezTo>
                      <a:pt x="328555" y="941105"/>
                      <a:pt x="175709" y="985596"/>
                      <a:pt x="15678" y="1004570"/>
                    </a:cubicBezTo>
                    <a:lnTo>
                      <a:pt x="19801" y="1000717"/>
                    </a:lnTo>
                    <a:lnTo>
                      <a:pt x="17283" y="1001691"/>
                    </a:lnTo>
                    <a:lnTo>
                      <a:pt x="17283" y="752778"/>
                    </a:lnTo>
                    <a:lnTo>
                      <a:pt x="1" y="734356"/>
                    </a:lnTo>
                    <a:lnTo>
                      <a:pt x="533" y="734192"/>
                    </a:lnTo>
                    <a:lnTo>
                      <a:pt x="0" y="733612"/>
                    </a:lnTo>
                    <a:lnTo>
                      <a:pt x="0" y="351397"/>
                    </a:lnTo>
                    <a:cubicBezTo>
                      <a:pt x="0" y="351397"/>
                      <a:pt x="153183" y="363811"/>
                      <a:pt x="155779" y="369691"/>
                    </a:cubicBezTo>
                    <a:cubicBezTo>
                      <a:pt x="156753" y="371896"/>
                      <a:pt x="160921" y="414252"/>
                      <a:pt x="165751" y="466336"/>
                    </a:cubicBezTo>
                    <a:lnTo>
                      <a:pt x="170699" y="520432"/>
                    </a:lnTo>
                    <a:lnTo>
                      <a:pt x="239767" y="475597"/>
                    </a:lnTo>
                    <a:lnTo>
                      <a:pt x="233619" y="456802"/>
                    </a:lnTo>
                    <a:cubicBezTo>
                      <a:pt x="220985" y="430774"/>
                      <a:pt x="200369" y="405748"/>
                      <a:pt x="171791" y="383012"/>
                    </a:cubicBezTo>
                    <a:lnTo>
                      <a:pt x="217501" y="340047"/>
                    </a:lnTo>
                    <a:lnTo>
                      <a:pt x="172819" y="350743"/>
                    </a:lnTo>
                    <a:close/>
                  </a:path>
                </a:pathLst>
              </a:custGeom>
              <a:solidFill>
                <a:schemeClr val="accent4">
                  <a:lumMod val="7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279" name="Freeform 493">
                <a:extLst>
                  <a:ext uri="{FF2B5EF4-FFF2-40B4-BE49-F238E27FC236}">
                    <a16:creationId xmlns:a16="http://schemas.microsoft.com/office/drawing/2014/main" id="{DE89417A-6244-4E37-AC49-2DC8CAE844A9}"/>
                  </a:ext>
                </a:extLst>
              </p:cNvPr>
              <p:cNvSpPr>
                <a:spLocks noChangeArrowheads="1"/>
              </p:cNvSpPr>
              <p:nvPr/>
            </p:nvSpPr>
            <p:spPr bwMode="auto">
              <a:xfrm>
                <a:off x="16713782" y="9614450"/>
                <a:ext cx="780563" cy="751760"/>
              </a:xfrm>
              <a:custGeom>
                <a:avLst/>
                <a:gdLst>
                  <a:gd name="T0" fmla="*/ 474 w 1195"/>
                  <a:gd name="T1" fmla="*/ 0 h 1149"/>
                  <a:gd name="T2" fmla="*/ 263 w 1195"/>
                  <a:gd name="T3" fmla="*/ 198 h 1149"/>
                  <a:gd name="T4" fmla="*/ 263 w 1195"/>
                  <a:gd name="T5" fmla="*/ 198 h 1149"/>
                  <a:gd name="T6" fmla="*/ 201 w 1195"/>
                  <a:gd name="T7" fmla="*/ 657 h 1149"/>
                  <a:gd name="T8" fmla="*/ 201 w 1195"/>
                  <a:gd name="T9" fmla="*/ 657 h 1149"/>
                  <a:gd name="T10" fmla="*/ 0 w 1195"/>
                  <a:gd name="T11" fmla="*/ 734 h 1149"/>
                  <a:gd name="T12" fmla="*/ 218 w 1195"/>
                  <a:gd name="T13" fmla="*/ 966 h 1149"/>
                  <a:gd name="T14" fmla="*/ 24 w 1195"/>
                  <a:gd name="T15" fmla="*/ 1148 h 1149"/>
                  <a:gd name="T16" fmla="*/ 24 w 1195"/>
                  <a:gd name="T17" fmla="*/ 1148 h 1149"/>
                  <a:gd name="T18" fmla="*/ 693 w 1195"/>
                  <a:gd name="T19" fmla="*/ 941 h 1149"/>
                  <a:gd name="T20" fmla="*/ 693 w 1195"/>
                  <a:gd name="T21" fmla="*/ 941 h 1149"/>
                  <a:gd name="T22" fmla="*/ 878 w 1195"/>
                  <a:gd name="T23" fmla="*/ 6 h 1149"/>
                  <a:gd name="T24" fmla="*/ 474 w 1195"/>
                  <a:gd name="T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5" h="1149">
                    <a:moveTo>
                      <a:pt x="474" y="0"/>
                    </a:moveTo>
                    <a:lnTo>
                      <a:pt x="263" y="198"/>
                    </a:lnTo>
                    <a:lnTo>
                      <a:pt x="263" y="198"/>
                    </a:lnTo>
                    <a:cubicBezTo>
                      <a:pt x="438" y="336"/>
                      <a:pt x="418" y="532"/>
                      <a:pt x="201" y="657"/>
                    </a:cubicBezTo>
                    <a:lnTo>
                      <a:pt x="201" y="657"/>
                    </a:lnTo>
                    <a:cubicBezTo>
                      <a:pt x="142" y="691"/>
                      <a:pt x="73" y="717"/>
                      <a:pt x="0" y="734"/>
                    </a:cubicBezTo>
                    <a:lnTo>
                      <a:pt x="218" y="966"/>
                    </a:lnTo>
                    <a:lnTo>
                      <a:pt x="24" y="1148"/>
                    </a:lnTo>
                    <a:lnTo>
                      <a:pt x="24" y="1148"/>
                    </a:lnTo>
                    <a:cubicBezTo>
                      <a:pt x="269" y="1120"/>
                      <a:pt x="503" y="1050"/>
                      <a:pt x="693" y="941"/>
                    </a:cubicBezTo>
                    <a:lnTo>
                      <a:pt x="693" y="941"/>
                    </a:lnTo>
                    <a:cubicBezTo>
                      <a:pt x="1132" y="687"/>
                      <a:pt x="1194" y="297"/>
                      <a:pt x="878" y="6"/>
                    </a:cubicBezTo>
                    <a:lnTo>
                      <a:pt x="474" y="0"/>
                    </a:ln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280" name="Freeform 202">
                <a:extLst>
                  <a:ext uri="{FF2B5EF4-FFF2-40B4-BE49-F238E27FC236}">
                    <a16:creationId xmlns:a16="http://schemas.microsoft.com/office/drawing/2014/main" id="{AE77E0A0-15C9-47F0-8BA0-F37109D33530}"/>
                  </a:ext>
                </a:extLst>
              </p:cNvPr>
              <p:cNvSpPr>
                <a:spLocks noChangeArrowheads="1"/>
              </p:cNvSpPr>
              <p:nvPr/>
            </p:nvSpPr>
            <p:spPr bwMode="auto">
              <a:xfrm>
                <a:off x="15705676" y="9885198"/>
                <a:ext cx="1024735" cy="872080"/>
              </a:xfrm>
              <a:custGeom>
                <a:avLst/>
                <a:gdLst>
                  <a:gd name="connsiteX0" fmla="*/ 0 w 1024735"/>
                  <a:gd name="connsiteY0" fmla="*/ 0 h 872080"/>
                  <a:gd name="connsiteX1" fmla="*/ 129537 w 1024735"/>
                  <a:gd name="connsiteY1" fmla="*/ 52259 h 872080"/>
                  <a:gd name="connsiteX2" fmla="*/ 886479 w 1024735"/>
                  <a:gd name="connsiteY2" fmla="*/ 490586 h 872080"/>
                  <a:gd name="connsiteX3" fmla="*/ 886479 w 1024735"/>
                  <a:gd name="connsiteY3" fmla="*/ 607894 h 872080"/>
                  <a:gd name="connsiteX4" fmla="*/ 899277 w 1024735"/>
                  <a:gd name="connsiteY4" fmla="*/ 607967 h 872080"/>
                  <a:gd name="connsiteX5" fmla="*/ 1024735 w 1024735"/>
                  <a:gd name="connsiteY5" fmla="*/ 740484 h 872080"/>
                  <a:gd name="connsiteX6" fmla="*/ 886862 w 1024735"/>
                  <a:gd name="connsiteY6" fmla="*/ 870390 h 872080"/>
                  <a:gd name="connsiteX7" fmla="*/ 886479 w 1024735"/>
                  <a:gd name="connsiteY7" fmla="*/ 870376 h 872080"/>
                  <a:gd name="connsiteX8" fmla="*/ 886479 w 1024735"/>
                  <a:gd name="connsiteY8" fmla="*/ 872080 h 872080"/>
                  <a:gd name="connsiteX9" fmla="*/ 883173 w 1024735"/>
                  <a:gd name="connsiteY9" fmla="*/ 870250 h 872080"/>
                  <a:gd name="connsiteX10" fmla="*/ 715675 w 1024735"/>
                  <a:gd name="connsiteY10" fmla="*/ 863913 h 872080"/>
                  <a:gd name="connsiteX11" fmla="*/ 251732 w 1024735"/>
                  <a:gd name="connsiteY11" fmla="*/ 726123 h 872080"/>
                  <a:gd name="connsiteX12" fmla="*/ 4267 w 1024735"/>
                  <a:gd name="connsiteY12" fmla="*/ 418979 h 872080"/>
                  <a:gd name="connsiteX13" fmla="*/ 3201 w 1024735"/>
                  <a:gd name="connsiteY13" fmla="*/ 383266 h 872080"/>
                  <a:gd name="connsiteX14" fmla="*/ 0 w 1024735"/>
                  <a:gd name="connsiteY14" fmla="*/ 381494 h 87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4735" h="872080">
                    <a:moveTo>
                      <a:pt x="0" y="0"/>
                    </a:moveTo>
                    <a:lnTo>
                      <a:pt x="129537" y="52259"/>
                    </a:lnTo>
                    <a:lnTo>
                      <a:pt x="886479" y="490586"/>
                    </a:lnTo>
                    <a:lnTo>
                      <a:pt x="886479" y="607894"/>
                    </a:lnTo>
                    <a:lnTo>
                      <a:pt x="899277" y="607967"/>
                    </a:lnTo>
                    <a:lnTo>
                      <a:pt x="1024735" y="740484"/>
                    </a:lnTo>
                    <a:lnTo>
                      <a:pt x="886862" y="870390"/>
                    </a:lnTo>
                    <a:lnTo>
                      <a:pt x="886479" y="870376"/>
                    </a:lnTo>
                    <a:lnTo>
                      <a:pt x="886479" y="872080"/>
                    </a:lnTo>
                    <a:lnTo>
                      <a:pt x="883173" y="870250"/>
                    </a:lnTo>
                    <a:lnTo>
                      <a:pt x="715675" y="863913"/>
                    </a:lnTo>
                    <a:cubicBezTo>
                      <a:pt x="545774" y="847542"/>
                      <a:pt x="382581" y="801521"/>
                      <a:pt x="251732" y="726123"/>
                    </a:cubicBezTo>
                    <a:cubicBezTo>
                      <a:pt x="103486" y="640444"/>
                      <a:pt x="20838" y="531050"/>
                      <a:pt x="4267" y="418979"/>
                    </a:cubicBezTo>
                    <a:lnTo>
                      <a:pt x="3201" y="383266"/>
                    </a:lnTo>
                    <a:lnTo>
                      <a:pt x="0" y="381494"/>
                    </a:lnTo>
                    <a:close/>
                  </a:path>
                </a:pathLst>
              </a:custGeom>
              <a:solidFill>
                <a:schemeClr val="accent1">
                  <a:lumMod val="7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281" name="Freeform 496">
                <a:extLst>
                  <a:ext uri="{FF2B5EF4-FFF2-40B4-BE49-F238E27FC236}">
                    <a16:creationId xmlns:a16="http://schemas.microsoft.com/office/drawing/2014/main" id="{F1AA0D0C-CD0B-48C2-8B9E-DDB4DD537733}"/>
                  </a:ext>
                </a:extLst>
              </p:cNvPr>
              <p:cNvSpPr>
                <a:spLocks noChangeArrowheads="1"/>
              </p:cNvSpPr>
              <p:nvPr/>
            </p:nvSpPr>
            <p:spPr bwMode="auto">
              <a:xfrm>
                <a:off x="16589929" y="10245238"/>
                <a:ext cx="138255" cy="512694"/>
              </a:xfrm>
              <a:custGeom>
                <a:avLst/>
                <a:gdLst>
                  <a:gd name="T0" fmla="*/ 211 w 212"/>
                  <a:gd name="T1" fmla="*/ 0 h 784"/>
                  <a:gd name="T2" fmla="*/ 211 w 212"/>
                  <a:gd name="T3" fmla="*/ 584 h 784"/>
                  <a:gd name="T4" fmla="*/ 0 w 212"/>
                  <a:gd name="T5" fmla="*/ 783 h 784"/>
                  <a:gd name="T6" fmla="*/ 0 w 212"/>
                  <a:gd name="T7" fmla="*/ 199 h 784"/>
                  <a:gd name="T8" fmla="*/ 211 w 212"/>
                  <a:gd name="T9" fmla="*/ 0 h 784"/>
                </a:gdLst>
                <a:ahLst/>
                <a:cxnLst>
                  <a:cxn ang="0">
                    <a:pos x="T0" y="T1"/>
                  </a:cxn>
                  <a:cxn ang="0">
                    <a:pos x="T2" y="T3"/>
                  </a:cxn>
                  <a:cxn ang="0">
                    <a:pos x="T4" y="T5"/>
                  </a:cxn>
                  <a:cxn ang="0">
                    <a:pos x="T6" y="T7"/>
                  </a:cxn>
                  <a:cxn ang="0">
                    <a:pos x="T8" y="T9"/>
                  </a:cxn>
                </a:cxnLst>
                <a:rect l="0" t="0" r="r" b="b"/>
                <a:pathLst>
                  <a:path w="212" h="784">
                    <a:moveTo>
                      <a:pt x="211" y="0"/>
                    </a:moveTo>
                    <a:lnTo>
                      <a:pt x="211" y="584"/>
                    </a:lnTo>
                    <a:lnTo>
                      <a:pt x="0" y="783"/>
                    </a:lnTo>
                    <a:lnTo>
                      <a:pt x="0" y="199"/>
                    </a:lnTo>
                    <a:lnTo>
                      <a:pt x="211" y="0"/>
                    </a:ln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282" name="Freeform 497">
                <a:extLst>
                  <a:ext uri="{FF2B5EF4-FFF2-40B4-BE49-F238E27FC236}">
                    <a16:creationId xmlns:a16="http://schemas.microsoft.com/office/drawing/2014/main" id="{CC18A5FB-4DF2-4A7E-AACA-8622F42B7665}"/>
                  </a:ext>
                </a:extLst>
              </p:cNvPr>
              <p:cNvSpPr>
                <a:spLocks noChangeArrowheads="1"/>
              </p:cNvSpPr>
              <p:nvPr/>
            </p:nvSpPr>
            <p:spPr bwMode="auto">
              <a:xfrm>
                <a:off x="15650951" y="9723902"/>
                <a:ext cx="1080112" cy="656709"/>
              </a:xfrm>
              <a:custGeom>
                <a:avLst/>
                <a:gdLst>
                  <a:gd name="T0" fmla="*/ 1652 w 1653"/>
                  <a:gd name="T1" fmla="*/ 798 h 1005"/>
                  <a:gd name="T2" fmla="*/ 1460 w 1653"/>
                  <a:gd name="T3" fmla="*/ 594 h 1005"/>
                  <a:gd name="T4" fmla="*/ 1460 w 1653"/>
                  <a:gd name="T5" fmla="*/ 594 h 1005"/>
                  <a:gd name="T6" fmla="*/ 961 w 1653"/>
                  <a:gd name="T7" fmla="*/ 492 h 1005"/>
                  <a:gd name="T8" fmla="*/ 961 w 1653"/>
                  <a:gd name="T9" fmla="*/ 492 h 1005"/>
                  <a:gd name="T10" fmla="*/ 786 w 1653"/>
                  <a:gd name="T11" fmla="*/ 193 h 1005"/>
                  <a:gd name="T12" fmla="*/ 330 w 1653"/>
                  <a:gd name="T13" fmla="*/ 187 h 1005"/>
                  <a:gd name="T14" fmla="*/ 154 w 1653"/>
                  <a:gd name="T15" fmla="*/ 0 h 1005"/>
                  <a:gd name="T16" fmla="*/ 154 w 1653"/>
                  <a:gd name="T17" fmla="*/ 0 h 1005"/>
                  <a:gd name="T18" fmla="*/ 469 w 1653"/>
                  <a:gd name="T19" fmla="*/ 776 h 1005"/>
                  <a:gd name="T20" fmla="*/ 469 w 1653"/>
                  <a:gd name="T21" fmla="*/ 776 h 1005"/>
                  <a:gd name="T22" fmla="*/ 1441 w 1653"/>
                  <a:gd name="T23" fmla="*/ 997 h 1005"/>
                  <a:gd name="T24" fmla="*/ 1652 w 1653"/>
                  <a:gd name="T25" fmla="*/ 798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3" h="1005">
                    <a:moveTo>
                      <a:pt x="1652" y="798"/>
                    </a:moveTo>
                    <a:lnTo>
                      <a:pt x="1460" y="594"/>
                    </a:lnTo>
                    <a:lnTo>
                      <a:pt x="1460" y="594"/>
                    </a:lnTo>
                    <a:cubicBezTo>
                      <a:pt x="1282" y="605"/>
                      <a:pt x="1098" y="571"/>
                      <a:pt x="961" y="492"/>
                    </a:cubicBezTo>
                    <a:lnTo>
                      <a:pt x="961" y="492"/>
                    </a:lnTo>
                    <a:cubicBezTo>
                      <a:pt x="820" y="411"/>
                      <a:pt x="762" y="300"/>
                      <a:pt x="786" y="193"/>
                    </a:cubicBezTo>
                    <a:lnTo>
                      <a:pt x="330" y="187"/>
                    </a:lnTo>
                    <a:lnTo>
                      <a:pt x="154" y="0"/>
                    </a:lnTo>
                    <a:lnTo>
                      <a:pt x="154" y="0"/>
                    </a:lnTo>
                    <a:cubicBezTo>
                      <a:pt x="0" y="263"/>
                      <a:pt x="106" y="566"/>
                      <a:pt x="469" y="776"/>
                    </a:cubicBezTo>
                    <a:lnTo>
                      <a:pt x="469" y="776"/>
                    </a:lnTo>
                    <a:cubicBezTo>
                      <a:pt x="736" y="930"/>
                      <a:pt x="1091" y="1004"/>
                      <a:pt x="1441" y="997"/>
                    </a:cubicBezTo>
                    <a:lnTo>
                      <a:pt x="1652" y="798"/>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283" name="Freeform 498">
                <a:extLst>
                  <a:ext uri="{FF2B5EF4-FFF2-40B4-BE49-F238E27FC236}">
                    <a16:creationId xmlns:a16="http://schemas.microsoft.com/office/drawing/2014/main" id="{AA070105-BF85-4779-95F6-898618F34C86}"/>
                  </a:ext>
                </a:extLst>
              </p:cNvPr>
              <p:cNvSpPr>
                <a:spLocks noChangeArrowheads="1"/>
              </p:cNvSpPr>
              <p:nvPr/>
            </p:nvSpPr>
            <p:spPr bwMode="auto">
              <a:xfrm>
                <a:off x="8790070" y="4380943"/>
                <a:ext cx="829527" cy="1085873"/>
              </a:xfrm>
              <a:custGeom>
                <a:avLst/>
                <a:gdLst>
                  <a:gd name="T0" fmla="*/ 1188 w 1272"/>
                  <a:gd name="T1" fmla="*/ 610 h 1664"/>
                  <a:gd name="T2" fmla="*/ 154 w 1272"/>
                  <a:gd name="T3" fmla="*/ 12 h 1664"/>
                  <a:gd name="T4" fmla="*/ 154 w 1272"/>
                  <a:gd name="T5" fmla="*/ 12 h 1664"/>
                  <a:gd name="T6" fmla="*/ 100 w 1272"/>
                  <a:gd name="T7" fmla="*/ 8 h 1664"/>
                  <a:gd name="T8" fmla="*/ 100 w 1272"/>
                  <a:gd name="T9" fmla="*/ 8 h 1664"/>
                  <a:gd name="T10" fmla="*/ 100 w 1272"/>
                  <a:gd name="T11" fmla="*/ 8 h 1664"/>
                  <a:gd name="T12" fmla="*/ 0 w 1272"/>
                  <a:gd name="T13" fmla="*/ 65 h 1664"/>
                  <a:gd name="T14" fmla="*/ 0 w 1272"/>
                  <a:gd name="T15" fmla="*/ 65 h 1664"/>
                  <a:gd name="T16" fmla="*/ 70 w 1272"/>
                  <a:gd name="T17" fmla="*/ 91 h 1664"/>
                  <a:gd name="T18" fmla="*/ 70 w 1272"/>
                  <a:gd name="T19" fmla="*/ 844 h 1664"/>
                  <a:gd name="T20" fmla="*/ 70 w 1272"/>
                  <a:gd name="T21" fmla="*/ 844 h 1664"/>
                  <a:gd name="T22" fmla="*/ 154 w 1272"/>
                  <a:gd name="T23" fmla="*/ 1003 h 1664"/>
                  <a:gd name="T24" fmla="*/ 1142 w 1272"/>
                  <a:gd name="T25" fmla="*/ 1574 h 1664"/>
                  <a:gd name="T26" fmla="*/ 1142 w 1272"/>
                  <a:gd name="T27" fmla="*/ 1663 h 1664"/>
                  <a:gd name="T28" fmla="*/ 1244 w 1272"/>
                  <a:gd name="T29" fmla="*/ 1604 h 1664"/>
                  <a:gd name="T30" fmla="*/ 1243 w 1272"/>
                  <a:gd name="T31" fmla="*/ 1604 h 1664"/>
                  <a:gd name="T32" fmla="*/ 1243 w 1272"/>
                  <a:gd name="T33" fmla="*/ 1604 h 1664"/>
                  <a:gd name="T34" fmla="*/ 1271 w 1272"/>
                  <a:gd name="T35" fmla="*/ 1538 h 1664"/>
                  <a:gd name="T36" fmla="*/ 1271 w 1272"/>
                  <a:gd name="T37" fmla="*/ 769 h 1664"/>
                  <a:gd name="T38" fmla="*/ 1271 w 1272"/>
                  <a:gd name="T39" fmla="*/ 769 h 1664"/>
                  <a:gd name="T40" fmla="*/ 1188 w 1272"/>
                  <a:gd name="T41" fmla="*/ 610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664">
                    <a:moveTo>
                      <a:pt x="1188" y="610"/>
                    </a:moveTo>
                    <a:lnTo>
                      <a:pt x="154" y="12"/>
                    </a:lnTo>
                    <a:lnTo>
                      <a:pt x="154" y="12"/>
                    </a:lnTo>
                    <a:cubicBezTo>
                      <a:pt x="133" y="1"/>
                      <a:pt x="114" y="0"/>
                      <a:pt x="100" y="8"/>
                    </a:cubicBezTo>
                    <a:lnTo>
                      <a:pt x="100" y="8"/>
                    </a:lnTo>
                    <a:lnTo>
                      <a:pt x="100" y="8"/>
                    </a:lnTo>
                    <a:lnTo>
                      <a:pt x="0" y="65"/>
                    </a:lnTo>
                    <a:lnTo>
                      <a:pt x="0" y="65"/>
                    </a:lnTo>
                    <a:cubicBezTo>
                      <a:pt x="0" y="65"/>
                      <a:pt x="44" y="82"/>
                      <a:pt x="70" y="91"/>
                    </a:cubicBezTo>
                    <a:lnTo>
                      <a:pt x="70" y="844"/>
                    </a:lnTo>
                    <a:lnTo>
                      <a:pt x="70" y="844"/>
                    </a:lnTo>
                    <a:cubicBezTo>
                      <a:pt x="70" y="906"/>
                      <a:pt x="107" y="977"/>
                      <a:pt x="154" y="1003"/>
                    </a:cubicBezTo>
                    <a:lnTo>
                      <a:pt x="1142" y="1574"/>
                    </a:lnTo>
                    <a:lnTo>
                      <a:pt x="1142" y="1663"/>
                    </a:lnTo>
                    <a:lnTo>
                      <a:pt x="1244" y="1604"/>
                    </a:lnTo>
                    <a:lnTo>
                      <a:pt x="1243" y="1604"/>
                    </a:lnTo>
                    <a:lnTo>
                      <a:pt x="1243" y="1604"/>
                    </a:lnTo>
                    <a:cubicBezTo>
                      <a:pt x="1260" y="1593"/>
                      <a:pt x="1271" y="1571"/>
                      <a:pt x="1271" y="1538"/>
                    </a:cubicBezTo>
                    <a:lnTo>
                      <a:pt x="1271" y="769"/>
                    </a:lnTo>
                    <a:lnTo>
                      <a:pt x="1271" y="769"/>
                    </a:lnTo>
                    <a:cubicBezTo>
                      <a:pt x="1271" y="707"/>
                      <a:pt x="1234" y="636"/>
                      <a:pt x="1188" y="610"/>
                    </a:cubicBez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84" name="Freeform 499">
                <a:extLst>
                  <a:ext uri="{FF2B5EF4-FFF2-40B4-BE49-F238E27FC236}">
                    <a16:creationId xmlns:a16="http://schemas.microsoft.com/office/drawing/2014/main" id="{A002837F-1008-42F8-8CDC-D5986EE8BD82}"/>
                  </a:ext>
                </a:extLst>
              </p:cNvPr>
              <p:cNvSpPr>
                <a:spLocks noChangeArrowheads="1"/>
              </p:cNvSpPr>
              <p:nvPr/>
            </p:nvSpPr>
            <p:spPr bwMode="auto">
              <a:xfrm>
                <a:off x="8769907" y="4409745"/>
                <a:ext cx="786323" cy="1071472"/>
              </a:xfrm>
              <a:custGeom>
                <a:avLst/>
                <a:gdLst>
                  <a:gd name="T0" fmla="*/ 1118 w 1202"/>
                  <a:gd name="T1" fmla="*/ 1615 h 1642"/>
                  <a:gd name="T2" fmla="*/ 84 w 1202"/>
                  <a:gd name="T3" fmla="*/ 1018 h 1642"/>
                  <a:gd name="T4" fmla="*/ 84 w 1202"/>
                  <a:gd name="T5" fmla="*/ 1018 h 1642"/>
                  <a:gd name="T6" fmla="*/ 0 w 1202"/>
                  <a:gd name="T7" fmla="*/ 858 h 1642"/>
                  <a:gd name="T8" fmla="*/ 0 w 1202"/>
                  <a:gd name="T9" fmla="*/ 89 h 1642"/>
                  <a:gd name="T10" fmla="*/ 0 w 1202"/>
                  <a:gd name="T11" fmla="*/ 89 h 1642"/>
                  <a:gd name="T12" fmla="*/ 84 w 1202"/>
                  <a:gd name="T13" fmla="*/ 26 h 1642"/>
                  <a:gd name="T14" fmla="*/ 1118 w 1202"/>
                  <a:gd name="T15" fmla="*/ 623 h 1642"/>
                  <a:gd name="T16" fmla="*/ 1118 w 1202"/>
                  <a:gd name="T17" fmla="*/ 623 h 1642"/>
                  <a:gd name="T18" fmla="*/ 1201 w 1202"/>
                  <a:gd name="T19" fmla="*/ 783 h 1642"/>
                  <a:gd name="T20" fmla="*/ 1201 w 1202"/>
                  <a:gd name="T21" fmla="*/ 1551 h 1642"/>
                  <a:gd name="T22" fmla="*/ 1201 w 1202"/>
                  <a:gd name="T23" fmla="*/ 1551 h 1642"/>
                  <a:gd name="T24" fmla="*/ 1118 w 1202"/>
                  <a:gd name="T25" fmla="*/ 1615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2" h="1642">
                    <a:moveTo>
                      <a:pt x="1118" y="1615"/>
                    </a:moveTo>
                    <a:lnTo>
                      <a:pt x="84" y="1018"/>
                    </a:lnTo>
                    <a:lnTo>
                      <a:pt x="84" y="1018"/>
                    </a:lnTo>
                    <a:cubicBezTo>
                      <a:pt x="37" y="991"/>
                      <a:pt x="0" y="919"/>
                      <a:pt x="0" y="858"/>
                    </a:cubicBezTo>
                    <a:lnTo>
                      <a:pt x="0" y="89"/>
                    </a:lnTo>
                    <a:lnTo>
                      <a:pt x="0" y="89"/>
                    </a:lnTo>
                    <a:cubicBezTo>
                      <a:pt x="0" y="28"/>
                      <a:pt x="37" y="0"/>
                      <a:pt x="84" y="26"/>
                    </a:cubicBezTo>
                    <a:lnTo>
                      <a:pt x="1118" y="623"/>
                    </a:lnTo>
                    <a:lnTo>
                      <a:pt x="1118" y="623"/>
                    </a:lnTo>
                    <a:cubicBezTo>
                      <a:pt x="1164" y="650"/>
                      <a:pt x="1201" y="722"/>
                      <a:pt x="1201" y="783"/>
                    </a:cubicBezTo>
                    <a:lnTo>
                      <a:pt x="1201" y="1551"/>
                    </a:lnTo>
                    <a:lnTo>
                      <a:pt x="1201" y="1551"/>
                    </a:lnTo>
                    <a:cubicBezTo>
                      <a:pt x="1201" y="1613"/>
                      <a:pt x="1164" y="1641"/>
                      <a:pt x="1118" y="1615"/>
                    </a:cubicBez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285" name="Freeform 207">
                <a:extLst>
                  <a:ext uri="{FF2B5EF4-FFF2-40B4-BE49-F238E27FC236}">
                    <a16:creationId xmlns:a16="http://schemas.microsoft.com/office/drawing/2014/main" id="{C285451E-4CC1-4633-9959-694E647A6A9B}"/>
                  </a:ext>
                </a:extLst>
              </p:cNvPr>
              <p:cNvSpPr>
                <a:spLocks noChangeArrowheads="1"/>
              </p:cNvSpPr>
              <p:nvPr/>
            </p:nvSpPr>
            <p:spPr bwMode="auto">
              <a:xfrm>
                <a:off x="8960007" y="4815723"/>
                <a:ext cx="368025" cy="279257"/>
              </a:xfrm>
              <a:custGeom>
                <a:avLst/>
                <a:gdLst>
                  <a:gd name="connsiteX0" fmla="*/ 304362 w 368025"/>
                  <a:gd name="connsiteY0" fmla="*/ 161446 h 279257"/>
                  <a:gd name="connsiteX1" fmla="*/ 322267 w 368025"/>
                  <a:gd name="connsiteY1" fmla="*/ 167843 h 279257"/>
                  <a:gd name="connsiteX2" fmla="*/ 368025 w 368025"/>
                  <a:gd name="connsiteY2" fmla="*/ 246320 h 279257"/>
                  <a:gd name="connsiteX3" fmla="*/ 322267 w 368025"/>
                  <a:gd name="connsiteY3" fmla="*/ 273133 h 279257"/>
                  <a:gd name="connsiteX4" fmla="*/ 276509 w 368025"/>
                  <a:gd name="connsiteY4" fmla="*/ 194002 h 279257"/>
                  <a:gd name="connsiteX5" fmla="*/ 304362 w 368025"/>
                  <a:gd name="connsiteY5" fmla="*/ 161446 h 279257"/>
                  <a:gd name="connsiteX6" fmla="*/ 166107 w 368025"/>
                  <a:gd name="connsiteY6" fmla="*/ 80521 h 279257"/>
                  <a:gd name="connsiteX7" fmla="*/ 184012 w 368025"/>
                  <a:gd name="connsiteY7" fmla="*/ 86539 h 279257"/>
                  <a:gd name="connsiteX8" fmla="*/ 229770 w 368025"/>
                  <a:gd name="connsiteY8" fmla="*/ 165671 h 279257"/>
                  <a:gd name="connsiteX9" fmla="*/ 184012 w 368025"/>
                  <a:gd name="connsiteY9" fmla="*/ 192484 h 279257"/>
                  <a:gd name="connsiteX10" fmla="*/ 138254 w 368025"/>
                  <a:gd name="connsiteY10" fmla="*/ 113352 h 279257"/>
                  <a:gd name="connsiteX11" fmla="*/ 166107 w 368025"/>
                  <a:gd name="connsiteY11" fmla="*/ 80521 h 279257"/>
                  <a:gd name="connsiteX12" fmla="*/ 27853 w 368025"/>
                  <a:gd name="connsiteY12" fmla="*/ 149 h 279257"/>
                  <a:gd name="connsiteX13" fmla="*/ 45758 w 368025"/>
                  <a:gd name="connsiteY13" fmla="*/ 6545 h 279257"/>
                  <a:gd name="connsiteX14" fmla="*/ 91516 w 368025"/>
                  <a:gd name="connsiteY14" fmla="*/ 85022 h 279257"/>
                  <a:gd name="connsiteX15" fmla="*/ 45758 w 368025"/>
                  <a:gd name="connsiteY15" fmla="*/ 111835 h 279257"/>
                  <a:gd name="connsiteX16" fmla="*/ 0 w 368025"/>
                  <a:gd name="connsiteY16" fmla="*/ 32704 h 279257"/>
                  <a:gd name="connsiteX17" fmla="*/ 27853 w 368025"/>
                  <a:gd name="connsiteY17" fmla="*/ 149 h 27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8025" h="279257">
                    <a:moveTo>
                      <a:pt x="304362" y="161446"/>
                    </a:moveTo>
                    <a:cubicBezTo>
                      <a:pt x="309847" y="161998"/>
                      <a:pt x="315893" y="164082"/>
                      <a:pt x="322267" y="167843"/>
                    </a:cubicBezTo>
                    <a:cubicBezTo>
                      <a:pt x="347761" y="182230"/>
                      <a:pt x="368025" y="217545"/>
                      <a:pt x="368025" y="246320"/>
                    </a:cubicBezTo>
                    <a:cubicBezTo>
                      <a:pt x="368025" y="275749"/>
                      <a:pt x="347761" y="287520"/>
                      <a:pt x="322267" y="273133"/>
                    </a:cubicBezTo>
                    <a:cubicBezTo>
                      <a:pt x="296773" y="258745"/>
                      <a:pt x="276509" y="222777"/>
                      <a:pt x="276509" y="194002"/>
                    </a:cubicBezTo>
                    <a:cubicBezTo>
                      <a:pt x="276509" y="171930"/>
                      <a:pt x="287908" y="159791"/>
                      <a:pt x="304362" y="161446"/>
                    </a:cubicBezTo>
                    <a:close/>
                    <a:moveTo>
                      <a:pt x="166107" y="80521"/>
                    </a:moveTo>
                    <a:cubicBezTo>
                      <a:pt x="171592" y="80980"/>
                      <a:pt x="177639" y="82942"/>
                      <a:pt x="184012" y="86539"/>
                    </a:cubicBezTo>
                    <a:cubicBezTo>
                      <a:pt x="209506" y="101581"/>
                      <a:pt x="229770" y="136895"/>
                      <a:pt x="229770" y="165671"/>
                    </a:cubicBezTo>
                    <a:cubicBezTo>
                      <a:pt x="229770" y="195100"/>
                      <a:pt x="209506" y="206871"/>
                      <a:pt x="184012" y="192484"/>
                    </a:cubicBezTo>
                    <a:cubicBezTo>
                      <a:pt x="158518" y="177442"/>
                      <a:pt x="138254" y="142127"/>
                      <a:pt x="138254" y="113352"/>
                    </a:cubicBezTo>
                    <a:cubicBezTo>
                      <a:pt x="138254" y="91281"/>
                      <a:pt x="149653" y="79141"/>
                      <a:pt x="166107" y="80521"/>
                    </a:cubicBezTo>
                    <a:close/>
                    <a:moveTo>
                      <a:pt x="27853" y="149"/>
                    </a:moveTo>
                    <a:cubicBezTo>
                      <a:pt x="33338" y="700"/>
                      <a:pt x="39385" y="2785"/>
                      <a:pt x="45758" y="6545"/>
                    </a:cubicBezTo>
                    <a:cubicBezTo>
                      <a:pt x="71252" y="20933"/>
                      <a:pt x="91516" y="56247"/>
                      <a:pt x="91516" y="85022"/>
                    </a:cubicBezTo>
                    <a:cubicBezTo>
                      <a:pt x="91516" y="114451"/>
                      <a:pt x="71252" y="126223"/>
                      <a:pt x="45758" y="111835"/>
                    </a:cubicBezTo>
                    <a:cubicBezTo>
                      <a:pt x="20264" y="96794"/>
                      <a:pt x="0" y="61479"/>
                      <a:pt x="0" y="32704"/>
                    </a:cubicBezTo>
                    <a:cubicBezTo>
                      <a:pt x="0" y="10633"/>
                      <a:pt x="11399" y="-1507"/>
                      <a:pt x="27853" y="149"/>
                    </a:cubicBezTo>
                    <a:close/>
                  </a:path>
                </a:pathLst>
              </a:custGeom>
              <a:solidFill>
                <a:schemeClr val="bg1"/>
              </a:solidFill>
              <a:ln>
                <a:noFill/>
              </a:ln>
              <a:effectLst/>
            </p:spPr>
            <p:txBody>
              <a:bodyPr wrap="square" anchor="ctr">
                <a:noAutofit/>
              </a:bodyPr>
              <a:lstStyle/>
              <a:p>
                <a:endParaRPr lang="en-US" sz="6532" dirty="0">
                  <a:latin typeface="Lato Light" panose="020F0502020204030203" pitchFamily="34" charset="0"/>
                </a:endParaRPr>
              </a:p>
            </p:txBody>
          </p:sp>
          <p:sp>
            <p:nvSpPr>
              <p:cNvPr id="286" name="Freeform 503">
                <a:extLst>
                  <a:ext uri="{FF2B5EF4-FFF2-40B4-BE49-F238E27FC236}">
                    <a16:creationId xmlns:a16="http://schemas.microsoft.com/office/drawing/2014/main" id="{7F3BFCF9-AF1E-4681-96C4-2EEE4093B5EC}"/>
                  </a:ext>
                </a:extLst>
              </p:cNvPr>
              <p:cNvSpPr>
                <a:spLocks noChangeArrowheads="1"/>
              </p:cNvSpPr>
              <p:nvPr/>
            </p:nvSpPr>
            <p:spPr bwMode="auto">
              <a:xfrm>
                <a:off x="8404110" y="3750155"/>
                <a:ext cx="829527" cy="1085875"/>
              </a:xfrm>
              <a:custGeom>
                <a:avLst/>
                <a:gdLst>
                  <a:gd name="T0" fmla="*/ 1189 w 1272"/>
                  <a:gd name="T1" fmla="*/ 609 h 1663"/>
                  <a:gd name="T2" fmla="*/ 154 w 1272"/>
                  <a:gd name="T3" fmla="*/ 12 h 1663"/>
                  <a:gd name="T4" fmla="*/ 154 w 1272"/>
                  <a:gd name="T5" fmla="*/ 12 h 1663"/>
                  <a:gd name="T6" fmla="*/ 100 w 1272"/>
                  <a:gd name="T7" fmla="*/ 8 h 1663"/>
                  <a:gd name="T8" fmla="*/ 100 w 1272"/>
                  <a:gd name="T9" fmla="*/ 8 h 1663"/>
                  <a:gd name="T10" fmla="*/ 100 w 1272"/>
                  <a:gd name="T11" fmla="*/ 7 h 1663"/>
                  <a:gd name="T12" fmla="*/ 0 w 1272"/>
                  <a:gd name="T13" fmla="*/ 66 h 1663"/>
                  <a:gd name="T14" fmla="*/ 0 w 1272"/>
                  <a:gd name="T15" fmla="*/ 66 h 1663"/>
                  <a:gd name="T16" fmla="*/ 71 w 1272"/>
                  <a:gd name="T17" fmla="*/ 91 h 1663"/>
                  <a:gd name="T18" fmla="*/ 71 w 1272"/>
                  <a:gd name="T19" fmla="*/ 844 h 1663"/>
                  <a:gd name="T20" fmla="*/ 71 w 1272"/>
                  <a:gd name="T21" fmla="*/ 844 h 1663"/>
                  <a:gd name="T22" fmla="*/ 154 w 1272"/>
                  <a:gd name="T23" fmla="*/ 1003 h 1663"/>
                  <a:gd name="T24" fmla="*/ 1143 w 1272"/>
                  <a:gd name="T25" fmla="*/ 1574 h 1663"/>
                  <a:gd name="T26" fmla="*/ 1143 w 1272"/>
                  <a:gd name="T27" fmla="*/ 1662 h 1663"/>
                  <a:gd name="T28" fmla="*/ 1244 w 1272"/>
                  <a:gd name="T29" fmla="*/ 1604 h 1663"/>
                  <a:gd name="T30" fmla="*/ 1243 w 1272"/>
                  <a:gd name="T31" fmla="*/ 1604 h 1663"/>
                  <a:gd name="T32" fmla="*/ 1243 w 1272"/>
                  <a:gd name="T33" fmla="*/ 1604 h 1663"/>
                  <a:gd name="T34" fmla="*/ 1271 w 1272"/>
                  <a:gd name="T35" fmla="*/ 1538 h 1663"/>
                  <a:gd name="T36" fmla="*/ 1271 w 1272"/>
                  <a:gd name="T37" fmla="*/ 768 h 1663"/>
                  <a:gd name="T38" fmla="*/ 1271 w 1272"/>
                  <a:gd name="T39" fmla="*/ 768 h 1663"/>
                  <a:gd name="T40" fmla="*/ 1189 w 1272"/>
                  <a:gd name="T41" fmla="*/ 609 h 1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663">
                    <a:moveTo>
                      <a:pt x="1189" y="609"/>
                    </a:moveTo>
                    <a:lnTo>
                      <a:pt x="154" y="12"/>
                    </a:lnTo>
                    <a:lnTo>
                      <a:pt x="154" y="12"/>
                    </a:lnTo>
                    <a:cubicBezTo>
                      <a:pt x="133" y="0"/>
                      <a:pt x="115" y="0"/>
                      <a:pt x="100" y="8"/>
                    </a:cubicBezTo>
                    <a:lnTo>
                      <a:pt x="100" y="8"/>
                    </a:lnTo>
                    <a:lnTo>
                      <a:pt x="100" y="7"/>
                    </a:lnTo>
                    <a:lnTo>
                      <a:pt x="0" y="66"/>
                    </a:lnTo>
                    <a:lnTo>
                      <a:pt x="0" y="66"/>
                    </a:lnTo>
                    <a:cubicBezTo>
                      <a:pt x="0" y="66"/>
                      <a:pt x="45" y="81"/>
                      <a:pt x="71" y="91"/>
                    </a:cubicBezTo>
                    <a:lnTo>
                      <a:pt x="71" y="844"/>
                    </a:lnTo>
                    <a:lnTo>
                      <a:pt x="71" y="844"/>
                    </a:lnTo>
                    <a:cubicBezTo>
                      <a:pt x="71" y="905"/>
                      <a:pt x="108" y="977"/>
                      <a:pt x="154" y="1003"/>
                    </a:cubicBezTo>
                    <a:lnTo>
                      <a:pt x="1143" y="1574"/>
                    </a:lnTo>
                    <a:lnTo>
                      <a:pt x="1143" y="1662"/>
                    </a:lnTo>
                    <a:lnTo>
                      <a:pt x="1244" y="1604"/>
                    </a:lnTo>
                    <a:lnTo>
                      <a:pt x="1243" y="1604"/>
                    </a:lnTo>
                    <a:lnTo>
                      <a:pt x="1243" y="1604"/>
                    </a:lnTo>
                    <a:cubicBezTo>
                      <a:pt x="1261" y="1594"/>
                      <a:pt x="1271" y="1571"/>
                      <a:pt x="1271" y="1538"/>
                    </a:cubicBezTo>
                    <a:lnTo>
                      <a:pt x="1271" y="768"/>
                    </a:lnTo>
                    <a:lnTo>
                      <a:pt x="1271" y="768"/>
                    </a:lnTo>
                    <a:cubicBezTo>
                      <a:pt x="1271" y="707"/>
                      <a:pt x="1234" y="636"/>
                      <a:pt x="1189" y="609"/>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287" name="Freeform 504">
                <a:extLst>
                  <a:ext uri="{FF2B5EF4-FFF2-40B4-BE49-F238E27FC236}">
                    <a16:creationId xmlns:a16="http://schemas.microsoft.com/office/drawing/2014/main" id="{D9E36AA8-E3D8-472E-9FF8-DAC36749B9BE}"/>
                  </a:ext>
                </a:extLst>
              </p:cNvPr>
              <p:cNvSpPr>
                <a:spLocks noChangeArrowheads="1"/>
              </p:cNvSpPr>
              <p:nvPr/>
            </p:nvSpPr>
            <p:spPr bwMode="auto">
              <a:xfrm>
                <a:off x="8383947" y="3778957"/>
                <a:ext cx="783442" cy="1074354"/>
              </a:xfrm>
              <a:custGeom>
                <a:avLst/>
                <a:gdLst>
                  <a:gd name="T0" fmla="*/ 1117 w 1201"/>
                  <a:gd name="T1" fmla="*/ 1615 h 1643"/>
                  <a:gd name="T2" fmla="*/ 83 w 1201"/>
                  <a:gd name="T3" fmla="*/ 1018 h 1643"/>
                  <a:gd name="T4" fmla="*/ 83 w 1201"/>
                  <a:gd name="T5" fmla="*/ 1018 h 1643"/>
                  <a:gd name="T6" fmla="*/ 0 w 1201"/>
                  <a:gd name="T7" fmla="*/ 859 h 1643"/>
                  <a:gd name="T8" fmla="*/ 0 w 1201"/>
                  <a:gd name="T9" fmla="*/ 90 h 1643"/>
                  <a:gd name="T10" fmla="*/ 0 w 1201"/>
                  <a:gd name="T11" fmla="*/ 90 h 1643"/>
                  <a:gd name="T12" fmla="*/ 83 w 1201"/>
                  <a:gd name="T13" fmla="*/ 27 h 1643"/>
                  <a:gd name="T14" fmla="*/ 1117 w 1201"/>
                  <a:gd name="T15" fmla="*/ 624 h 1643"/>
                  <a:gd name="T16" fmla="*/ 1117 w 1201"/>
                  <a:gd name="T17" fmla="*/ 624 h 1643"/>
                  <a:gd name="T18" fmla="*/ 1200 w 1201"/>
                  <a:gd name="T19" fmla="*/ 783 h 1643"/>
                  <a:gd name="T20" fmla="*/ 1200 w 1201"/>
                  <a:gd name="T21" fmla="*/ 1553 h 1643"/>
                  <a:gd name="T22" fmla="*/ 1200 w 1201"/>
                  <a:gd name="T23" fmla="*/ 1553 h 1643"/>
                  <a:gd name="T24" fmla="*/ 1117 w 1201"/>
                  <a:gd name="T25" fmla="*/ 1615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1" h="1643">
                    <a:moveTo>
                      <a:pt x="1117" y="1615"/>
                    </a:moveTo>
                    <a:lnTo>
                      <a:pt x="83" y="1018"/>
                    </a:lnTo>
                    <a:lnTo>
                      <a:pt x="83" y="1018"/>
                    </a:lnTo>
                    <a:cubicBezTo>
                      <a:pt x="37" y="992"/>
                      <a:pt x="0" y="921"/>
                      <a:pt x="0" y="859"/>
                    </a:cubicBezTo>
                    <a:lnTo>
                      <a:pt x="0" y="90"/>
                    </a:lnTo>
                    <a:lnTo>
                      <a:pt x="0" y="90"/>
                    </a:lnTo>
                    <a:cubicBezTo>
                      <a:pt x="0" y="29"/>
                      <a:pt x="37" y="0"/>
                      <a:pt x="83" y="27"/>
                    </a:cubicBezTo>
                    <a:lnTo>
                      <a:pt x="1117" y="624"/>
                    </a:lnTo>
                    <a:lnTo>
                      <a:pt x="1117" y="624"/>
                    </a:lnTo>
                    <a:cubicBezTo>
                      <a:pt x="1163" y="651"/>
                      <a:pt x="1200" y="722"/>
                      <a:pt x="1200" y="783"/>
                    </a:cubicBezTo>
                    <a:lnTo>
                      <a:pt x="1200" y="1553"/>
                    </a:lnTo>
                    <a:lnTo>
                      <a:pt x="1200" y="1553"/>
                    </a:lnTo>
                    <a:cubicBezTo>
                      <a:pt x="1200" y="1614"/>
                      <a:pt x="1163" y="1642"/>
                      <a:pt x="1117" y="1615"/>
                    </a:cubicBezTo>
                  </a:path>
                </a:pathLst>
              </a:custGeom>
              <a:solidFill>
                <a:schemeClr val="accent5">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288" name="Freeform 210">
                <a:extLst>
                  <a:ext uri="{FF2B5EF4-FFF2-40B4-BE49-F238E27FC236}">
                    <a16:creationId xmlns:a16="http://schemas.microsoft.com/office/drawing/2014/main" id="{6E10CA9C-FB00-46DC-94A8-B392A4BBAEA3}"/>
                  </a:ext>
                </a:extLst>
              </p:cNvPr>
              <p:cNvSpPr>
                <a:spLocks noChangeArrowheads="1"/>
              </p:cNvSpPr>
              <p:nvPr/>
            </p:nvSpPr>
            <p:spPr bwMode="auto">
              <a:xfrm>
                <a:off x="8574046" y="4184742"/>
                <a:ext cx="368025" cy="279220"/>
              </a:xfrm>
              <a:custGeom>
                <a:avLst/>
                <a:gdLst>
                  <a:gd name="connsiteX0" fmla="*/ 304362 w 368025"/>
                  <a:gd name="connsiteY0" fmla="*/ 161445 h 279220"/>
                  <a:gd name="connsiteX1" fmla="*/ 322267 w 368025"/>
                  <a:gd name="connsiteY1" fmla="*/ 167382 h 279220"/>
                  <a:gd name="connsiteX2" fmla="*/ 368025 w 368025"/>
                  <a:gd name="connsiteY2" fmla="*/ 246514 h 279220"/>
                  <a:gd name="connsiteX3" fmla="*/ 322267 w 368025"/>
                  <a:gd name="connsiteY3" fmla="*/ 272674 h 279220"/>
                  <a:gd name="connsiteX4" fmla="*/ 276509 w 368025"/>
                  <a:gd name="connsiteY4" fmla="*/ 193541 h 279220"/>
                  <a:gd name="connsiteX5" fmla="*/ 304362 w 368025"/>
                  <a:gd name="connsiteY5" fmla="*/ 161445 h 279220"/>
                  <a:gd name="connsiteX6" fmla="*/ 166108 w 368025"/>
                  <a:gd name="connsiteY6" fmla="*/ 80704 h 279220"/>
                  <a:gd name="connsiteX7" fmla="*/ 184013 w 368025"/>
                  <a:gd name="connsiteY7" fmla="*/ 86733 h 279220"/>
                  <a:gd name="connsiteX8" fmla="*/ 229771 w 368025"/>
                  <a:gd name="connsiteY8" fmla="*/ 165866 h 279220"/>
                  <a:gd name="connsiteX9" fmla="*/ 184013 w 368025"/>
                  <a:gd name="connsiteY9" fmla="*/ 192026 h 279220"/>
                  <a:gd name="connsiteX10" fmla="*/ 138255 w 368025"/>
                  <a:gd name="connsiteY10" fmla="*/ 112893 h 279220"/>
                  <a:gd name="connsiteX11" fmla="*/ 166108 w 368025"/>
                  <a:gd name="connsiteY11" fmla="*/ 80704 h 279220"/>
                  <a:gd name="connsiteX12" fmla="*/ 27853 w 368025"/>
                  <a:gd name="connsiteY12" fmla="*/ 106 h 279220"/>
                  <a:gd name="connsiteX13" fmla="*/ 45758 w 368025"/>
                  <a:gd name="connsiteY13" fmla="*/ 6154 h 279220"/>
                  <a:gd name="connsiteX14" fmla="*/ 91516 w 368025"/>
                  <a:gd name="connsiteY14" fmla="*/ 85671 h 279220"/>
                  <a:gd name="connsiteX15" fmla="*/ 45758 w 368025"/>
                  <a:gd name="connsiteY15" fmla="*/ 111957 h 279220"/>
                  <a:gd name="connsiteX16" fmla="*/ 0 w 368025"/>
                  <a:gd name="connsiteY16" fmla="*/ 33098 h 279220"/>
                  <a:gd name="connsiteX17" fmla="*/ 27853 w 368025"/>
                  <a:gd name="connsiteY17" fmla="*/ 106 h 27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8025" h="279220">
                    <a:moveTo>
                      <a:pt x="304362" y="161445"/>
                    </a:moveTo>
                    <a:cubicBezTo>
                      <a:pt x="309847" y="161864"/>
                      <a:pt x="315894" y="163785"/>
                      <a:pt x="322267" y="167382"/>
                    </a:cubicBezTo>
                    <a:cubicBezTo>
                      <a:pt x="347107" y="182424"/>
                      <a:pt x="368025" y="217739"/>
                      <a:pt x="368025" y="246514"/>
                    </a:cubicBezTo>
                    <a:cubicBezTo>
                      <a:pt x="368025" y="275944"/>
                      <a:pt x="347107" y="287715"/>
                      <a:pt x="322267" y="272674"/>
                    </a:cubicBezTo>
                    <a:cubicBezTo>
                      <a:pt x="296773" y="258286"/>
                      <a:pt x="276509" y="222971"/>
                      <a:pt x="276509" y="193541"/>
                    </a:cubicBezTo>
                    <a:cubicBezTo>
                      <a:pt x="276509" y="172450"/>
                      <a:pt x="287907" y="160188"/>
                      <a:pt x="304362" y="161445"/>
                    </a:cubicBezTo>
                    <a:close/>
                    <a:moveTo>
                      <a:pt x="166108" y="80704"/>
                    </a:moveTo>
                    <a:cubicBezTo>
                      <a:pt x="171593" y="81174"/>
                      <a:pt x="177640" y="83136"/>
                      <a:pt x="184013" y="86733"/>
                    </a:cubicBezTo>
                    <a:cubicBezTo>
                      <a:pt x="209507" y="101775"/>
                      <a:pt x="229771" y="137090"/>
                      <a:pt x="229771" y="165866"/>
                    </a:cubicBezTo>
                    <a:cubicBezTo>
                      <a:pt x="229771" y="195296"/>
                      <a:pt x="209507" y="207067"/>
                      <a:pt x="184013" y="192026"/>
                    </a:cubicBezTo>
                    <a:cubicBezTo>
                      <a:pt x="158519" y="177638"/>
                      <a:pt x="138255" y="142322"/>
                      <a:pt x="138255" y="112893"/>
                    </a:cubicBezTo>
                    <a:cubicBezTo>
                      <a:pt x="138255" y="91311"/>
                      <a:pt x="149654" y="79294"/>
                      <a:pt x="166108" y="80704"/>
                    </a:cubicBezTo>
                    <a:close/>
                    <a:moveTo>
                      <a:pt x="27853" y="106"/>
                    </a:moveTo>
                    <a:cubicBezTo>
                      <a:pt x="33338" y="569"/>
                      <a:pt x="39385" y="2540"/>
                      <a:pt x="45758" y="6154"/>
                    </a:cubicBezTo>
                    <a:cubicBezTo>
                      <a:pt x="70598" y="21269"/>
                      <a:pt x="91516" y="56756"/>
                      <a:pt x="91516" y="85671"/>
                    </a:cubicBezTo>
                    <a:cubicBezTo>
                      <a:pt x="91516" y="115243"/>
                      <a:pt x="70598" y="126415"/>
                      <a:pt x="45758" y="111957"/>
                    </a:cubicBezTo>
                    <a:cubicBezTo>
                      <a:pt x="20264" y="98157"/>
                      <a:pt x="0" y="62013"/>
                      <a:pt x="0" y="33098"/>
                    </a:cubicBezTo>
                    <a:cubicBezTo>
                      <a:pt x="0" y="10919"/>
                      <a:pt x="11399" y="-1280"/>
                      <a:pt x="27853" y="106"/>
                    </a:cubicBezTo>
                    <a:close/>
                  </a:path>
                </a:pathLst>
              </a:custGeom>
              <a:solidFill>
                <a:schemeClr val="bg1"/>
              </a:solidFill>
              <a:ln>
                <a:noFill/>
              </a:ln>
              <a:effectLst/>
            </p:spPr>
            <p:txBody>
              <a:bodyPr wrap="square" anchor="ctr">
                <a:noAutofit/>
              </a:bodyPr>
              <a:lstStyle/>
              <a:p>
                <a:endParaRPr lang="en-US" sz="6532" dirty="0">
                  <a:latin typeface="Lato Light" panose="020F0502020204030203" pitchFamily="34" charset="0"/>
                </a:endParaRPr>
              </a:p>
            </p:txBody>
          </p:sp>
          <p:sp>
            <p:nvSpPr>
              <p:cNvPr id="289" name="Freeform 508">
                <a:extLst>
                  <a:ext uri="{FF2B5EF4-FFF2-40B4-BE49-F238E27FC236}">
                    <a16:creationId xmlns:a16="http://schemas.microsoft.com/office/drawing/2014/main" id="{A18DE36A-2525-41FA-B7ED-B3ABD69DA3CB}"/>
                  </a:ext>
                </a:extLst>
              </p:cNvPr>
              <p:cNvSpPr>
                <a:spLocks noChangeArrowheads="1"/>
              </p:cNvSpPr>
              <p:nvPr/>
            </p:nvSpPr>
            <p:spPr bwMode="auto">
              <a:xfrm>
                <a:off x="6698970" y="9101756"/>
                <a:ext cx="829527" cy="1085875"/>
              </a:xfrm>
              <a:custGeom>
                <a:avLst/>
                <a:gdLst>
                  <a:gd name="T0" fmla="*/ 1188 w 1272"/>
                  <a:gd name="T1" fmla="*/ 610 h 1664"/>
                  <a:gd name="T2" fmla="*/ 154 w 1272"/>
                  <a:gd name="T3" fmla="*/ 13 h 1664"/>
                  <a:gd name="T4" fmla="*/ 154 w 1272"/>
                  <a:gd name="T5" fmla="*/ 13 h 1664"/>
                  <a:gd name="T6" fmla="*/ 100 w 1272"/>
                  <a:gd name="T7" fmla="*/ 8 h 1664"/>
                  <a:gd name="T8" fmla="*/ 100 w 1272"/>
                  <a:gd name="T9" fmla="*/ 8 h 1664"/>
                  <a:gd name="T10" fmla="*/ 100 w 1272"/>
                  <a:gd name="T11" fmla="*/ 8 h 1664"/>
                  <a:gd name="T12" fmla="*/ 0 w 1272"/>
                  <a:gd name="T13" fmla="*/ 65 h 1664"/>
                  <a:gd name="T14" fmla="*/ 0 w 1272"/>
                  <a:gd name="T15" fmla="*/ 65 h 1664"/>
                  <a:gd name="T16" fmla="*/ 70 w 1272"/>
                  <a:gd name="T17" fmla="*/ 91 h 1664"/>
                  <a:gd name="T18" fmla="*/ 70 w 1272"/>
                  <a:gd name="T19" fmla="*/ 845 h 1664"/>
                  <a:gd name="T20" fmla="*/ 70 w 1272"/>
                  <a:gd name="T21" fmla="*/ 845 h 1664"/>
                  <a:gd name="T22" fmla="*/ 154 w 1272"/>
                  <a:gd name="T23" fmla="*/ 1004 h 1664"/>
                  <a:gd name="T24" fmla="*/ 1142 w 1272"/>
                  <a:gd name="T25" fmla="*/ 1575 h 1664"/>
                  <a:gd name="T26" fmla="*/ 1142 w 1272"/>
                  <a:gd name="T27" fmla="*/ 1663 h 1664"/>
                  <a:gd name="T28" fmla="*/ 1244 w 1272"/>
                  <a:gd name="T29" fmla="*/ 1605 h 1664"/>
                  <a:gd name="T30" fmla="*/ 1243 w 1272"/>
                  <a:gd name="T31" fmla="*/ 1604 h 1664"/>
                  <a:gd name="T32" fmla="*/ 1243 w 1272"/>
                  <a:gd name="T33" fmla="*/ 1604 h 1664"/>
                  <a:gd name="T34" fmla="*/ 1271 w 1272"/>
                  <a:gd name="T35" fmla="*/ 1538 h 1664"/>
                  <a:gd name="T36" fmla="*/ 1271 w 1272"/>
                  <a:gd name="T37" fmla="*/ 769 h 1664"/>
                  <a:gd name="T38" fmla="*/ 1271 w 1272"/>
                  <a:gd name="T39" fmla="*/ 769 h 1664"/>
                  <a:gd name="T40" fmla="*/ 1188 w 1272"/>
                  <a:gd name="T41" fmla="*/ 610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664">
                    <a:moveTo>
                      <a:pt x="1188" y="610"/>
                    </a:moveTo>
                    <a:lnTo>
                      <a:pt x="154" y="13"/>
                    </a:lnTo>
                    <a:lnTo>
                      <a:pt x="154" y="13"/>
                    </a:lnTo>
                    <a:cubicBezTo>
                      <a:pt x="133" y="1"/>
                      <a:pt x="115" y="0"/>
                      <a:pt x="100" y="8"/>
                    </a:cubicBezTo>
                    <a:lnTo>
                      <a:pt x="100" y="8"/>
                    </a:lnTo>
                    <a:lnTo>
                      <a:pt x="100" y="8"/>
                    </a:lnTo>
                    <a:lnTo>
                      <a:pt x="0" y="65"/>
                    </a:lnTo>
                    <a:lnTo>
                      <a:pt x="0" y="65"/>
                    </a:lnTo>
                    <a:cubicBezTo>
                      <a:pt x="0" y="65"/>
                      <a:pt x="45" y="82"/>
                      <a:pt x="70" y="91"/>
                    </a:cubicBezTo>
                    <a:lnTo>
                      <a:pt x="70" y="845"/>
                    </a:lnTo>
                    <a:lnTo>
                      <a:pt x="70" y="845"/>
                    </a:lnTo>
                    <a:cubicBezTo>
                      <a:pt x="70" y="906"/>
                      <a:pt x="108" y="978"/>
                      <a:pt x="154" y="1004"/>
                    </a:cubicBezTo>
                    <a:lnTo>
                      <a:pt x="1142" y="1575"/>
                    </a:lnTo>
                    <a:lnTo>
                      <a:pt x="1142" y="1663"/>
                    </a:lnTo>
                    <a:lnTo>
                      <a:pt x="1244" y="1605"/>
                    </a:lnTo>
                    <a:lnTo>
                      <a:pt x="1243" y="1604"/>
                    </a:lnTo>
                    <a:lnTo>
                      <a:pt x="1243" y="1604"/>
                    </a:lnTo>
                    <a:cubicBezTo>
                      <a:pt x="1260" y="1594"/>
                      <a:pt x="1271" y="1571"/>
                      <a:pt x="1271" y="1538"/>
                    </a:cubicBezTo>
                    <a:lnTo>
                      <a:pt x="1271" y="769"/>
                    </a:lnTo>
                    <a:lnTo>
                      <a:pt x="1271" y="769"/>
                    </a:lnTo>
                    <a:cubicBezTo>
                      <a:pt x="1271" y="707"/>
                      <a:pt x="1234" y="636"/>
                      <a:pt x="1188" y="610"/>
                    </a:cubicBez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90" name="Freeform 509">
                <a:extLst>
                  <a:ext uri="{FF2B5EF4-FFF2-40B4-BE49-F238E27FC236}">
                    <a16:creationId xmlns:a16="http://schemas.microsoft.com/office/drawing/2014/main" id="{071E60A6-CC92-416A-A648-3926C7BA8A3D}"/>
                  </a:ext>
                </a:extLst>
              </p:cNvPr>
              <p:cNvSpPr>
                <a:spLocks noChangeArrowheads="1"/>
              </p:cNvSpPr>
              <p:nvPr/>
            </p:nvSpPr>
            <p:spPr bwMode="auto">
              <a:xfrm>
                <a:off x="6972598" y="9545324"/>
                <a:ext cx="555899" cy="642308"/>
              </a:xfrm>
              <a:custGeom>
                <a:avLst/>
                <a:gdLst>
                  <a:gd name="T0" fmla="*/ 824 w 852"/>
                  <a:gd name="T1" fmla="*/ 926 h 985"/>
                  <a:gd name="T2" fmla="*/ 823 w 852"/>
                  <a:gd name="T3" fmla="*/ 925 h 985"/>
                  <a:gd name="T4" fmla="*/ 823 w 852"/>
                  <a:gd name="T5" fmla="*/ 925 h 985"/>
                  <a:gd name="T6" fmla="*/ 851 w 852"/>
                  <a:gd name="T7" fmla="*/ 859 h 985"/>
                  <a:gd name="T8" fmla="*/ 851 w 852"/>
                  <a:gd name="T9" fmla="*/ 90 h 985"/>
                  <a:gd name="T10" fmla="*/ 851 w 852"/>
                  <a:gd name="T11" fmla="*/ 90 h 985"/>
                  <a:gd name="T12" fmla="*/ 828 w 852"/>
                  <a:gd name="T13" fmla="*/ 0 h 985"/>
                  <a:gd name="T14" fmla="*/ 0 w 852"/>
                  <a:gd name="T15" fmla="*/ 478 h 985"/>
                  <a:gd name="T16" fmla="*/ 722 w 852"/>
                  <a:gd name="T17" fmla="*/ 896 h 985"/>
                  <a:gd name="T18" fmla="*/ 722 w 852"/>
                  <a:gd name="T19" fmla="*/ 984 h 985"/>
                  <a:gd name="T20" fmla="*/ 824 w 852"/>
                  <a:gd name="T21" fmla="*/ 926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2" h="985">
                    <a:moveTo>
                      <a:pt x="824" y="926"/>
                    </a:moveTo>
                    <a:lnTo>
                      <a:pt x="823" y="925"/>
                    </a:lnTo>
                    <a:lnTo>
                      <a:pt x="823" y="925"/>
                    </a:lnTo>
                    <a:cubicBezTo>
                      <a:pt x="840" y="915"/>
                      <a:pt x="851" y="892"/>
                      <a:pt x="851" y="859"/>
                    </a:cubicBezTo>
                    <a:lnTo>
                      <a:pt x="851" y="90"/>
                    </a:lnTo>
                    <a:lnTo>
                      <a:pt x="851" y="90"/>
                    </a:lnTo>
                    <a:cubicBezTo>
                      <a:pt x="851" y="60"/>
                      <a:pt x="843" y="28"/>
                      <a:pt x="828" y="0"/>
                    </a:cubicBezTo>
                    <a:lnTo>
                      <a:pt x="0" y="478"/>
                    </a:lnTo>
                    <a:lnTo>
                      <a:pt x="722" y="896"/>
                    </a:lnTo>
                    <a:lnTo>
                      <a:pt x="722" y="984"/>
                    </a:lnTo>
                    <a:lnTo>
                      <a:pt x="824" y="926"/>
                    </a:ln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291" name="Freeform 510">
                <a:extLst>
                  <a:ext uri="{FF2B5EF4-FFF2-40B4-BE49-F238E27FC236}">
                    <a16:creationId xmlns:a16="http://schemas.microsoft.com/office/drawing/2014/main" id="{5B0DA0AB-FE1A-41A0-930D-9C183DAFF68D}"/>
                  </a:ext>
                </a:extLst>
              </p:cNvPr>
              <p:cNvSpPr>
                <a:spLocks noChangeArrowheads="1"/>
              </p:cNvSpPr>
              <p:nvPr/>
            </p:nvSpPr>
            <p:spPr bwMode="auto">
              <a:xfrm>
                <a:off x="6678808" y="9130560"/>
                <a:ext cx="786323" cy="1071472"/>
              </a:xfrm>
              <a:custGeom>
                <a:avLst/>
                <a:gdLst>
                  <a:gd name="T0" fmla="*/ 1118 w 1202"/>
                  <a:gd name="T1" fmla="*/ 1615 h 1642"/>
                  <a:gd name="T2" fmla="*/ 83 w 1202"/>
                  <a:gd name="T3" fmla="*/ 1018 h 1642"/>
                  <a:gd name="T4" fmla="*/ 83 w 1202"/>
                  <a:gd name="T5" fmla="*/ 1018 h 1642"/>
                  <a:gd name="T6" fmla="*/ 0 w 1202"/>
                  <a:gd name="T7" fmla="*/ 859 h 1642"/>
                  <a:gd name="T8" fmla="*/ 0 w 1202"/>
                  <a:gd name="T9" fmla="*/ 90 h 1642"/>
                  <a:gd name="T10" fmla="*/ 0 w 1202"/>
                  <a:gd name="T11" fmla="*/ 90 h 1642"/>
                  <a:gd name="T12" fmla="*/ 83 w 1202"/>
                  <a:gd name="T13" fmla="*/ 26 h 1642"/>
                  <a:gd name="T14" fmla="*/ 1118 w 1202"/>
                  <a:gd name="T15" fmla="*/ 623 h 1642"/>
                  <a:gd name="T16" fmla="*/ 1118 w 1202"/>
                  <a:gd name="T17" fmla="*/ 623 h 1642"/>
                  <a:gd name="T18" fmla="*/ 1201 w 1202"/>
                  <a:gd name="T19" fmla="*/ 783 h 1642"/>
                  <a:gd name="T20" fmla="*/ 1201 w 1202"/>
                  <a:gd name="T21" fmla="*/ 1552 h 1642"/>
                  <a:gd name="T22" fmla="*/ 1201 w 1202"/>
                  <a:gd name="T23" fmla="*/ 1552 h 1642"/>
                  <a:gd name="T24" fmla="*/ 1118 w 1202"/>
                  <a:gd name="T25" fmla="*/ 1615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2" h="1642">
                    <a:moveTo>
                      <a:pt x="1118" y="1615"/>
                    </a:moveTo>
                    <a:lnTo>
                      <a:pt x="83" y="1018"/>
                    </a:lnTo>
                    <a:lnTo>
                      <a:pt x="83" y="1018"/>
                    </a:lnTo>
                    <a:cubicBezTo>
                      <a:pt x="38" y="991"/>
                      <a:pt x="0" y="920"/>
                      <a:pt x="0" y="859"/>
                    </a:cubicBezTo>
                    <a:lnTo>
                      <a:pt x="0" y="90"/>
                    </a:lnTo>
                    <a:lnTo>
                      <a:pt x="0" y="90"/>
                    </a:lnTo>
                    <a:cubicBezTo>
                      <a:pt x="0" y="28"/>
                      <a:pt x="38" y="0"/>
                      <a:pt x="83" y="26"/>
                    </a:cubicBezTo>
                    <a:lnTo>
                      <a:pt x="1118" y="623"/>
                    </a:lnTo>
                    <a:lnTo>
                      <a:pt x="1118" y="623"/>
                    </a:lnTo>
                    <a:cubicBezTo>
                      <a:pt x="1164" y="651"/>
                      <a:pt x="1201" y="722"/>
                      <a:pt x="1201" y="783"/>
                    </a:cubicBezTo>
                    <a:lnTo>
                      <a:pt x="1201" y="1552"/>
                    </a:lnTo>
                    <a:lnTo>
                      <a:pt x="1201" y="1552"/>
                    </a:lnTo>
                    <a:cubicBezTo>
                      <a:pt x="1201" y="1613"/>
                      <a:pt x="1164" y="1641"/>
                      <a:pt x="1118" y="1615"/>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292" name="Freeform 214">
                <a:extLst>
                  <a:ext uri="{FF2B5EF4-FFF2-40B4-BE49-F238E27FC236}">
                    <a16:creationId xmlns:a16="http://schemas.microsoft.com/office/drawing/2014/main" id="{69B04BEC-02CB-4AB8-AFC7-B4ED5FA82D64}"/>
                  </a:ext>
                </a:extLst>
              </p:cNvPr>
              <p:cNvSpPr>
                <a:spLocks noChangeArrowheads="1"/>
              </p:cNvSpPr>
              <p:nvPr/>
            </p:nvSpPr>
            <p:spPr bwMode="auto">
              <a:xfrm>
                <a:off x="14991360" y="9473317"/>
                <a:ext cx="405731" cy="370271"/>
              </a:xfrm>
              <a:custGeom>
                <a:avLst/>
                <a:gdLst>
                  <a:gd name="connsiteX0" fmla="*/ 108155 w 405731"/>
                  <a:gd name="connsiteY0" fmla="*/ 0 h 370271"/>
                  <a:gd name="connsiteX1" fmla="*/ 393946 w 405731"/>
                  <a:gd name="connsiteY1" fmla="*/ 232304 h 370271"/>
                  <a:gd name="connsiteX2" fmla="*/ 393691 w 405731"/>
                  <a:gd name="connsiteY2" fmla="*/ 232618 h 370271"/>
                  <a:gd name="connsiteX3" fmla="*/ 404029 w 405731"/>
                  <a:gd name="connsiteY3" fmla="*/ 248812 h 370271"/>
                  <a:gd name="connsiteX4" fmla="*/ 404684 w 405731"/>
                  <a:gd name="connsiteY4" fmla="*/ 273126 h 370271"/>
                  <a:gd name="connsiteX5" fmla="*/ 328749 w 405731"/>
                  <a:gd name="connsiteY5" fmla="*/ 365923 h 370271"/>
                  <a:gd name="connsiteX6" fmla="*/ 304150 w 405731"/>
                  <a:gd name="connsiteY6" fmla="*/ 370171 h 370271"/>
                  <a:gd name="connsiteX7" fmla="*/ 286842 w 405731"/>
                  <a:gd name="connsiteY7" fmla="*/ 363852 h 370271"/>
                  <a:gd name="connsiteX8" fmla="*/ 285791 w 405731"/>
                  <a:gd name="connsiteY8" fmla="*/ 365143 h 370271"/>
                  <a:gd name="connsiteX9" fmla="*/ 0 w 405731"/>
                  <a:gd name="connsiteY9" fmla="*/ 132184 h 37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731" h="370271">
                    <a:moveTo>
                      <a:pt x="108155" y="0"/>
                    </a:moveTo>
                    <a:lnTo>
                      <a:pt x="393946" y="232304"/>
                    </a:lnTo>
                    <a:lnTo>
                      <a:pt x="393691" y="232618"/>
                    </a:lnTo>
                    <a:lnTo>
                      <a:pt x="404029" y="248812"/>
                    </a:lnTo>
                    <a:cubicBezTo>
                      <a:pt x="405993" y="255686"/>
                      <a:pt x="406321" y="263879"/>
                      <a:pt x="404684" y="273126"/>
                    </a:cubicBezTo>
                    <a:cubicBezTo>
                      <a:pt x="398793" y="310764"/>
                      <a:pt x="364098" y="352295"/>
                      <a:pt x="328749" y="365923"/>
                    </a:cubicBezTo>
                    <a:cubicBezTo>
                      <a:pt x="319748" y="369330"/>
                      <a:pt x="311443" y="370668"/>
                      <a:pt x="304150" y="370171"/>
                    </a:cubicBezTo>
                    <a:lnTo>
                      <a:pt x="286842" y="363852"/>
                    </a:lnTo>
                    <a:lnTo>
                      <a:pt x="285791" y="365143"/>
                    </a:lnTo>
                    <a:lnTo>
                      <a:pt x="0" y="132184"/>
                    </a:ln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293" name="Freeform 514">
                <a:extLst>
                  <a:ext uri="{FF2B5EF4-FFF2-40B4-BE49-F238E27FC236}">
                    <a16:creationId xmlns:a16="http://schemas.microsoft.com/office/drawing/2014/main" id="{99C59BFA-8A9E-46BB-946E-9ABE7C688DEF}"/>
                  </a:ext>
                </a:extLst>
              </p:cNvPr>
              <p:cNvSpPr>
                <a:spLocks noChangeArrowheads="1"/>
              </p:cNvSpPr>
              <p:nvPr/>
            </p:nvSpPr>
            <p:spPr bwMode="auto">
              <a:xfrm>
                <a:off x="15037446" y="9510759"/>
                <a:ext cx="204502" cy="210263"/>
              </a:xfrm>
              <a:custGeom>
                <a:avLst/>
                <a:gdLst>
                  <a:gd name="T0" fmla="*/ 165 w 313"/>
                  <a:gd name="T1" fmla="*/ 0 h 324"/>
                  <a:gd name="T2" fmla="*/ 312 w 313"/>
                  <a:gd name="T3" fmla="*/ 121 h 324"/>
                  <a:gd name="T4" fmla="*/ 312 w 313"/>
                  <a:gd name="T5" fmla="*/ 121 h 324"/>
                  <a:gd name="T6" fmla="*/ 148 w 313"/>
                  <a:gd name="T7" fmla="*/ 323 h 324"/>
                  <a:gd name="T8" fmla="*/ 0 w 313"/>
                  <a:gd name="T9" fmla="*/ 202 h 324"/>
                  <a:gd name="T10" fmla="*/ 0 w 313"/>
                  <a:gd name="T11" fmla="*/ 202 h 324"/>
                  <a:gd name="T12" fmla="*/ 165 w 313"/>
                  <a:gd name="T13" fmla="*/ 0 h 324"/>
                </a:gdLst>
                <a:ahLst/>
                <a:cxnLst>
                  <a:cxn ang="0">
                    <a:pos x="T0" y="T1"/>
                  </a:cxn>
                  <a:cxn ang="0">
                    <a:pos x="T2" y="T3"/>
                  </a:cxn>
                  <a:cxn ang="0">
                    <a:pos x="T4" y="T5"/>
                  </a:cxn>
                  <a:cxn ang="0">
                    <a:pos x="T6" y="T7"/>
                  </a:cxn>
                  <a:cxn ang="0">
                    <a:pos x="T8" y="T9"/>
                  </a:cxn>
                  <a:cxn ang="0">
                    <a:pos x="T10" y="T11"/>
                  </a:cxn>
                  <a:cxn ang="0">
                    <a:pos x="T12" y="T13"/>
                  </a:cxn>
                </a:cxnLst>
                <a:rect l="0" t="0" r="r" b="b"/>
                <a:pathLst>
                  <a:path w="313" h="324">
                    <a:moveTo>
                      <a:pt x="165" y="0"/>
                    </a:moveTo>
                    <a:lnTo>
                      <a:pt x="312" y="121"/>
                    </a:lnTo>
                    <a:lnTo>
                      <a:pt x="312" y="121"/>
                    </a:lnTo>
                    <a:cubicBezTo>
                      <a:pt x="291" y="202"/>
                      <a:pt x="223" y="285"/>
                      <a:pt x="148" y="323"/>
                    </a:cubicBezTo>
                    <a:lnTo>
                      <a:pt x="0" y="202"/>
                    </a:lnTo>
                    <a:lnTo>
                      <a:pt x="0" y="202"/>
                    </a:lnTo>
                    <a:cubicBezTo>
                      <a:pt x="22" y="121"/>
                      <a:pt x="90" y="37"/>
                      <a:pt x="165" y="0"/>
                    </a:cubicBez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94" name="Freeform 216">
                <a:extLst>
                  <a:ext uri="{FF2B5EF4-FFF2-40B4-BE49-F238E27FC236}">
                    <a16:creationId xmlns:a16="http://schemas.microsoft.com/office/drawing/2014/main" id="{330D5A7D-56B8-4DD6-BD8E-93CCE70C9AC6}"/>
                  </a:ext>
                </a:extLst>
              </p:cNvPr>
              <p:cNvSpPr>
                <a:spLocks noChangeArrowheads="1"/>
              </p:cNvSpPr>
              <p:nvPr/>
            </p:nvSpPr>
            <p:spPr bwMode="auto">
              <a:xfrm>
                <a:off x="14697662" y="9223565"/>
                <a:ext cx="503216" cy="475844"/>
              </a:xfrm>
              <a:custGeom>
                <a:avLst/>
                <a:gdLst>
                  <a:gd name="connsiteX0" fmla="*/ 163485 w 503216"/>
                  <a:gd name="connsiteY0" fmla="*/ 199 h 475844"/>
                  <a:gd name="connsiteX1" fmla="*/ 186688 w 503216"/>
                  <a:gd name="connsiteY1" fmla="*/ 7147 h 475844"/>
                  <a:gd name="connsiteX2" fmla="*/ 193964 w 503216"/>
                  <a:gd name="connsiteY2" fmla="*/ 14297 h 475844"/>
                  <a:gd name="connsiteX3" fmla="*/ 194559 w 503216"/>
                  <a:gd name="connsiteY3" fmla="*/ 13566 h 475844"/>
                  <a:gd name="connsiteX4" fmla="*/ 486026 w 503216"/>
                  <a:gd name="connsiteY4" fmla="*/ 251432 h 475844"/>
                  <a:gd name="connsiteX5" fmla="*/ 484762 w 503216"/>
                  <a:gd name="connsiteY5" fmla="*/ 252974 h 475844"/>
                  <a:gd name="connsiteX6" fmla="*/ 493961 w 503216"/>
                  <a:gd name="connsiteY6" fmla="*/ 261935 h 475844"/>
                  <a:gd name="connsiteX7" fmla="*/ 501535 w 503216"/>
                  <a:gd name="connsiteY7" fmla="*/ 317483 h 475844"/>
                  <a:gd name="connsiteX8" fmla="*/ 378512 w 503216"/>
                  <a:gd name="connsiteY8" fmla="*/ 468773 h 475844"/>
                  <a:gd name="connsiteX9" fmla="*/ 339173 w 503216"/>
                  <a:gd name="connsiteY9" fmla="*/ 475670 h 475844"/>
                  <a:gd name="connsiteX10" fmla="*/ 311014 w 503216"/>
                  <a:gd name="connsiteY10" fmla="*/ 464962 h 475844"/>
                  <a:gd name="connsiteX11" fmla="*/ 310885 w 503216"/>
                  <a:gd name="connsiteY11" fmla="*/ 465120 h 475844"/>
                  <a:gd name="connsiteX12" fmla="*/ 310410 w 503216"/>
                  <a:gd name="connsiteY12" fmla="*/ 464732 h 475844"/>
                  <a:gd name="connsiteX13" fmla="*/ 309841 w 503216"/>
                  <a:gd name="connsiteY13" fmla="*/ 464516 h 475844"/>
                  <a:gd name="connsiteX14" fmla="*/ 309531 w 503216"/>
                  <a:gd name="connsiteY14" fmla="*/ 464016 h 475844"/>
                  <a:gd name="connsiteX15" fmla="*/ 20071 w 503216"/>
                  <a:gd name="connsiteY15" fmla="*/ 227907 h 475844"/>
                  <a:gd name="connsiteX16" fmla="*/ 21387 w 503216"/>
                  <a:gd name="connsiteY16" fmla="*/ 226291 h 475844"/>
                  <a:gd name="connsiteX17" fmla="*/ 19338 w 503216"/>
                  <a:gd name="connsiteY17" fmla="*/ 225518 h 475844"/>
                  <a:gd name="connsiteX18" fmla="*/ 1682 w 503216"/>
                  <a:gd name="connsiteY18" fmla="*/ 158551 h 475844"/>
                  <a:gd name="connsiteX19" fmla="*/ 124054 w 503216"/>
                  <a:gd name="connsiteY19" fmla="*/ 6977 h 475844"/>
                  <a:gd name="connsiteX20" fmla="*/ 163485 w 503216"/>
                  <a:gd name="connsiteY20" fmla="*/ 199 h 47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3216" h="475844">
                    <a:moveTo>
                      <a:pt x="163485" y="199"/>
                    </a:moveTo>
                    <a:cubicBezTo>
                      <a:pt x="172219" y="873"/>
                      <a:pt x="180020" y="3246"/>
                      <a:pt x="186688" y="7147"/>
                    </a:cubicBezTo>
                    <a:lnTo>
                      <a:pt x="193964" y="14297"/>
                    </a:lnTo>
                    <a:lnTo>
                      <a:pt x="194559" y="13566"/>
                    </a:lnTo>
                    <a:lnTo>
                      <a:pt x="486026" y="251432"/>
                    </a:lnTo>
                    <a:lnTo>
                      <a:pt x="484762" y="252974"/>
                    </a:lnTo>
                    <a:lnTo>
                      <a:pt x="493961" y="261935"/>
                    </a:lnTo>
                    <a:cubicBezTo>
                      <a:pt x="502390" y="275455"/>
                      <a:pt x="505441" y="294397"/>
                      <a:pt x="501535" y="317483"/>
                    </a:cubicBezTo>
                    <a:cubicBezTo>
                      <a:pt x="491772" y="379047"/>
                      <a:pt x="436444" y="446505"/>
                      <a:pt x="378512" y="468773"/>
                    </a:cubicBezTo>
                    <a:cubicBezTo>
                      <a:pt x="364029" y="474340"/>
                      <a:pt x="350767" y="476510"/>
                      <a:pt x="339173" y="475670"/>
                    </a:cubicBezTo>
                    <a:lnTo>
                      <a:pt x="311014" y="464962"/>
                    </a:lnTo>
                    <a:lnTo>
                      <a:pt x="310885" y="465120"/>
                    </a:lnTo>
                    <a:lnTo>
                      <a:pt x="310410" y="464732"/>
                    </a:lnTo>
                    <a:lnTo>
                      <a:pt x="309841" y="464516"/>
                    </a:lnTo>
                    <a:lnTo>
                      <a:pt x="309531" y="464016"/>
                    </a:lnTo>
                    <a:lnTo>
                      <a:pt x="20071" y="227907"/>
                    </a:lnTo>
                    <a:lnTo>
                      <a:pt x="21387" y="226291"/>
                    </a:lnTo>
                    <a:lnTo>
                      <a:pt x="19338" y="225518"/>
                    </a:lnTo>
                    <a:cubicBezTo>
                      <a:pt x="3635" y="212614"/>
                      <a:pt x="-3525" y="189258"/>
                      <a:pt x="1682" y="158551"/>
                    </a:cubicBezTo>
                    <a:cubicBezTo>
                      <a:pt x="11445" y="97137"/>
                      <a:pt x="66122" y="29844"/>
                      <a:pt x="124054" y="6977"/>
                    </a:cubicBezTo>
                    <a:cubicBezTo>
                      <a:pt x="138537" y="1424"/>
                      <a:pt x="151840" y="-699"/>
                      <a:pt x="163485" y="199"/>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295" name="Freeform 517">
                <a:extLst>
                  <a:ext uri="{FF2B5EF4-FFF2-40B4-BE49-F238E27FC236}">
                    <a16:creationId xmlns:a16="http://schemas.microsoft.com/office/drawing/2014/main" id="{00D3EC3E-FEB2-4ECE-A7E0-63EE5DD760CB}"/>
                  </a:ext>
                </a:extLst>
              </p:cNvPr>
              <p:cNvSpPr>
                <a:spLocks noChangeArrowheads="1"/>
              </p:cNvSpPr>
              <p:nvPr/>
            </p:nvSpPr>
            <p:spPr bwMode="auto">
              <a:xfrm>
                <a:off x="14740775" y="9268814"/>
                <a:ext cx="129613" cy="152657"/>
              </a:xfrm>
              <a:custGeom>
                <a:avLst/>
                <a:gdLst>
                  <a:gd name="T0" fmla="*/ 84 w 200"/>
                  <a:gd name="T1" fmla="*/ 212 h 232"/>
                  <a:gd name="T2" fmla="*/ 84 w 200"/>
                  <a:gd name="T3" fmla="*/ 212 h 232"/>
                  <a:gd name="T4" fmla="*/ 191 w 200"/>
                  <a:gd name="T5" fmla="*/ 81 h 232"/>
                  <a:gd name="T6" fmla="*/ 191 w 200"/>
                  <a:gd name="T7" fmla="*/ 81 h 232"/>
                  <a:gd name="T8" fmla="*/ 115 w 200"/>
                  <a:gd name="T9" fmla="*/ 19 h 232"/>
                  <a:gd name="T10" fmla="*/ 115 w 200"/>
                  <a:gd name="T11" fmla="*/ 19 h 232"/>
                  <a:gd name="T12" fmla="*/ 8 w 200"/>
                  <a:gd name="T13" fmla="*/ 150 h 232"/>
                  <a:gd name="T14" fmla="*/ 8 w 200"/>
                  <a:gd name="T15" fmla="*/ 150 h 232"/>
                  <a:gd name="T16" fmla="*/ 84 w 200"/>
                  <a:gd name="T17" fmla="*/ 2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32">
                    <a:moveTo>
                      <a:pt x="84" y="212"/>
                    </a:moveTo>
                    <a:lnTo>
                      <a:pt x="84" y="212"/>
                    </a:lnTo>
                    <a:cubicBezTo>
                      <a:pt x="134" y="193"/>
                      <a:pt x="182" y="134"/>
                      <a:pt x="191" y="81"/>
                    </a:cubicBezTo>
                    <a:lnTo>
                      <a:pt x="191" y="81"/>
                    </a:lnTo>
                    <a:cubicBezTo>
                      <a:pt x="199" y="28"/>
                      <a:pt x="165" y="0"/>
                      <a:pt x="115" y="19"/>
                    </a:cubicBezTo>
                    <a:lnTo>
                      <a:pt x="115" y="19"/>
                    </a:lnTo>
                    <a:cubicBezTo>
                      <a:pt x="65" y="38"/>
                      <a:pt x="17" y="97"/>
                      <a:pt x="8" y="150"/>
                    </a:cubicBezTo>
                    <a:lnTo>
                      <a:pt x="8" y="150"/>
                    </a:lnTo>
                    <a:cubicBezTo>
                      <a:pt x="0" y="203"/>
                      <a:pt x="34" y="231"/>
                      <a:pt x="84" y="212"/>
                    </a:cubicBezTo>
                  </a:path>
                </a:pathLst>
              </a:custGeom>
              <a:solidFill>
                <a:schemeClr val="accent2">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296" name="Freeform 519">
                <a:extLst>
                  <a:ext uri="{FF2B5EF4-FFF2-40B4-BE49-F238E27FC236}">
                    <a16:creationId xmlns:a16="http://schemas.microsoft.com/office/drawing/2014/main" id="{9F920696-473E-4F1E-83A1-D8BB5A8DD8C6}"/>
                  </a:ext>
                </a:extLst>
              </p:cNvPr>
              <p:cNvSpPr>
                <a:spLocks noChangeArrowheads="1"/>
              </p:cNvSpPr>
              <p:nvPr/>
            </p:nvSpPr>
            <p:spPr bwMode="auto">
              <a:xfrm>
                <a:off x="12321321" y="8940459"/>
                <a:ext cx="2500102" cy="3390117"/>
              </a:xfrm>
              <a:custGeom>
                <a:avLst/>
                <a:gdLst>
                  <a:gd name="T0" fmla="*/ 505 w 3829"/>
                  <a:gd name="T1" fmla="*/ 5189 h 5190"/>
                  <a:gd name="T2" fmla="*/ 505 w 3829"/>
                  <a:gd name="T3" fmla="*/ 5189 h 5190"/>
                  <a:gd name="T4" fmla="*/ 299 w 3829"/>
                  <a:gd name="T5" fmla="*/ 5131 h 5190"/>
                  <a:gd name="T6" fmla="*/ 20 w 3829"/>
                  <a:gd name="T7" fmla="*/ 4965 h 5190"/>
                  <a:gd name="T8" fmla="*/ 20 w 3829"/>
                  <a:gd name="T9" fmla="*/ 4965 h 5190"/>
                  <a:gd name="T10" fmla="*/ 9 w 3829"/>
                  <a:gd name="T11" fmla="*/ 4922 h 5190"/>
                  <a:gd name="T12" fmla="*/ 9 w 3829"/>
                  <a:gd name="T13" fmla="*/ 4922 h 5190"/>
                  <a:gd name="T14" fmla="*/ 52 w 3829"/>
                  <a:gd name="T15" fmla="*/ 4911 h 5190"/>
                  <a:gd name="T16" fmla="*/ 332 w 3829"/>
                  <a:gd name="T17" fmla="*/ 5076 h 5190"/>
                  <a:gd name="T18" fmla="*/ 332 w 3829"/>
                  <a:gd name="T19" fmla="*/ 5076 h 5190"/>
                  <a:gd name="T20" fmla="*/ 681 w 3829"/>
                  <a:gd name="T21" fmla="*/ 5075 h 5190"/>
                  <a:gd name="T22" fmla="*/ 681 w 3829"/>
                  <a:gd name="T23" fmla="*/ 5075 h 5190"/>
                  <a:gd name="T24" fmla="*/ 841 w 3829"/>
                  <a:gd name="T25" fmla="*/ 4764 h 5190"/>
                  <a:gd name="T26" fmla="*/ 835 w 3829"/>
                  <a:gd name="T27" fmla="*/ 4680 h 5190"/>
                  <a:gd name="T28" fmla="*/ 835 w 3829"/>
                  <a:gd name="T29" fmla="*/ 4680 h 5190"/>
                  <a:gd name="T30" fmla="*/ 1637 w 3829"/>
                  <a:gd name="T31" fmla="*/ 453 h 5190"/>
                  <a:gd name="T32" fmla="*/ 1637 w 3829"/>
                  <a:gd name="T33" fmla="*/ 453 h 5190"/>
                  <a:gd name="T34" fmla="*/ 2452 w 3829"/>
                  <a:gd name="T35" fmla="*/ 199 h 5190"/>
                  <a:gd name="T36" fmla="*/ 2452 w 3829"/>
                  <a:gd name="T37" fmla="*/ 199 h 5190"/>
                  <a:gd name="T38" fmla="*/ 3812 w 3829"/>
                  <a:gd name="T39" fmla="*/ 589 h 5190"/>
                  <a:gd name="T40" fmla="*/ 3812 w 3829"/>
                  <a:gd name="T41" fmla="*/ 589 h 5190"/>
                  <a:gd name="T42" fmla="*/ 3818 w 3829"/>
                  <a:gd name="T43" fmla="*/ 633 h 5190"/>
                  <a:gd name="T44" fmla="*/ 3818 w 3829"/>
                  <a:gd name="T45" fmla="*/ 633 h 5190"/>
                  <a:gd name="T46" fmla="*/ 3774 w 3829"/>
                  <a:gd name="T47" fmla="*/ 640 h 5190"/>
                  <a:gd name="T48" fmla="*/ 3774 w 3829"/>
                  <a:gd name="T49" fmla="*/ 640 h 5190"/>
                  <a:gd name="T50" fmla="*/ 2473 w 3829"/>
                  <a:gd name="T51" fmla="*/ 258 h 5190"/>
                  <a:gd name="T52" fmla="*/ 2473 w 3829"/>
                  <a:gd name="T53" fmla="*/ 258 h 5190"/>
                  <a:gd name="T54" fmla="*/ 1652 w 3829"/>
                  <a:gd name="T55" fmla="*/ 514 h 5190"/>
                  <a:gd name="T56" fmla="*/ 1652 w 3829"/>
                  <a:gd name="T57" fmla="*/ 514 h 5190"/>
                  <a:gd name="T58" fmla="*/ 898 w 3829"/>
                  <a:gd name="T59" fmla="*/ 4675 h 5190"/>
                  <a:gd name="T60" fmla="*/ 904 w 3829"/>
                  <a:gd name="T61" fmla="*/ 4760 h 5190"/>
                  <a:gd name="T62" fmla="*/ 904 w 3829"/>
                  <a:gd name="T63" fmla="*/ 4760 h 5190"/>
                  <a:gd name="T64" fmla="*/ 714 w 3829"/>
                  <a:gd name="T65" fmla="*/ 5129 h 5190"/>
                  <a:gd name="T66" fmla="*/ 714 w 3829"/>
                  <a:gd name="T67" fmla="*/ 5129 h 5190"/>
                  <a:gd name="T68" fmla="*/ 505 w 3829"/>
                  <a:gd name="T69" fmla="*/ 5189 h 5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29" h="5190">
                    <a:moveTo>
                      <a:pt x="505" y="5189"/>
                    </a:moveTo>
                    <a:lnTo>
                      <a:pt x="505" y="5189"/>
                    </a:lnTo>
                    <a:cubicBezTo>
                      <a:pt x="435" y="5189"/>
                      <a:pt x="364" y="5169"/>
                      <a:pt x="299" y="5131"/>
                    </a:cubicBezTo>
                    <a:lnTo>
                      <a:pt x="20" y="4965"/>
                    </a:lnTo>
                    <a:lnTo>
                      <a:pt x="20" y="4965"/>
                    </a:lnTo>
                    <a:cubicBezTo>
                      <a:pt x="4" y="4956"/>
                      <a:pt x="0" y="4937"/>
                      <a:pt x="9" y="4922"/>
                    </a:cubicBezTo>
                    <a:lnTo>
                      <a:pt x="9" y="4922"/>
                    </a:lnTo>
                    <a:cubicBezTo>
                      <a:pt x="17" y="4907"/>
                      <a:pt x="37" y="4902"/>
                      <a:pt x="52" y="4911"/>
                    </a:cubicBezTo>
                    <a:lnTo>
                      <a:pt x="332" y="5076"/>
                    </a:lnTo>
                    <a:lnTo>
                      <a:pt x="332" y="5076"/>
                    </a:lnTo>
                    <a:cubicBezTo>
                      <a:pt x="441" y="5142"/>
                      <a:pt x="572" y="5142"/>
                      <a:pt x="681" y="5075"/>
                    </a:cubicBezTo>
                    <a:lnTo>
                      <a:pt x="681" y="5075"/>
                    </a:lnTo>
                    <a:cubicBezTo>
                      <a:pt x="790" y="5008"/>
                      <a:pt x="850" y="4892"/>
                      <a:pt x="841" y="4764"/>
                    </a:cubicBezTo>
                    <a:lnTo>
                      <a:pt x="835" y="4680"/>
                    </a:lnTo>
                    <a:lnTo>
                      <a:pt x="835" y="4680"/>
                    </a:lnTo>
                    <a:cubicBezTo>
                      <a:pt x="737" y="3299"/>
                      <a:pt x="554" y="730"/>
                      <a:pt x="1637" y="453"/>
                    </a:cubicBezTo>
                    <a:lnTo>
                      <a:pt x="1637" y="453"/>
                    </a:lnTo>
                    <a:cubicBezTo>
                      <a:pt x="2010" y="357"/>
                      <a:pt x="2266" y="265"/>
                      <a:pt x="2452" y="199"/>
                    </a:cubicBezTo>
                    <a:lnTo>
                      <a:pt x="2452" y="199"/>
                    </a:lnTo>
                    <a:cubicBezTo>
                      <a:pt x="3007" y="0"/>
                      <a:pt x="3046" y="11"/>
                      <a:pt x="3812" y="589"/>
                    </a:cubicBezTo>
                    <a:lnTo>
                      <a:pt x="3812" y="589"/>
                    </a:lnTo>
                    <a:cubicBezTo>
                      <a:pt x="3826" y="600"/>
                      <a:pt x="3828" y="620"/>
                      <a:pt x="3818" y="633"/>
                    </a:cubicBezTo>
                    <a:lnTo>
                      <a:pt x="3818" y="633"/>
                    </a:lnTo>
                    <a:cubicBezTo>
                      <a:pt x="3808" y="648"/>
                      <a:pt x="3788" y="650"/>
                      <a:pt x="3774" y="640"/>
                    </a:cubicBezTo>
                    <a:lnTo>
                      <a:pt x="3774" y="640"/>
                    </a:lnTo>
                    <a:cubicBezTo>
                      <a:pt x="3013" y="65"/>
                      <a:pt x="3003" y="69"/>
                      <a:pt x="2473" y="258"/>
                    </a:cubicBezTo>
                    <a:lnTo>
                      <a:pt x="2473" y="258"/>
                    </a:lnTo>
                    <a:cubicBezTo>
                      <a:pt x="2286" y="325"/>
                      <a:pt x="2029" y="417"/>
                      <a:pt x="1652" y="514"/>
                    </a:cubicBezTo>
                    <a:lnTo>
                      <a:pt x="1652" y="514"/>
                    </a:lnTo>
                    <a:cubicBezTo>
                      <a:pt x="621" y="778"/>
                      <a:pt x="801" y="3313"/>
                      <a:pt x="898" y="4675"/>
                    </a:cubicBezTo>
                    <a:lnTo>
                      <a:pt x="904" y="4760"/>
                    </a:lnTo>
                    <a:lnTo>
                      <a:pt x="904" y="4760"/>
                    </a:lnTo>
                    <a:cubicBezTo>
                      <a:pt x="915" y="4911"/>
                      <a:pt x="844" y="5049"/>
                      <a:pt x="714" y="5129"/>
                    </a:cubicBezTo>
                    <a:lnTo>
                      <a:pt x="714" y="5129"/>
                    </a:lnTo>
                    <a:cubicBezTo>
                      <a:pt x="649" y="5169"/>
                      <a:pt x="577" y="5189"/>
                      <a:pt x="505" y="5189"/>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297" name="Freeform 520">
                <a:extLst>
                  <a:ext uri="{FF2B5EF4-FFF2-40B4-BE49-F238E27FC236}">
                    <a16:creationId xmlns:a16="http://schemas.microsoft.com/office/drawing/2014/main" id="{8E0495BA-D97D-4EEB-ABC4-67CD54A9DD07}"/>
                  </a:ext>
                </a:extLst>
              </p:cNvPr>
              <p:cNvSpPr>
                <a:spLocks noChangeArrowheads="1"/>
              </p:cNvSpPr>
              <p:nvPr/>
            </p:nvSpPr>
            <p:spPr bwMode="auto">
              <a:xfrm>
                <a:off x="13303504" y="11852446"/>
                <a:ext cx="1468954" cy="849688"/>
              </a:xfrm>
              <a:custGeom>
                <a:avLst/>
                <a:gdLst>
                  <a:gd name="T0" fmla="*/ 1849 w 2250"/>
                  <a:gd name="T1" fmla="*/ 1068 h 1299"/>
                  <a:gd name="T2" fmla="*/ 1849 w 2250"/>
                  <a:gd name="T3" fmla="*/ 1068 h 1299"/>
                  <a:gd name="T4" fmla="*/ 401 w 2250"/>
                  <a:gd name="T5" fmla="*/ 1068 h 1299"/>
                  <a:gd name="T6" fmla="*/ 401 w 2250"/>
                  <a:gd name="T7" fmla="*/ 1068 h 1299"/>
                  <a:gd name="T8" fmla="*/ 401 w 2250"/>
                  <a:gd name="T9" fmla="*/ 231 h 1299"/>
                  <a:gd name="T10" fmla="*/ 401 w 2250"/>
                  <a:gd name="T11" fmla="*/ 231 h 1299"/>
                  <a:gd name="T12" fmla="*/ 1849 w 2250"/>
                  <a:gd name="T13" fmla="*/ 231 h 1299"/>
                  <a:gd name="T14" fmla="*/ 1849 w 2250"/>
                  <a:gd name="T15" fmla="*/ 231 h 1299"/>
                  <a:gd name="T16" fmla="*/ 1849 w 2250"/>
                  <a:gd name="T17" fmla="*/ 1068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0" h="1299">
                    <a:moveTo>
                      <a:pt x="1849" y="1068"/>
                    </a:moveTo>
                    <a:lnTo>
                      <a:pt x="1849" y="1068"/>
                    </a:lnTo>
                    <a:cubicBezTo>
                      <a:pt x="1449" y="1298"/>
                      <a:pt x="800" y="1298"/>
                      <a:pt x="401" y="1068"/>
                    </a:cubicBezTo>
                    <a:lnTo>
                      <a:pt x="401" y="1068"/>
                    </a:lnTo>
                    <a:cubicBezTo>
                      <a:pt x="0" y="836"/>
                      <a:pt x="0" y="462"/>
                      <a:pt x="401" y="231"/>
                    </a:cubicBezTo>
                    <a:lnTo>
                      <a:pt x="401" y="231"/>
                    </a:lnTo>
                    <a:cubicBezTo>
                      <a:pt x="800" y="0"/>
                      <a:pt x="1449" y="0"/>
                      <a:pt x="1849" y="231"/>
                    </a:cubicBezTo>
                    <a:lnTo>
                      <a:pt x="1849" y="231"/>
                    </a:lnTo>
                    <a:cubicBezTo>
                      <a:pt x="2249" y="462"/>
                      <a:pt x="2249" y="837"/>
                      <a:pt x="1849" y="1068"/>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298" name="Freeform 521">
                <a:extLst>
                  <a:ext uri="{FF2B5EF4-FFF2-40B4-BE49-F238E27FC236}">
                    <a16:creationId xmlns:a16="http://schemas.microsoft.com/office/drawing/2014/main" id="{426ED459-18A2-4F5E-817F-582D3FF84BF9}"/>
                  </a:ext>
                </a:extLst>
              </p:cNvPr>
              <p:cNvSpPr>
                <a:spLocks noChangeArrowheads="1"/>
              </p:cNvSpPr>
              <p:nvPr/>
            </p:nvSpPr>
            <p:spPr bwMode="auto">
              <a:xfrm>
                <a:off x="14075425" y="11898531"/>
                <a:ext cx="342757" cy="426285"/>
              </a:xfrm>
              <a:custGeom>
                <a:avLst/>
                <a:gdLst>
                  <a:gd name="T0" fmla="*/ 430 w 525"/>
                  <a:gd name="T1" fmla="*/ 325 h 653"/>
                  <a:gd name="T2" fmla="*/ 430 w 525"/>
                  <a:gd name="T3" fmla="*/ 325 h 653"/>
                  <a:gd name="T4" fmla="*/ 520 w 525"/>
                  <a:gd name="T5" fmla="*/ 483 h 653"/>
                  <a:gd name="T6" fmla="*/ 520 w 525"/>
                  <a:gd name="T7" fmla="*/ 483 h 653"/>
                  <a:gd name="T8" fmla="*/ 507 w 525"/>
                  <a:gd name="T9" fmla="*/ 560 h 653"/>
                  <a:gd name="T10" fmla="*/ 507 w 525"/>
                  <a:gd name="T11" fmla="*/ 560 h 653"/>
                  <a:gd name="T12" fmla="*/ 332 w 525"/>
                  <a:gd name="T13" fmla="*/ 614 h 653"/>
                  <a:gd name="T14" fmla="*/ 332 w 525"/>
                  <a:gd name="T15" fmla="*/ 614 h 653"/>
                  <a:gd name="T16" fmla="*/ 15 w 525"/>
                  <a:gd name="T17" fmla="*/ 244 h 653"/>
                  <a:gd name="T18" fmla="*/ 15 w 525"/>
                  <a:gd name="T19" fmla="*/ 244 h 653"/>
                  <a:gd name="T20" fmla="*/ 430 w 525"/>
                  <a:gd name="T21" fmla="*/ 325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5" h="653">
                    <a:moveTo>
                      <a:pt x="430" y="325"/>
                    </a:moveTo>
                    <a:lnTo>
                      <a:pt x="430" y="325"/>
                    </a:lnTo>
                    <a:cubicBezTo>
                      <a:pt x="488" y="350"/>
                      <a:pt x="524" y="414"/>
                      <a:pt x="520" y="483"/>
                    </a:cubicBezTo>
                    <a:lnTo>
                      <a:pt x="520" y="483"/>
                    </a:lnTo>
                    <a:cubicBezTo>
                      <a:pt x="517" y="516"/>
                      <a:pt x="513" y="546"/>
                      <a:pt x="507" y="560"/>
                    </a:cubicBezTo>
                    <a:lnTo>
                      <a:pt x="507" y="560"/>
                    </a:lnTo>
                    <a:cubicBezTo>
                      <a:pt x="489" y="599"/>
                      <a:pt x="428" y="652"/>
                      <a:pt x="332" y="614"/>
                    </a:cubicBezTo>
                    <a:lnTo>
                      <a:pt x="332" y="614"/>
                    </a:lnTo>
                    <a:cubicBezTo>
                      <a:pt x="236" y="576"/>
                      <a:pt x="23" y="375"/>
                      <a:pt x="15" y="244"/>
                    </a:cubicBezTo>
                    <a:lnTo>
                      <a:pt x="15" y="244"/>
                    </a:lnTo>
                    <a:cubicBezTo>
                      <a:pt x="0" y="0"/>
                      <a:pt x="278" y="260"/>
                      <a:pt x="430" y="325"/>
                    </a:cubicBez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299" name="Freeform 522">
                <a:extLst>
                  <a:ext uri="{FF2B5EF4-FFF2-40B4-BE49-F238E27FC236}">
                    <a16:creationId xmlns:a16="http://schemas.microsoft.com/office/drawing/2014/main" id="{5A0D22C9-88DC-463B-A5EE-ECAE2CA59534}"/>
                  </a:ext>
                </a:extLst>
              </p:cNvPr>
              <p:cNvSpPr>
                <a:spLocks noChangeArrowheads="1"/>
              </p:cNvSpPr>
              <p:nvPr/>
            </p:nvSpPr>
            <p:spPr bwMode="auto">
              <a:xfrm>
                <a:off x="13525288" y="12143356"/>
                <a:ext cx="478130" cy="391721"/>
              </a:xfrm>
              <a:custGeom>
                <a:avLst/>
                <a:gdLst>
                  <a:gd name="T0" fmla="*/ 709 w 733"/>
                  <a:gd name="T1" fmla="*/ 352 h 600"/>
                  <a:gd name="T2" fmla="*/ 709 w 733"/>
                  <a:gd name="T3" fmla="*/ 352 h 600"/>
                  <a:gd name="T4" fmla="*/ 721 w 733"/>
                  <a:gd name="T5" fmla="*/ 518 h 600"/>
                  <a:gd name="T6" fmla="*/ 721 w 733"/>
                  <a:gd name="T7" fmla="*/ 518 h 600"/>
                  <a:gd name="T8" fmla="*/ 544 w 733"/>
                  <a:gd name="T9" fmla="*/ 587 h 600"/>
                  <a:gd name="T10" fmla="*/ 544 w 733"/>
                  <a:gd name="T11" fmla="*/ 587 h 600"/>
                  <a:gd name="T12" fmla="*/ 98 w 733"/>
                  <a:gd name="T13" fmla="*/ 290 h 600"/>
                  <a:gd name="T14" fmla="*/ 98 w 733"/>
                  <a:gd name="T15" fmla="*/ 290 h 600"/>
                  <a:gd name="T16" fmla="*/ 647 w 733"/>
                  <a:gd name="T17" fmla="*/ 312 h 600"/>
                  <a:gd name="T18" fmla="*/ 709 w 733"/>
                  <a:gd name="T19" fmla="*/ 352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600">
                    <a:moveTo>
                      <a:pt x="709" y="352"/>
                    </a:moveTo>
                    <a:lnTo>
                      <a:pt x="709" y="352"/>
                    </a:lnTo>
                    <a:cubicBezTo>
                      <a:pt x="709" y="352"/>
                      <a:pt x="732" y="493"/>
                      <a:pt x="721" y="518"/>
                    </a:cubicBezTo>
                    <a:lnTo>
                      <a:pt x="721" y="518"/>
                    </a:lnTo>
                    <a:cubicBezTo>
                      <a:pt x="709" y="544"/>
                      <a:pt x="643" y="599"/>
                      <a:pt x="544" y="587"/>
                    </a:cubicBezTo>
                    <a:lnTo>
                      <a:pt x="544" y="587"/>
                    </a:lnTo>
                    <a:cubicBezTo>
                      <a:pt x="445" y="575"/>
                      <a:pt x="161" y="477"/>
                      <a:pt x="98" y="290"/>
                    </a:cubicBezTo>
                    <a:lnTo>
                      <a:pt x="98" y="290"/>
                    </a:lnTo>
                    <a:cubicBezTo>
                      <a:pt x="0" y="0"/>
                      <a:pt x="647" y="312"/>
                      <a:pt x="647" y="312"/>
                    </a:cubicBezTo>
                    <a:lnTo>
                      <a:pt x="709" y="352"/>
                    </a:ln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300" name="Freeform 523">
                <a:extLst>
                  <a:ext uri="{FF2B5EF4-FFF2-40B4-BE49-F238E27FC236}">
                    <a16:creationId xmlns:a16="http://schemas.microsoft.com/office/drawing/2014/main" id="{BEEBFC4F-0FC8-46D4-B305-826922C7F0A2}"/>
                  </a:ext>
                </a:extLst>
              </p:cNvPr>
              <p:cNvSpPr>
                <a:spLocks noChangeArrowheads="1"/>
              </p:cNvSpPr>
              <p:nvPr/>
            </p:nvSpPr>
            <p:spPr bwMode="auto">
              <a:xfrm>
                <a:off x="13793154" y="10821298"/>
                <a:ext cx="625027" cy="1624491"/>
              </a:xfrm>
              <a:custGeom>
                <a:avLst/>
                <a:gdLst>
                  <a:gd name="T0" fmla="*/ 23 w 955"/>
                  <a:gd name="T1" fmla="*/ 130 h 2485"/>
                  <a:gd name="T2" fmla="*/ 0 w 955"/>
                  <a:gd name="T3" fmla="*/ 2323 h 2485"/>
                  <a:gd name="T4" fmla="*/ 0 w 955"/>
                  <a:gd name="T5" fmla="*/ 2323 h 2485"/>
                  <a:gd name="T6" fmla="*/ 120 w 955"/>
                  <a:gd name="T7" fmla="*/ 2476 h 2485"/>
                  <a:gd name="T8" fmla="*/ 120 w 955"/>
                  <a:gd name="T9" fmla="*/ 2476 h 2485"/>
                  <a:gd name="T10" fmla="*/ 147 w 955"/>
                  <a:gd name="T11" fmla="*/ 2478 h 2485"/>
                  <a:gd name="T12" fmla="*/ 147 w 955"/>
                  <a:gd name="T13" fmla="*/ 2478 h 2485"/>
                  <a:gd name="T14" fmla="*/ 277 w 955"/>
                  <a:gd name="T15" fmla="*/ 2425 h 2485"/>
                  <a:gd name="T16" fmla="*/ 277 w 955"/>
                  <a:gd name="T17" fmla="*/ 2425 h 2485"/>
                  <a:gd name="T18" fmla="*/ 307 w 955"/>
                  <a:gd name="T19" fmla="*/ 2336 h 2485"/>
                  <a:gd name="T20" fmla="*/ 334 w 955"/>
                  <a:gd name="T21" fmla="*/ 1400 h 2485"/>
                  <a:gd name="T22" fmla="*/ 474 w 955"/>
                  <a:gd name="T23" fmla="*/ 563 h 2485"/>
                  <a:gd name="T24" fmla="*/ 668 w 955"/>
                  <a:gd name="T25" fmla="*/ 2044 h 2485"/>
                  <a:gd name="T26" fmla="*/ 668 w 955"/>
                  <a:gd name="T27" fmla="*/ 2044 h 2485"/>
                  <a:gd name="T28" fmla="*/ 721 w 955"/>
                  <a:gd name="T29" fmla="*/ 2142 h 2485"/>
                  <a:gd name="T30" fmla="*/ 721 w 955"/>
                  <a:gd name="T31" fmla="*/ 2142 h 2485"/>
                  <a:gd name="T32" fmla="*/ 808 w 955"/>
                  <a:gd name="T33" fmla="*/ 2166 h 2485"/>
                  <a:gd name="T34" fmla="*/ 808 w 955"/>
                  <a:gd name="T35" fmla="*/ 2166 h 2485"/>
                  <a:gd name="T36" fmla="*/ 926 w 955"/>
                  <a:gd name="T37" fmla="*/ 2108 h 2485"/>
                  <a:gd name="T38" fmla="*/ 926 w 955"/>
                  <a:gd name="T39" fmla="*/ 2108 h 2485"/>
                  <a:gd name="T40" fmla="*/ 954 w 955"/>
                  <a:gd name="T41" fmla="*/ 2029 h 2485"/>
                  <a:gd name="T42" fmla="*/ 877 w 955"/>
                  <a:gd name="T43" fmla="*/ 1137 h 2485"/>
                  <a:gd name="T44" fmla="*/ 849 w 955"/>
                  <a:gd name="T45" fmla="*/ 0 h 2485"/>
                  <a:gd name="T46" fmla="*/ 23 w 955"/>
                  <a:gd name="T47" fmla="*/ 130 h 2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5" h="2485">
                    <a:moveTo>
                      <a:pt x="23" y="130"/>
                    </a:moveTo>
                    <a:lnTo>
                      <a:pt x="0" y="2323"/>
                    </a:lnTo>
                    <a:lnTo>
                      <a:pt x="0" y="2323"/>
                    </a:lnTo>
                    <a:cubicBezTo>
                      <a:pt x="3" y="2400"/>
                      <a:pt x="53" y="2464"/>
                      <a:pt x="120" y="2476"/>
                    </a:cubicBezTo>
                    <a:lnTo>
                      <a:pt x="120" y="2476"/>
                    </a:lnTo>
                    <a:cubicBezTo>
                      <a:pt x="128" y="2477"/>
                      <a:pt x="137" y="2478"/>
                      <a:pt x="147" y="2478"/>
                    </a:cubicBezTo>
                    <a:lnTo>
                      <a:pt x="147" y="2478"/>
                    </a:lnTo>
                    <a:cubicBezTo>
                      <a:pt x="215" y="2484"/>
                      <a:pt x="254" y="2456"/>
                      <a:pt x="277" y="2425"/>
                    </a:cubicBezTo>
                    <a:lnTo>
                      <a:pt x="277" y="2425"/>
                    </a:lnTo>
                    <a:cubicBezTo>
                      <a:pt x="295" y="2400"/>
                      <a:pt x="305" y="2369"/>
                      <a:pt x="307" y="2336"/>
                    </a:cubicBezTo>
                    <a:lnTo>
                      <a:pt x="334" y="1400"/>
                    </a:lnTo>
                    <a:lnTo>
                      <a:pt x="474" y="563"/>
                    </a:lnTo>
                    <a:lnTo>
                      <a:pt x="668" y="2044"/>
                    </a:lnTo>
                    <a:lnTo>
                      <a:pt x="668" y="2044"/>
                    </a:lnTo>
                    <a:cubicBezTo>
                      <a:pt x="671" y="2084"/>
                      <a:pt x="690" y="2121"/>
                      <a:pt x="721" y="2142"/>
                    </a:cubicBezTo>
                    <a:lnTo>
                      <a:pt x="721" y="2142"/>
                    </a:lnTo>
                    <a:cubicBezTo>
                      <a:pt x="742" y="2156"/>
                      <a:pt x="771" y="2167"/>
                      <a:pt x="808" y="2166"/>
                    </a:cubicBezTo>
                    <a:lnTo>
                      <a:pt x="808" y="2166"/>
                    </a:lnTo>
                    <a:cubicBezTo>
                      <a:pt x="864" y="2164"/>
                      <a:pt x="903" y="2134"/>
                      <a:pt x="926" y="2108"/>
                    </a:cubicBezTo>
                    <a:lnTo>
                      <a:pt x="926" y="2108"/>
                    </a:lnTo>
                    <a:cubicBezTo>
                      <a:pt x="945" y="2087"/>
                      <a:pt x="954" y="2059"/>
                      <a:pt x="954" y="2029"/>
                    </a:cubicBezTo>
                    <a:lnTo>
                      <a:pt x="877" y="1137"/>
                    </a:lnTo>
                    <a:lnTo>
                      <a:pt x="849" y="0"/>
                    </a:lnTo>
                    <a:lnTo>
                      <a:pt x="23" y="130"/>
                    </a:ln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301" name="Freeform 524">
                <a:extLst>
                  <a:ext uri="{FF2B5EF4-FFF2-40B4-BE49-F238E27FC236}">
                    <a16:creationId xmlns:a16="http://schemas.microsoft.com/office/drawing/2014/main" id="{977A5195-2731-422C-93A5-5C7A0E1E46FA}"/>
                  </a:ext>
                </a:extLst>
              </p:cNvPr>
              <p:cNvSpPr>
                <a:spLocks noChangeArrowheads="1"/>
              </p:cNvSpPr>
              <p:nvPr/>
            </p:nvSpPr>
            <p:spPr bwMode="auto">
              <a:xfrm>
                <a:off x="13879563" y="9623093"/>
                <a:ext cx="138255" cy="201621"/>
              </a:xfrm>
              <a:custGeom>
                <a:avLst/>
                <a:gdLst>
                  <a:gd name="T0" fmla="*/ 175 w 211"/>
                  <a:gd name="T1" fmla="*/ 0 h 307"/>
                  <a:gd name="T2" fmla="*/ 209 w 211"/>
                  <a:gd name="T3" fmla="*/ 200 h 307"/>
                  <a:gd name="T4" fmla="*/ 209 w 211"/>
                  <a:gd name="T5" fmla="*/ 200 h 307"/>
                  <a:gd name="T6" fmla="*/ 135 w 211"/>
                  <a:gd name="T7" fmla="*/ 288 h 307"/>
                  <a:gd name="T8" fmla="*/ 135 w 211"/>
                  <a:gd name="T9" fmla="*/ 288 h 307"/>
                  <a:gd name="T10" fmla="*/ 35 w 211"/>
                  <a:gd name="T11" fmla="*/ 257 h 307"/>
                  <a:gd name="T12" fmla="*/ 0 w 211"/>
                  <a:gd name="T13" fmla="*/ 32 h 307"/>
                  <a:gd name="T14" fmla="*/ 175 w 211"/>
                  <a:gd name="T15" fmla="*/ 0 h 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307">
                    <a:moveTo>
                      <a:pt x="175" y="0"/>
                    </a:moveTo>
                    <a:lnTo>
                      <a:pt x="209" y="200"/>
                    </a:lnTo>
                    <a:lnTo>
                      <a:pt x="209" y="200"/>
                    </a:lnTo>
                    <a:cubicBezTo>
                      <a:pt x="209" y="200"/>
                      <a:pt x="210" y="269"/>
                      <a:pt x="135" y="288"/>
                    </a:cubicBezTo>
                    <a:lnTo>
                      <a:pt x="135" y="288"/>
                    </a:lnTo>
                    <a:cubicBezTo>
                      <a:pt x="58" y="306"/>
                      <a:pt x="35" y="257"/>
                      <a:pt x="35" y="257"/>
                    </a:cubicBezTo>
                    <a:lnTo>
                      <a:pt x="0" y="32"/>
                    </a:lnTo>
                    <a:lnTo>
                      <a:pt x="175" y="0"/>
                    </a:ln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02" name="Freeform 525">
                <a:extLst>
                  <a:ext uri="{FF2B5EF4-FFF2-40B4-BE49-F238E27FC236}">
                    <a16:creationId xmlns:a16="http://schemas.microsoft.com/office/drawing/2014/main" id="{0EF47F63-C96F-4D7A-B84D-D7EFACC39979}"/>
                  </a:ext>
                </a:extLst>
              </p:cNvPr>
              <p:cNvSpPr>
                <a:spLocks noChangeArrowheads="1"/>
              </p:cNvSpPr>
              <p:nvPr/>
            </p:nvSpPr>
            <p:spPr bwMode="auto">
              <a:xfrm>
                <a:off x="13637618" y="9271695"/>
                <a:ext cx="449327" cy="449327"/>
              </a:xfrm>
              <a:custGeom>
                <a:avLst/>
                <a:gdLst>
                  <a:gd name="T0" fmla="*/ 139 w 686"/>
                  <a:gd name="T1" fmla="*/ 548 h 687"/>
                  <a:gd name="T2" fmla="*/ 139 w 686"/>
                  <a:gd name="T3" fmla="*/ 548 h 687"/>
                  <a:gd name="T4" fmla="*/ 573 w 686"/>
                  <a:gd name="T5" fmla="*/ 572 h 687"/>
                  <a:gd name="T6" fmla="*/ 573 w 686"/>
                  <a:gd name="T7" fmla="*/ 572 h 687"/>
                  <a:gd name="T8" fmla="*/ 546 w 686"/>
                  <a:gd name="T9" fmla="*/ 137 h 687"/>
                  <a:gd name="T10" fmla="*/ 546 w 686"/>
                  <a:gd name="T11" fmla="*/ 137 h 687"/>
                  <a:gd name="T12" fmla="*/ 113 w 686"/>
                  <a:gd name="T13" fmla="*/ 113 h 687"/>
                  <a:gd name="T14" fmla="*/ 113 w 686"/>
                  <a:gd name="T15" fmla="*/ 113 h 687"/>
                  <a:gd name="T16" fmla="*/ 139 w 686"/>
                  <a:gd name="T17" fmla="*/ 548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687">
                    <a:moveTo>
                      <a:pt x="139" y="548"/>
                    </a:moveTo>
                    <a:lnTo>
                      <a:pt x="139" y="548"/>
                    </a:lnTo>
                    <a:cubicBezTo>
                      <a:pt x="266" y="675"/>
                      <a:pt x="461" y="686"/>
                      <a:pt x="573" y="572"/>
                    </a:cubicBezTo>
                    <a:lnTo>
                      <a:pt x="573" y="572"/>
                    </a:lnTo>
                    <a:cubicBezTo>
                      <a:pt x="685" y="458"/>
                      <a:pt x="673" y="263"/>
                      <a:pt x="546" y="137"/>
                    </a:cubicBezTo>
                    <a:lnTo>
                      <a:pt x="546" y="137"/>
                    </a:lnTo>
                    <a:cubicBezTo>
                      <a:pt x="419" y="10"/>
                      <a:pt x="225" y="0"/>
                      <a:pt x="113" y="113"/>
                    </a:cubicBezTo>
                    <a:lnTo>
                      <a:pt x="113" y="113"/>
                    </a:lnTo>
                    <a:cubicBezTo>
                      <a:pt x="0" y="227"/>
                      <a:pt x="12" y="422"/>
                      <a:pt x="139" y="548"/>
                    </a:cubicBezTo>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03" name="Freeform 527">
                <a:extLst>
                  <a:ext uri="{FF2B5EF4-FFF2-40B4-BE49-F238E27FC236}">
                    <a16:creationId xmlns:a16="http://schemas.microsoft.com/office/drawing/2014/main" id="{CC3E06B7-52F1-47FF-B819-2E5B96D0A706}"/>
                  </a:ext>
                </a:extLst>
              </p:cNvPr>
              <p:cNvSpPr>
                <a:spLocks noChangeArrowheads="1"/>
              </p:cNvSpPr>
              <p:nvPr/>
            </p:nvSpPr>
            <p:spPr bwMode="auto">
              <a:xfrm>
                <a:off x="14101348" y="11189977"/>
                <a:ext cx="172818" cy="1036909"/>
              </a:xfrm>
              <a:custGeom>
                <a:avLst/>
                <a:gdLst>
                  <a:gd name="T0" fmla="*/ 0 w 264"/>
                  <a:gd name="T1" fmla="*/ 0 h 1589"/>
                  <a:gd name="T2" fmla="*/ 194 w 264"/>
                  <a:gd name="T3" fmla="*/ 1481 h 1589"/>
                  <a:gd name="T4" fmla="*/ 194 w 264"/>
                  <a:gd name="T5" fmla="*/ 1481 h 1589"/>
                  <a:gd name="T6" fmla="*/ 247 w 264"/>
                  <a:gd name="T7" fmla="*/ 1579 h 1589"/>
                  <a:gd name="T8" fmla="*/ 247 w 264"/>
                  <a:gd name="T9" fmla="*/ 1579 h 1589"/>
                  <a:gd name="T10" fmla="*/ 263 w 264"/>
                  <a:gd name="T11" fmla="*/ 1588 h 1589"/>
                  <a:gd name="T12" fmla="*/ 263 w 264"/>
                  <a:gd name="T13" fmla="*/ 1588 h 1589"/>
                  <a:gd name="T14" fmla="*/ 84 w 264"/>
                  <a:gd name="T15" fmla="*/ 176 h 1589"/>
                  <a:gd name="T16" fmla="*/ 84 w 264"/>
                  <a:gd name="T17" fmla="*/ 176 h 1589"/>
                  <a:gd name="T18" fmla="*/ 0 w 264"/>
                  <a:gd name="T19" fmla="*/ 0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589">
                    <a:moveTo>
                      <a:pt x="0" y="0"/>
                    </a:moveTo>
                    <a:lnTo>
                      <a:pt x="194" y="1481"/>
                    </a:lnTo>
                    <a:lnTo>
                      <a:pt x="194" y="1481"/>
                    </a:lnTo>
                    <a:cubicBezTo>
                      <a:pt x="197" y="1521"/>
                      <a:pt x="216" y="1558"/>
                      <a:pt x="247" y="1579"/>
                    </a:cubicBezTo>
                    <a:lnTo>
                      <a:pt x="247" y="1579"/>
                    </a:lnTo>
                    <a:cubicBezTo>
                      <a:pt x="252" y="1582"/>
                      <a:pt x="257" y="1586"/>
                      <a:pt x="263" y="1588"/>
                    </a:cubicBezTo>
                    <a:lnTo>
                      <a:pt x="263" y="1588"/>
                    </a:lnTo>
                    <a:cubicBezTo>
                      <a:pt x="223" y="1558"/>
                      <a:pt x="106" y="314"/>
                      <a:pt x="84" y="176"/>
                    </a:cubicBezTo>
                    <a:lnTo>
                      <a:pt x="84" y="176"/>
                    </a:lnTo>
                    <a:cubicBezTo>
                      <a:pt x="63" y="38"/>
                      <a:pt x="0" y="0"/>
                      <a:pt x="0" y="0"/>
                    </a:cubicBez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304" name="Freeform 226">
                <a:extLst>
                  <a:ext uri="{FF2B5EF4-FFF2-40B4-BE49-F238E27FC236}">
                    <a16:creationId xmlns:a16="http://schemas.microsoft.com/office/drawing/2014/main" id="{059AD3A2-8684-4252-B0C3-9C4B2C63388C}"/>
                  </a:ext>
                </a:extLst>
              </p:cNvPr>
              <p:cNvSpPr>
                <a:spLocks noChangeArrowheads="1"/>
              </p:cNvSpPr>
              <p:nvPr/>
            </p:nvSpPr>
            <p:spPr bwMode="auto">
              <a:xfrm>
                <a:off x="14214232" y="8938991"/>
                <a:ext cx="246501" cy="571115"/>
              </a:xfrm>
              <a:custGeom>
                <a:avLst/>
                <a:gdLst>
                  <a:gd name="connsiteX0" fmla="*/ 71845 w 246501"/>
                  <a:gd name="connsiteY0" fmla="*/ 494 h 571115"/>
                  <a:gd name="connsiteX1" fmla="*/ 91960 w 246501"/>
                  <a:gd name="connsiteY1" fmla="*/ 12581 h 571115"/>
                  <a:gd name="connsiteX2" fmla="*/ 104338 w 246501"/>
                  <a:gd name="connsiteY2" fmla="*/ 27507 h 571115"/>
                  <a:gd name="connsiteX3" fmla="*/ 148640 w 246501"/>
                  <a:gd name="connsiteY3" fmla="*/ 100191 h 571115"/>
                  <a:gd name="connsiteX4" fmla="*/ 161670 w 246501"/>
                  <a:gd name="connsiteY4" fmla="*/ 143671 h 571115"/>
                  <a:gd name="connsiteX5" fmla="*/ 162974 w 246501"/>
                  <a:gd name="connsiteY5" fmla="*/ 187151 h 571115"/>
                  <a:gd name="connsiteX6" fmla="*/ 162657 w 246501"/>
                  <a:gd name="connsiteY6" fmla="*/ 187238 h 571115"/>
                  <a:gd name="connsiteX7" fmla="*/ 246501 w 246501"/>
                  <a:gd name="connsiteY7" fmla="*/ 571115 h 571115"/>
                  <a:gd name="connsiteX8" fmla="*/ 119940 w 246501"/>
                  <a:gd name="connsiteY8" fmla="*/ 506242 h 571115"/>
                  <a:gd name="connsiteX9" fmla="*/ 95906 w 246501"/>
                  <a:gd name="connsiteY9" fmla="*/ 203545 h 571115"/>
                  <a:gd name="connsiteX10" fmla="*/ 54173 w 246501"/>
                  <a:gd name="connsiteY10" fmla="*/ 144969 h 571115"/>
                  <a:gd name="connsiteX11" fmla="*/ 6614 w 246501"/>
                  <a:gd name="connsiteY11" fmla="*/ 125500 h 571115"/>
                  <a:gd name="connsiteX12" fmla="*/ 98 w 246501"/>
                  <a:gd name="connsiteY12" fmla="*/ 114468 h 571115"/>
                  <a:gd name="connsiteX13" fmla="*/ 12477 w 246501"/>
                  <a:gd name="connsiteY13" fmla="*/ 106031 h 571115"/>
                  <a:gd name="connsiteX14" fmla="*/ 41143 w 246501"/>
                  <a:gd name="connsiteY14" fmla="*/ 111872 h 571115"/>
                  <a:gd name="connsiteX15" fmla="*/ 18340 w 246501"/>
                  <a:gd name="connsiteY15" fmla="*/ 49572 h 571115"/>
                  <a:gd name="connsiteX16" fmla="*/ 37886 w 246501"/>
                  <a:gd name="connsiteY16" fmla="*/ 11932 h 571115"/>
                  <a:gd name="connsiteX17" fmla="*/ 48310 w 246501"/>
                  <a:gd name="connsiteY17" fmla="*/ 5442 h 571115"/>
                  <a:gd name="connsiteX18" fmla="*/ 71845 w 246501"/>
                  <a:gd name="connsiteY18" fmla="*/ 494 h 57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6501" h="571115">
                    <a:moveTo>
                      <a:pt x="71845" y="494"/>
                    </a:moveTo>
                    <a:cubicBezTo>
                      <a:pt x="79745" y="1873"/>
                      <a:pt x="87074" y="6092"/>
                      <a:pt x="91960" y="12581"/>
                    </a:cubicBezTo>
                    <a:lnTo>
                      <a:pt x="104338" y="27507"/>
                    </a:lnTo>
                    <a:lnTo>
                      <a:pt x="148640" y="100191"/>
                    </a:lnTo>
                    <a:cubicBezTo>
                      <a:pt x="156458" y="113170"/>
                      <a:pt x="160368" y="128096"/>
                      <a:pt x="161670" y="143671"/>
                    </a:cubicBezTo>
                    <a:lnTo>
                      <a:pt x="162974" y="187151"/>
                    </a:lnTo>
                    <a:lnTo>
                      <a:pt x="162657" y="187238"/>
                    </a:lnTo>
                    <a:lnTo>
                      <a:pt x="246501" y="571115"/>
                    </a:lnTo>
                    <a:lnTo>
                      <a:pt x="119940" y="506242"/>
                    </a:lnTo>
                    <a:lnTo>
                      <a:pt x="95906" y="203545"/>
                    </a:lnTo>
                    <a:lnTo>
                      <a:pt x="54173" y="144969"/>
                    </a:lnTo>
                    <a:lnTo>
                      <a:pt x="6614" y="125500"/>
                    </a:lnTo>
                    <a:cubicBezTo>
                      <a:pt x="2053" y="123553"/>
                      <a:pt x="-553" y="119010"/>
                      <a:pt x="98" y="114468"/>
                    </a:cubicBezTo>
                    <a:cubicBezTo>
                      <a:pt x="1402" y="108627"/>
                      <a:pt x="6614" y="105382"/>
                      <a:pt x="12477" y="106031"/>
                    </a:cubicBezTo>
                    <a:lnTo>
                      <a:pt x="41143" y="111872"/>
                    </a:lnTo>
                    <a:lnTo>
                      <a:pt x="18340" y="49572"/>
                    </a:lnTo>
                    <a:cubicBezTo>
                      <a:pt x="17038" y="34646"/>
                      <a:pt x="24856" y="19720"/>
                      <a:pt x="37886" y="11932"/>
                    </a:cubicBezTo>
                    <a:lnTo>
                      <a:pt x="48310" y="5442"/>
                    </a:lnTo>
                    <a:cubicBezTo>
                      <a:pt x="55476" y="575"/>
                      <a:pt x="63946" y="-885"/>
                      <a:pt x="71845" y="494"/>
                    </a:cubicBezTo>
                    <a:close/>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6532" dirty="0">
                  <a:latin typeface="Lato Light" panose="020F0502020204030203" pitchFamily="34" charset="0"/>
                </a:endParaRPr>
              </a:p>
            </p:txBody>
          </p:sp>
          <p:sp>
            <p:nvSpPr>
              <p:cNvPr id="305" name="Freeform 227">
                <a:extLst>
                  <a:ext uri="{FF2B5EF4-FFF2-40B4-BE49-F238E27FC236}">
                    <a16:creationId xmlns:a16="http://schemas.microsoft.com/office/drawing/2014/main" id="{68524033-7F6D-496C-92C3-E3FB8F9A3FFC}"/>
                  </a:ext>
                </a:extLst>
              </p:cNvPr>
              <p:cNvSpPr>
                <a:spLocks noChangeArrowheads="1"/>
              </p:cNvSpPr>
              <p:nvPr/>
            </p:nvSpPr>
            <p:spPr bwMode="auto">
              <a:xfrm>
                <a:off x="13322590" y="9416925"/>
                <a:ext cx="1140795" cy="1645016"/>
              </a:xfrm>
              <a:custGeom>
                <a:avLst/>
                <a:gdLst>
                  <a:gd name="connsiteX0" fmla="*/ 1026797 w 1140795"/>
                  <a:gd name="connsiteY0" fmla="*/ 94 h 1645016"/>
                  <a:gd name="connsiteX1" fmla="*/ 1132398 w 1140795"/>
                  <a:gd name="connsiteY1" fmla="*/ 42621 h 1645016"/>
                  <a:gd name="connsiteX2" fmla="*/ 1060263 w 1140795"/>
                  <a:gd name="connsiteY2" fmla="*/ 456091 h 1645016"/>
                  <a:gd name="connsiteX3" fmla="*/ 1014028 w 1140795"/>
                  <a:gd name="connsiteY3" fmla="*/ 550307 h 1645016"/>
                  <a:gd name="connsiteX4" fmla="*/ 1023212 w 1140795"/>
                  <a:gd name="connsiteY4" fmla="*/ 594010 h 1645016"/>
                  <a:gd name="connsiteX5" fmla="*/ 1031214 w 1140795"/>
                  <a:gd name="connsiteY5" fmla="*/ 1402810 h 1645016"/>
                  <a:gd name="connsiteX6" fmla="*/ 838911 w 1140795"/>
                  <a:gd name="connsiteY6" fmla="*/ 1592132 h 1645016"/>
                  <a:gd name="connsiteX7" fmla="*/ 652495 w 1140795"/>
                  <a:gd name="connsiteY7" fmla="*/ 1645011 h 1645016"/>
                  <a:gd name="connsiteX8" fmla="*/ 467386 w 1140795"/>
                  <a:gd name="connsiteY8" fmla="*/ 1503346 h 1645016"/>
                  <a:gd name="connsiteX9" fmla="*/ 464361 w 1140795"/>
                  <a:gd name="connsiteY9" fmla="*/ 957741 h 1645016"/>
                  <a:gd name="connsiteX10" fmla="*/ 451401 w 1140795"/>
                  <a:gd name="connsiteY10" fmla="*/ 788376 h 1645016"/>
                  <a:gd name="connsiteX11" fmla="*/ 434057 w 1140795"/>
                  <a:gd name="connsiteY11" fmla="*/ 765087 h 1645016"/>
                  <a:gd name="connsiteX12" fmla="*/ 3943 w 1140795"/>
                  <a:gd name="connsiteY12" fmla="*/ 396658 h 1645016"/>
                  <a:gd name="connsiteX13" fmla="*/ 37950 w 1140795"/>
                  <a:gd name="connsiteY13" fmla="*/ 264771 h 1645016"/>
                  <a:gd name="connsiteX14" fmla="*/ 65008 w 1140795"/>
                  <a:gd name="connsiteY14" fmla="*/ 253019 h 1645016"/>
                  <a:gd name="connsiteX15" fmla="*/ 91576 w 1140795"/>
                  <a:gd name="connsiteY15" fmla="*/ 270647 h 1645016"/>
                  <a:gd name="connsiteX16" fmla="*/ 414182 w 1140795"/>
                  <a:gd name="connsiteY16" fmla="*/ 467145 h 1645016"/>
                  <a:gd name="connsiteX17" fmla="*/ 421609 w 1140795"/>
                  <a:gd name="connsiteY17" fmla="*/ 466085 h 1645016"/>
                  <a:gd name="connsiteX18" fmla="*/ 421600 w 1140795"/>
                  <a:gd name="connsiteY18" fmla="*/ 465994 h 1645016"/>
                  <a:gd name="connsiteX19" fmla="*/ 664922 w 1140795"/>
                  <a:gd name="connsiteY19" fmla="*/ 341303 h 1645016"/>
                  <a:gd name="connsiteX20" fmla="*/ 828893 w 1140795"/>
                  <a:gd name="connsiteY20" fmla="*/ 282688 h 1645016"/>
                  <a:gd name="connsiteX21" fmla="*/ 867195 w 1140795"/>
                  <a:gd name="connsiteY21" fmla="*/ 285414 h 1645016"/>
                  <a:gd name="connsiteX22" fmla="*/ 879070 w 1140795"/>
                  <a:gd name="connsiteY22" fmla="*/ 282411 h 1645016"/>
                  <a:gd name="connsiteX23" fmla="*/ 979212 w 1140795"/>
                  <a:gd name="connsiteY23" fmla="*/ 166933 h 1645016"/>
                  <a:gd name="connsiteX24" fmla="*/ 994856 w 1140795"/>
                  <a:gd name="connsiteY24" fmla="*/ 27573 h 1645016"/>
                  <a:gd name="connsiteX25" fmla="*/ 1026797 w 1140795"/>
                  <a:gd name="connsiteY25" fmla="*/ 94 h 164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0795" h="1645016">
                    <a:moveTo>
                      <a:pt x="1026797" y="94"/>
                    </a:moveTo>
                    <a:cubicBezTo>
                      <a:pt x="1065257" y="5328"/>
                      <a:pt x="1124576" y="16450"/>
                      <a:pt x="1132398" y="42621"/>
                    </a:cubicBezTo>
                    <a:cubicBezTo>
                      <a:pt x="1142664" y="76398"/>
                      <a:pt x="1161415" y="224887"/>
                      <a:pt x="1060263" y="456091"/>
                    </a:cubicBezTo>
                    <a:lnTo>
                      <a:pt x="1014028" y="550307"/>
                    </a:lnTo>
                    <a:lnTo>
                      <a:pt x="1023212" y="594010"/>
                    </a:lnTo>
                    <a:cubicBezTo>
                      <a:pt x="1072054" y="901066"/>
                      <a:pt x="1060649" y="1331325"/>
                      <a:pt x="1031214" y="1402810"/>
                    </a:cubicBezTo>
                    <a:cubicBezTo>
                      <a:pt x="994585" y="1490290"/>
                      <a:pt x="903012" y="1555573"/>
                      <a:pt x="838911" y="1592132"/>
                    </a:cubicBezTo>
                    <a:cubicBezTo>
                      <a:pt x="782005" y="1624774"/>
                      <a:pt x="717904" y="1645011"/>
                      <a:pt x="652495" y="1645011"/>
                    </a:cubicBezTo>
                    <a:cubicBezTo>
                      <a:pt x="587085" y="1645664"/>
                      <a:pt x="462808" y="1587562"/>
                      <a:pt x="467386" y="1503346"/>
                    </a:cubicBezTo>
                    <a:cubicBezTo>
                      <a:pt x="477852" y="1308149"/>
                      <a:pt x="474418" y="1128457"/>
                      <a:pt x="464361" y="957741"/>
                    </a:cubicBezTo>
                    <a:lnTo>
                      <a:pt x="451401" y="788376"/>
                    </a:lnTo>
                    <a:lnTo>
                      <a:pt x="434057" y="765087"/>
                    </a:lnTo>
                    <a:cubicBezTo>
                      <a:pt x="327112" y="662523"/>
                      <a:pt x="58877" y="598324"/>
                      <a:pt x="3943" y="396658"/>
                    </a:cubicBezTo>
                    <a:cubicBezTo>
                      <a:pt x="-10445" y="344426"/>
                      <a:pt x="17676" y="296111"/>
                      <a:pt x="37950" y="264771"/>
                    </a:cubicBezTo>
                    <a:cubicBezTo>
                      <a:pt x="44163" y="255631"/>
                      <a:pt x="54626" y="251877"/>
                      <a:pt x="65008" y="253019"/>
                    </a:cubicBezTo>
                    <a:cubicBezTo>
                      <a:pt x="75390" y="254162"/>
                      <a:pt x="85690" y="260201"/>
                      <a:pt x="91576" y="270647"/>
                    </a:cubicBezTo>
                    <a:cubicBezTo>
                      <a:pt x="204307" y="476884"/>
                      <a:pt x="373616" y="471671"/>
                      <a:pt x="414182" y="467145"/>
                    </a:cubicBezTo>
                    <a:lnTo>
                      <a:pt x="421609" y="466085"/>
                    </a:lnTo>
                    <a:lnTo>
                      <a:pt x="421600" y="465994"/>
                    </a:lnTo>
                    <a:cubicBezTo>
                      <a:pt x="421600" y="465994"/>
                      <a:pt x="461500" y="422907"/>
                      <a:pt x="664922" y="341303"/>
                    </a:cubicBezTo>
                    <a:cubicBezTo>
                      <a:pt x="666966" y="340487"/>
                      <a:pt x="748983" y="287903"/>
                      <a:pt x="828893" y="282688"/>
                    </a:cubicBezTo>
                    <a:lnTo>
                      <a:pt x="867195" y="285414"/>
                    </a:lnTo>
                    <a:lnTo>
                      <a:pt x="879070" y="282411"/>
                    </a:lnTo>
                    <a:cubicBezTo>
                      <a:pt x="922011" y="268018"/>
                      <a:pt x="967804" y="236286"/>
                      <a:pt x="979212" y="166933"/>
                    </a:cubicBezTo>
                    <a:cubicBezTo>
                      <a:pt x="990945" y="94963"/>
                      <a:pt x="994856" y="52435"/>
                      <a:pt x="994856" y="27573"/>
                    </a:cubicBezTo>
                    <a:cubicBezTo>
                      <a:pt x="996160" y="11216"/>
                      <a:pt x="1009849" y="-1215"/>
                      <a:pt x="1026797" y="94"/>
                    </a:cubicBezTo>
                    <a:close/>
                  </a:path>
                </a:pathLst>
              </a:custGeom>
              <a:solidFill>
                <a:schemeClr val="accent1"/>
              </a:solidFill>
              <a:ln>
                <a:noFill/>
              </a:ln>
              <a:effectLst/>
            </p:spPr>
            <p:txBody>
              <a:bodyPr wrap="square" anchor="ctr">
                <a:noAutofit/>
              </a:bodyPr>
              <a:lstStyle/>
              <a:p>
                <a:endParaRPr lang="en-US" sz="6532" dirty="0">
                  <a:latin typeface="Lato Light" panose="020F0502020204030203" pitchFamily="34" charset="0"/>
                </a:endParaRPr>
              </a:p>
            </p:txBody>
          </p:sp>
          <p:sp>
            <p:nvSpPr>
              <p:cNvPr id="306" name="Freeform 228">
                <a:extLst>
                  <a:ext uri="{FF2B5EF4-FFF2-40B4-BE49-F238E27FC236}">
                    <a16:creationId xmlns:a16="http://schemas.microsoft.com/office/drawing/2014/main" id="{816180B9-22F3-492A-8CA9-3E24DFB55E2F}"/>
                  </a:ext>
                </a:extLst>
              </p:cNvPr>
              <p:cNvSpPr>
                <a:spLocks noChangeArrowheads="1"/>
              </p:cNvSpPr>
              <p:nvPr/>
            </p:nvSpPr>
            <p:spPr bwMode="auto">
              <a:xfrm>
                <a:off x="13192387" y="9220017"/>
                <a:ext cx="211274" cy="581000"/>
              </a:xfrm>
              <a:custGeom>
                <a:avLst/>
                <a:gdLst>
                  <a:gd name="connsiteX0" fmla="*/ 63623 w 211274"/>
                  <a:gd name="connsiteY0" fmla="*/ 860 h 581000"/>
                  <a:gd name="connsiteX1" fmla="*/ 75294 w 211274"/>
                  <a:gd name="connsiteY1" fmla="*/ 3466 h 581000"/>
                  <a:gd name="connsiteX2" fmla="*/ 106416 w 211274"/>
                  <a:gd name="connsiteY2" fmla="*/ 32783 h 581000"/>
                  <a:gd name="connsiteX3" fmla="*/ 105768 w 211274"/>
                  <a:gd name="connsiteY3" fmla="*/ 99236 h 581000"/>
                  <a:gd name="connsiteX4" fmla="*/ 131055 w 211274"/>
                  <a:gd name="connsiteY4" fmla="*/ 84252 h 581000"/>
                  <a:gd name="connsiteX5" fmla="*/ 145319 w 211274"/>
                  <a:gd name="connsiteY5" fmla="*/ 87509 h 581000"/>
                  <a:gd name="connsiteX6" fmla="*/ 143374 w 211274"/>
                  <a:gd name="connsiteY6" fmla="*/ 100539 h 581000"/>
                  <a:gd name="connsiteX7" fmla="*/ 105768 w 211274"/>
                  <a:gd name="connsiteY7" fmla="*/ 134417 h 581000"/>
                  <a:gd name="connsiteX8" fmla="*/ 86241 w 211274"/>
                  <a:gd name="connsiteY8" fmla="*/ 203933 h 581000"/>
                  <a:gd name="connsiteX9" fmla="*/ 211274 w 211274"/>
                  <a:gd name="connsiteY9" fmla="*/ 475816 h 581000"/>
                  <a:gd name="connsiteX10" fmla="*/ 131465 w 211274"/>
                  <a:gd name="connsiteY10" fmla="*/ 581000 h 581000"/>
                  <a:gd name="connsiteX11" fmla="*/ 18994 w 211274"/>
                  <a:gd name="connsiteY11" fmla="*/ 211378 h 581000"/>
                  <a:gd name="connsiteX12" fmla="*/ 17588 w 211274"/>
                  <a:gd name="connsiteY12" fmla="*/ 211294 h 581000"/>
                  <a:gd name="connsiteX13" fmla="*/ 3972 w 211274"/>
                  <a:gd name="connsiteY13" fmla="*/ 169598 h 581000"/>
                  <a:gd name="connsiteX14" fmla="*/ 2027 w 211274"/>
                  <a:gd name="connsiteY14" fmla="*/ 123993 h 581000"/>
                  <a:gd name="connsiteX15" fmla="*/ 18885 w 211274"/>
                  <a:gd name="connsiteY15" fmla="*/ 40601 h 581000"/>
                  <a:gd name="connsiteX16" fmla="*/ 24720 w 211274"/>
                  <a:gd name="connsiteY16" fmla="*/ 23011 h 581000"/>
                  <a:gd name="connsiteX17" fmla="*/ 63623 w 211274"/>
                  <a:gd name="connsiteY17" fmla="*/ 860 h 5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1274" h="581000">
                    <a:moveTo>
                      <a:pt x="63623" y="860"/>
                    </a:moveTo>
                    <a:lnTo>
                      <a:pt x="75294" y="3466"/>
                    </a:lnTo>
                    <a:cubicBezTo>
                      <a:pt x="90207" y="6723"/>
                      <a:pt x="101878" y="17799"/>
                      <a:pt x="106416" y="32783"/>
                    </a:cubicBezTo>
                    <a:lnTo>
                      <a:pt x="105768" y="99236"/>
                    </a:lnTo>
                    <a:lnTo>
                      <a:pt x="131055" y="84252"/>
                    </a:lnTo>
                    <a:cubicBezTo>
                      <a:pt x="135593" y="80994"/>
                      <a:pt x="142077" y="82297"/>
                      <a:pt x="145319" y="87509"/>
                    </a:cubicBezTo>
                    <a:cubicBezTo>
                      <a:pt x="147913" y="91418"/>
                      <a:pt x="147264" y="96630"/>
                      <a:pt x="143374" y="100539"/>
                    </a:cubicBezTo>
                    <a:lnTo>
                      <a:pt x="105768" y="134417"/>
                    </a:lnTo>
                    <a:lnTo>
                      <a:pt x="86241" y="203933"/>
                    </a:lnTo>
                    <a:lnTo>
                      <a:pt x="211274" y="475816"/>
                    </a:lnTo>
                    <a:lnTo>
                      <a:pt x="131465" y="581000"/>
                    </a:lnTo>
                    <a:lnTo>
                      <a:pt x="18994" y="211378"/>
                    </a:lnTo>
                    <a:lnTo>
                      <a:pt x="17588" y="211294"/>
                    </a:lnTo>
                    <a:lnTo>
                      <a:pt x="3972" y="169598"/>
                    </a:lnTo>
                    <a:cubicBezTo>
                      <a:pt x="-567" y="155265"/>
                      <a:pt x="-1215" y="139629"/>
                      <a:pt x="2027" y="123993"/>
                    </a:cubicBezTo>
                    <a:lnTo>
                      <a:pt x="18885" y="40601"/>
                    </a:lnTo>
                    <a:lnTo>
                      <a:pt x="24720" y="23011"/>
                    </a:lnTo>
                    <a:cubicBezTo>
                      <a:pt x="29907" y="6723"/>
                      <a:pt x="46765" y="-3049"/>
                      <a:pt x="63623" y="860"/>
                    </a:cubicBezTo>
                    <a:close/>
                  </a:path>
                </a:pathLst>
              </a:custGeom>
              <a:solidFill>
                <a:srgbClr val="FFC2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sz="6532" dirty="0">
                  <a:latin typeface="Lato Light" panose="020F0502020204030203" pitchFamily="34" charset="0"/>
                </a:endParaRPr>
              </a:p>
            </p:txBody>
          </p:sp>
          <p:sp>
            <p:nvSpPr>
              <p:cNvPr id="307" name="Freeform 534">
                <a:extLst>
                  <a:ext uri="{FF2B5EF4-FFF2-40B4-BE49-F238E27FC236}">
                    <a16:creationId xmlns:a16="http://schemas.microsoft.com/office/drawing/2014/main" id="{AA2D785F-DFE9-4943-877E-B131EE0FC23A}"/>
                  </a:ext>
                </a:extLst>
              </p:cNvPr>
              <p:cNvSpPr>
                <a:spLocks noChangeArrowheads="1"/>
              </p:cNvSpPr>
              <p:nvPr/>
            </p:nvSpPr>
            <p:spPr bwMode="auto">
              <a:xfrm>
                <a:off x="13412955" y="9951447"/>
                <a:ext cx="561660" cy="1111797"/>
              </a:xfrm>
              <a:custGeom>
                <a:avLst/>
                <a:gdLst>
                  <a:gd name="T0" fmla="*/ 654 w 862"/>
                  <a:gd name="T1" fmla="*/ 321 h 1701"/>
                  <a:gd name="T2" fmla="*/ 654 w 862"/>
                  <a:gd name="T3" fmla="*/ 321 h 1701"/>
                  <a:gd name="T4" fmla="*/ 861 w 862"/>
                  <a:gd name="T5" fmla="*/ 1699 h 1701"/>
                  <a:gd name="T6" fmla="*/ 861 w 862"/>
                  <a:gd name="T7" fmla="*/ 1699 h 1701"/>
                  <a:gd name="T8" fmla="*/ 578 w 862"/>
                  <a:gd name="T9" fmla="*/ 1482 h 1701"/>
                  <a:gd name="T10" fmla="*/ 578 w 862"/>
                  <a:gd name="T11" fmla="*/ 1482 h 1701"/>
                  <a:gd name="T12" fmla="*/ 555 w 862"/>
                  <a:gd name="T13" fmla="*/ 384 h 1701"/>
                  <a:gd name="T14" fmla="*/ 555 w 862"/>
                  <a:gd name="T15" fmla="*/ 384 h 1701"/>
                  <a:gd name="T16" fmla="*/ 0 w 862"/>
                  <a:gd name="T17" fmla="*/ 0 h 1701"/>
                  <a:gd name="T18" fmla="*/ 0 w 862"/>
                  <a:gd name="T19" fmla="*/ 0 h 1701"/>
                  <a:gd name="T20" fmla="*/ 654 w 862"/>
                  <a:gd name="T21" fmla="*/ 32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2" h="1701">
                    <a:moveTo>
                      <a:pt x="654" y="321"/>
                    </a:moveTo>
                    <a:lnTo>
                      <a:pt x="654" y="321"/>
                    </a:lnTo>
                    <a:cubicBezTo>
                      <a:pt x="682" y="450"/>
                      <a:pt x="603" y="1451"/>
                      <a:pt x="861" y="1699"/>
                    </a:cubicBezTo>
                    <a:lnTo>
                      <a:pt x="861" y="1699"/>
                    </a:lnTo>
                    <a:cubicBezTo>
                      <a:pt x="761" y="1700"/>
                      <a:pt x="571" y="1611"/>
                      <a:pt x="578" y="1482"/>
                    </a:cubicBezTo>
                    <a:lnTo>
                      <a:pt x="578" y="1482"/>
                    </a:lnTo>
                    <a:cubicBezTo>
                      <a:pt x="599" y="1081"/>
                      <a:pt x="582" y="723"/>
                      <a:pt x="555" y="384"/>
                    </a:cubicBezTo>
                    <a:lnTo>
                      <a:pt x="555" y="384"/>
                    </a:lnTo>
                    <a:cubicBezTo>
                      <a:pt x="453" y="252"/>
                      <a:pt x="175" y="169"/>
                      <a:pt x="0" y="0"/>
                    </a:cubicBezTo>
                    <a:lnTo>
                      <a:pt x="0" y="0"/>
                    </a:lnTo>
                    <a:cubicBezTo>
                      <a:pt x="13" y="5"/>
                      <a:pt x="626" y="193"/>
                      <a:pt x="654" y="321"/>
                    </a:cubicBez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308" name="Freeform 535">
                <a:extLst>
                  <a:ext uri="{FF2B5EF4-FFF2-40B4-BE49-F238E27FC236}">
                    <a16:creationId xmlns:a16="http://schemas.microsoft.com/office/drawing/2014/main" id="{17885224-E2CE-463D-A3F0-93463FABB829}"/>
                  </a:ext>
                </a:extLst>
              </p:cNvPr>
              <p:cNvSpPr>
                <a:spLocks noChangeArrowheads="1"/>
              </p:cNvSpPr>
              <p:nvPr/>
            </p:nvSpPr>
            <p:spPr bwMode="auto">
              <a:xfrm>
                <a:off x="13862283" y="9692219"/>
                <a:ext cx="201621" cy="123852"/>
              </a:xfrm>
              <a:custGeom>
                <a:avLst/>
                <a:gdLst>
                  <a:gd name="T0" fmla="*/ 307 w 308"/>
                  <a:gd name="T1" fmla="*/ 46 h 188"/>
                  <a:gd name="T2" fmla="*/ 264 w 308"/>
                  <a:gd name="T3" fmla="*/ 0 h 188"/>
                  <a:gd name="T4" fmla="*/ 264 w 308"/>
                  <a:gd name="T5" fmla="*/ 0 h 188"/>
                  <a:gd name="T6" fmla="*/ 133 w 308"/>
                  <a:gd name="T7" fmla="*/ 87 h 188"/>
                  <a:gd name="T8" fmla="*/ 133 w 308"/>
                  <a:gd name="T9" fmla="*/ 87 h 188"/>
                  <a:gd name="T10" fmla="*/ 28 w 308"/>
                  <a:gd name="T11" fmla="*/ 108 h 188"/>
                  <a:gd name="T12" fmla="*/ 0 w 308"/>
                  <a:gd name="T13" fmla="*/ 187 h 188"/>
                  <a:gd name="T14" fmla="*/ 0 w 308"/>
                  <a:gd name="T15" fmla="*/ 187 h 188"/>
                  <a:gd name="T16" fmla="*/ 307 w 308"/>
                  <a:gd name="T17" fmla="*/ 4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188">
                    <a:moveTo>
                      <a:pt x="307" y="46"/>
                    </a:moveTo>
                    <a:lnTo>
                      <a:pt x="264" y="0"/>
                    </a:lnTo>
                    <a:lnTo>
                      <a:pt x="264" y="0"/>
                    </a:lnTo>
                    <a:cubicBezTo>
                      <a:pt x="264" y="0"/>
                      <a:pt x="191" y="75"/>
                      <a:pt x="133" y="87"/>
                    </a:cubicBezTo>
                    <a:lnTo>
                      <a:pt x="133" y="87"/>
                    </a:lnTo>
                    <a:cubicBezTo>
                      <a:pt x="133" y="87"/>
                      <a:pt x="63" y="107"/>
                      <a:pt x="28" y="108"/>
                    </a:cubicBezTo>
                    <a:lnTo>
                      <a:pt x="0" y="187"/>
                    </a:lnTo>
                    <a:lnTo>
                      <a:pt x="0" y="187"/>
                    </a:lnTo>
                    <a:cubicBezTo>
                      <a:pt x="0" y="187"/>
                      <a:pt x="231" y="171"/>
                      <a:pt x="307" y="46"/>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09" name="Freeform 536">
                <a:extLst>
                  <a:ext uri="{FF2B5EF4-FFF2-40B4-BE49-F238E27FC236}">
                    <a16:creationId xmlns:a16="http://schemas.microsoft.com/office/drawing/2014/main" id="{C2975A64-EFBF-435B-9F1E-9FE4ECE161B5}"/>
                  </a:ext>
                </a:extLst>
              </p:cNvPr>
              <p:cNvSpPr>
                <a:spLocks noChangeArrowheads="1"/>
              </p:cNvSpPr>
              <p:nvPr/>
            </p:nvSpPr>
            <p:spPr bwMode="auto">
              <a:xfrm>
                <a:off x="13562730" y="9188166"/>
                <a:ext cx="555899" cy="466609"/>
              </a:xfrm>
              <a:custGeom>
                <a:avLst/>
                <a:gdLst>
                  <a:gd name="T0" fmla="*/ 439 w 853"/>
                  <a:gd name="T1" fmla="*/ 581 h 714"/>
                  <a:gd name="T2" fmla="*/ 439 w 853"/>
                  <a:gd name="T3" fmla="*/ 581 h 714"/>
                  <a:gd name="T4" fmla="*/ 405 w 853"/>
                  <a:gd name="T5" fmla="*/ 581 h 714"/>
                  <a:gd name="T6" fmla="*/ 405 w 853"/>
                  <a:gd name="T7" fmla="*/ 581 h 714"/>
                  <a:gd name="T8" fmla="*/ 316 w 853"/>
                  <a:gd name="T9" fmla="*/ 502 h 714"/>
                  <a:gd name="T10" fmla="*/ 316 w 853"/>
                  <a:gd name="T11" fmla="*/ 502 h 714"/>
                  <a:gd name="T12" fmla="*/ 57 w 853"/>
                  <a:gd name="T13" fmla="*/ 460 h 714"/>
                  <a:gd name="T14" fmla="*/ 57 w 853"/>
                  <a:gd name="T15" fmla="*/ 460 h 714"/>
                  <a:gd name="T16" fmla="*/ 5 w 853"/>
                  <a:gd name="T17" fmla="*/ 264 h 714"/>
                  <a:gd name="T18" fmla="*/ 5 w 853"/>
                  <a:gd name="T19" fmla="*/ 264 h 714"/>
                  <a:gd name="T20" fmla="*/ 255 w 853"/>
                  <a:gd name="T21" fmla="*/ 146 h 714"/>
                  <a:gd name="T22" fmla="*/ 255 w 853"/>
                  <a:gd name="T23" fmla="*/ 146 h 714"/>
                  <a:gd name="T24" fmla="*/ 752 w 853"/>
                  <a:gd name="T25" fmla="*/ 280 h 714"/>
                  <a:gd name="T26" fmla="*/ 752 w 853"/>
                  <a:gd name="T27" fmla="*/ 280 h 714"/>
                  <a:gd name="T28" fmla="*/ 695 w 853"/>
                  <a:gd name="T29" fmla="*/ 694 h 714"/>
                  <a:gd name="T30" fmla="*/ 695 w 853"/>
                  <a:gd name="T31" fmla="*/ 694 h 714"/>
                  <a:gd name="T32" fmla="*/ 497 w 853"/>
                  <a:gd name="T33" fmla="*/ 666 h 714"/>
                  <a:gd name="T34" fmla="*/ 497 w 853"/>
                  <a:gd name="T35" fmla="*/ 666 h 714"/>
                  <a:gd name="T36" fmla="*/ 513 w 853"/>
                  <a:gd name="T37" fmla="*/ 596 h 714"/>
                  <a:gd name="T38" fmla="*/ 513 w 853"/>
                  <a:gd name="T39" fmla="*/ 596 h 714"/>
                  <a:gd name="T40" fmla="*/ 439 w 853"/>
                  <a:gd name="T41" fmla="*/ 58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3" h="714">
                    <a:moveTo>
                      <a:pt x="439" y="581"/>
                    </a:moveTo>
                    <a:lnTo>
                      <a:pt x="439" y="581"/>
                    </a:lnTo>
                    <a:cubicBezTo>
                      <a:pt x="429" y="586"/>
                      <a:pt x="416" y="587"/>
                      <a:pt x="405" y="581"/>
                    </a:cubicBezTo>
                    <a:lnTo>
                      <a:pt x="405" y="581"/>
                    </a:lnTo>
                    <a:cubicBezTo>
                      <a:pt x="386" y="571"/>
                      <a:pt x="356" y="497"/>
                      <a:pt x="316" y="502"/>
                    </a:cubicBezTo>
                    <a:lnTo>
                      <a:pt x="316" y="502"/>
                    </a:lnTo>
                    <a:cubicBezTo>
                      <a:pt x="255" y="511"/>
                      <a:pt x="167" y="639"/>
                      <a:pt x="57" y="460"/>
                    </a:cubicBezTo>
                    <a:lnTo>
                      <a:pt x="57" y="460"/>
                    </a:lnTo>
                    <a:cubicBezTo>
                      <a:pt x="0" y="367"/>
                      <a:pt x="33" y="317"/>
                      <a:pt x="5" y="264"/>
                    </a:cubicBezTo>
                    <a:lnTo>
                      <a:pt x="5" y="264"/>
                    </a:lnTo>
                    <a:cubicBezTo>
                      <a:pt x="5" y="264"/>
                      <a:pt x="15" y="293"/>
                      <a:pt x="255" y="146"/>
                    </a:cubicBezTo>
                    <a:lnTo>
                      <a:pt x="255" y="146"/>
                    </a:lnTo>
                    <a:cubicBezTo>
                      <a:pt x="495" y="0"/>
                      <a:pt x="691" y="178"/>
                      <a:pt x="752" y="280"/>
                    </a:cubicBezTo>
                    <a:lnTo>
                      <a:pt x="752" y="280"/>
                    </a:lnTo>
                    <a:cubicBezTo>
                      <a:pt x="813" y="382"/>
                      <a:pt x="852" y="582"/>
                      <a:pt x="695" y="694"/>
                    </a:cubicBezTo>
                    <a:lnTo>
                      <a:pt x="695" y="694"/>
                    </a:lnTo>
                    <a:cubicBezTo>
                      <a:pt x="668" y="713"/>
                      <a:pt x="501" y="679"/>
                      <a:pt x="497" y="666"/>
                    </a:cubicBezTo>
                    <a:lnTo>
                      <a:pt x="497" y="666"/>
                    </a:lnTo>
                    <a:cubicBezTo>
                      <a:pt x="494" y="652"/>
                      <a:pt x="539" y="629"/>
                      <a:pt x="513" y="596"/>
                    </a:cubicBezTo>
                    <a:lnTo>
                      <a:pt x="513" y="596"/>
                    </a:lnTo>
                    <a:cubicBezTo>
                      <a:pt x="492" y="568"/>
                      <a:pt x="468" y="567"/>
                      <a:pt x="439" y="581"/>
                    </a:cubicBezTo>
                  </a:path>
                </a:pathLst>
              </a:custGeom>
              <a:solidFill>
                <a:schemeClr val="accent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310" name="Freeform 232">
                <a:extLst>
                  <a:ext uri="{FF2B5EF4-FFF2-40B4-BE49-F238E27FC236}">
                    <a16:creationId xmlns:a16="http://schemas.microsoft.com/office/drawing/2014/main" id="{BBC8CD20-6B95-46CA-A4ED-70A928ED5A00}"/>
                  </a:ext>
                </a:extLst>
              </p:cNvPr>
              <p:cNvSpPr>
                <a:spLocks noChangeArrowheads="1"/>
              </p:cNvSpPr>
              <p:nvPr/>
            </p:nvSpPr>
            <p:spPr bwMode="auto">
              <a:xfrm>
                <a:off x="6698970" y="9144962"/>
                <a:ext cx="748226" cy="1042019"/>
              </a:xfrm>
              <a:custGeom>
                <a:avLst/>
                <a:gdLst>
                  <a:gd name="connsiteX0" fmla="*/ 0 w 748226"/>
                  <a:gd name="connsiteY0" fmla="*/ 0 h 1042019"/>
                  <a:gd name="connsiteX1" fmla="*/ 371502 w 748226"/>
                  <a:gd name="connsiteY1" fmla="*/ 522166 h 1042019"/>
                  <a:gd name="connsiteX2" fmla="*/ 748226 w 748226"/>
                  <a:gd name="connsiteY2" fmla="*/ 438724 h 1042019"/>
                  <a:gd name="connsiteX3" fmla="*/ 449516 w 748226"/>
                  <a:gd name="connsiteY3" fmla="*/ 535781 h 1042019"/>
                  <a:gd name="connsiteX4" fmla="*/ 745345 w 748226"/>
                  <a:gd name="connsiteY4" fmla="*/ 1042019 h 1042019"/>
                  <a:gd name="connsiteX5" fmla="*/ 419432 w 748226"/>
                  <a:gd name="connsiteY5" fmla="*/ 545556 h 1042019"/>
                  <a:gd name="connsiteX6" fmla="*/ 363014 w 748226"/>
                  <a:gd name="connsiteY6" fmla="*/ 563887 h 1042019"/>
                  <a:gd name="connsiteX7" fmla="*/ 327958 w 748226"/>
                  <a:gd name="connsiteY7" fmla="*/ 509433 h 1042019"/>
                  <a:gd name="connsiteX8" fmla="*/ 2880 w 748226"/>
                  <a:gd name="connsiteY8" fmla="*/ 618618 h 1042019"/>
                  <a:gd name="connsiteX9" fmla="*/ 310371 w 748226"/>
                  <a:gd name="connsiteY9" fmla="*/ 482113 h 104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8226" h="1042019">
                    <a:moveTo>
                      <a:pt x="0" y="0"/>
                    </a:moveTo>
                    <a:lnTo>
                      <a:pt x="371502" y="522166"/>
                    </a:lnTo>
                    <a:lnTo>
                      <a:pt x="748226" y="438724"/>
                    </a:lnTo>
                    <a:lnTo>
                      <a:pt x="449516" y="535781"/>
                    </a:lnTo>
                    <a:lnTo>
                      <a:pt x="745345" y="1042019"/>
                    </a:lnTo>
                    <a:lnTo>
                      <a:pt x="419432" y="545556"/>
                    </a:lnTo>
                    <a:lnTo>
                      <a:pt x="363014" y="563887"/>
                    </a:lnTo>
                    <a:lnTo>
                      <a:pt x="327958" y="509433"/>
                    </a:lnTo>
                    <a:lnTo>
                      <a:pt x="2880" y="618618"/>
                    </a:lnTo>
                    <a:lnTo>
                      <a:pt x="310371" y="482113"/>
                    </a:lnTo>
                    <a:close/>
                  </a:path>
                </a:pathLst>
              </a:custGeom>
              <a:solidFill>
                <a:schemeClr val="accent2">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11" name="Freeform 540">
                <a:extLst>
                  <a:ext uri="{FF2B5EF4-FFF2-40B4-BE49-F238E27FC236}">
                    <a16:creationId xmlns:a16="http://schemas.microsoft.com/office/drawing/2014/main" id="{F6567199-519E-43CD-AE6A-465C8C736513}"/>
                  </a:ext>
                </a:extLst>
              </p:cNvPr>
              <p:cNvSpPr>
                <a:spLocks noChangeArrowheads="1"/>
              </p:cNvSpPr>
              <p:nvPr/>
            </p:nvSpPr>
            <p:spPr bwMode="auto">
              <a:xfrm>
                <a:off x="6491589" y="8842530"/>
                <a:ext cx="377319" cy="504054"/>
              </a:xfrm>
              <a:custGeom>
                <a:avLst/>
                <a:gdLst>
                  <a:gd name="T0" fmla="*/ 575 w 576"/>
                  <a:gd name="T1" fmla="*/ 532 h 773"/>
                  <a:gd name="T2" fmla="*/ 575 w 576"/>
                  <a:gd name="T3" fmla="*/ 532 h 773"/>
                  <a:gd name="T4" fmla="*/ 296 w 576"/>
                  <a:gd name="T5" fmla="*/ 48 h 773"/>
                  <a:gd name="T6" fmla="*/ 296 w 576"/>
                  <a:gd name="T7" fmla="*/ 48 h 773"/>
                  <a:gd name="T8" fmla="*/ 103 w 576"/>
                  <a:gd name="T9" fmla="*/ 27 h 773"/>
                  <a:gd name="T10" fmla="*/ 103 w 576"/>
                  <a:gd name="T11" fmla="*/ 27 h 773"/>
                  <a:gd name="T12" fmla="*/ 99 w 576"/>
                  <a:gd name="T13" fmla="*/ 28 h 773"/>
                  <a:gd name="T14" fmla="*/ 99 w 576"/>
                  <a:gd name="T15" fmla="*/ 28 h 773"/>
                  <a:gd name="T16" fmla="*/ 98 w 576"/>
                  <a:gd name="T17" fmla="*/ 29 h 773"/>
                  <a:gd name="T18" fmla="*/ 0 w 576"/>
                  <a:gd name="T19" fmla="*/ 85 h 773"/>
                  <a:gd name="T20" fmla="*/ 46 w 576"/>
                  <a:gd name="T21" fmla="*/ 82 h 773"/>
                  <a:gd name="T22" fmla="*/ 46 w 576"/>
                  <a:gd name="T23" fmla="*/ 82 h 773"/>
                  <a:gd name="T24" fmla="*/ 17 w 576"/>
                  <a:gd name="T25" fmla="*/ 210 h 773"/>
                  <a:gd name="T26" fmla="*/ 17 w 576"/>
                  <a:gd name="T27" fmla="*/ 210 h 773"/>
                  <a:gd name="T28" fmla="*/ 296 w 576"/>
                  <a:gd name="T29" fmla="*/ 693 h 773"/>
                  <a:gd name="T30" fmla="*/ 296 w 576"/>
                  <a:gd name="T31" fmla="*/ 693 h 773"/>
                  <a:gd name="T32" fmla="*/ 410 w 576"/>
                  <a:gd name="T33" fmla="*/ 731 h 773"/>
                  <a:gd name="T34" fmla="*/ 410 w 576"/>
                  <a:gd name="T35" fmla="*/ 731 h 773"/>
                  <a:gd name="T36" fmla="*/ 389 w 576"/>
                  <a:gd name="T37" fmla="*/ 772 h 773"/>
                  <a:gd name="T38" fmla="*/ 490 w 576"/>
                  <a:gd name="T39" fmla="*/ 714 h 773"/>
                  <a:gd name="T40" fmla="*/ 490 w 576"/>
                  <a:gd name="T41" fmla="*/ 714 h 773"/>
                  <a:gd name="T42" fmla="*/ 496 w 576"/>
                  <a:gd name="T43" fmla="*/ 711 h 773"/>
                  <a:gd name="T44" fmla="*/ 501 w 576"/>
                  <a:gd name="T45" fmla="*/ 708 h 773"/>
                  <a:gd name="T46" fmla="*/ 500 w 576"/>
                  <a:gd name="T47" fmla="*/ 708 h 773"/>
                  <a:gd name="T48" fmla="*/ 500 w 576"/>
                  <a:gd name="T49" fmla="*/ 708 h 773"/>
                  <a:gd name="T50" fmla="*/ 575 w 576"/>
                  <a:gd name="T51" fmla="*/ 53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6" h="773">
                    <a:moveTo>
                      <a:pt x="575" y="532"/>
                    </a:moveTo>
                    <a:lnTo>
                      <a:pt x="575" y="532"/>
                    </a:lnTo>
                    <a:cubicBezTo>
                      <a:pt x="575" y="354"/>
                      <a:pt x="450" y="138"/>
                      <a:pt x="296" y="48"/>
                    </a:cubicBezTo>
                    <a:lnTo>
                      <a:pt x="296" y="48"/>
                    </a:lnTo>
                    <a:cubicBezTo>
                      <a:pt x="221" y="5"/>
                      <a:pt x="152" y="0"/>
                      <a:pt x="103" y="27"/>
                    </a:cubicBezTo>
                    <a:lnTo>
                      <a:pt x="103" y="27"/>
                    </a:lnTo>
                    <a:lnTo>
                      <a:pt x="99" y="28"/>
                    </a:lnTo>
                    <a:lnTo>
                      <a:pt x="99" y="28"/>
                    </a:lnTo>
                    <a:cubicBezTo>
                      <a:pt x="99" y="29"/>
                      <a:pt x="99" y="29"/>
                      <a:pt x="98" y="29"/>
                    </a:cubicBezTo>
                    <a:lnTo>
                      <a:pt x="0" y="85"/>
                    </a:lnTo>
                    <a:lnTo>
                      <a:pt x="46" y="82"/>
                    </a:lnTo>
                    <a:lnTo>
                      <a:pt x="46" y="82"/>
                    </a:lnTo>
                    <a:cubicBezTo>
                      <a:pt x="28" y="115"/>
                      <a:pt x="17" y="158"/>
                      <a:pt x="17" y="210"/>
                    </a:cubicBezTo>
                    <a:lnTo>
                      <a:pt x="17" y="210"/>
                    </a:lnTo>
                    <a:cubicBezTo>
                      <a:pt x="17" y="388"/>
                      <a:pt x="142" y="604"/>
                      <a:pt x="296" y="693"/>
                    </a:cubicBezTo>
                    <a:lnTo>
                      <a:pt x="296" y="693"/>
                    </a:lnTo>
                    <a:cubicBezTo>
                      <a:pt x="337" y="717"/>
                      <a:pt x="375" y="728"/>
                      <a:pt x="410" y="731"/>
                    </a:cubicBezTo>
                    <a:lnTo>
                      <a:pt x="410" y="731"/>
                    </a:lnTo>
                    <a:cubicBezTo>
                      <a:pt x="404" y="743"/>
                      <a:pt x="389" y="772"/>
                      <a:pt x="389" y="772"/>
                    </a:cubicBezTo>
                    <a:lnTo>
                      <a:pt x="490" y="714"/>
                    </a:lnTo>
                    <a:lnTo>
                      <a:pt x="490" y="714"/>
                    </a:lnTo>
                    <a:cubicBezTo>
                      <a:pt x="492" y="713"/>
                      <a:pt x="494" y="712"/>
                      <a:pt x="496" y="711"/>
                    </a:cubicBezTo>
                    <a:lnTo>
                      <a:pt x="501" y="708"/>
                    </a:lnTo>
                    <a:lnTo>
                      <a:pt x="500" y="708"/>
                    </a:lnTo>
                    <a:lnTo>
                      <a:pt x="500" y="708"/>
                    </a:lnTo>
                    <a:cubicBezTo>
                      <a:pt x="547" y="677"/>
                      <a:pt x="575" y="617"/>
                      <a:pt x="575" y="532"/>
                    </a:cubicBez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312" name="Freeform 541">
                <a:extLst>
                  <a:ext uri="{FF2B5EF4-FFF2-40B4-BE49-F238E27FC236}">
                    <a16:creationId xmlns:a16="http://schemas.microsoft.com/office/drawing/2014/main" id="{05F86CBF-0782-4806-A87F-32401926C103}"/>
                  </a:ext>
                </a:extLst>
              </p:cNvPr>
              <p:cNvSpPr>
                <a:spLocks noChangeArrowheads="1"/>
              </p:cNvSpPr>
              <p:nvPr/>
            </p:nvSpPr>
            <p:spPr bwMode="auto">
              <a:xfrm>
                <a:off x="6436863" y="8854052"/>
                <a:ext cx="365799" cy="538617"/>
              </a:xfrm>
              <a:custGeom>
                <a:avLst/>
                <a:gdLst>
                  <a:gd name="T0" fmla="*/ 558 w 559"/>
                  <a:gd name="T1" fmla="*/ 572 h 824"/>
                  <a:gd name="T2" fmla="*/ 558 w 559"/>
                  <a:gd name="T3" fmla="*/ 572 h 824"/>
                  <a:gd name="T4" fmla="*/ 279 w 559"/>
                  <a:gd name="T5" fmla="*/ 733 h 824"/>
                  <a:gd name="T6" fmla="*/ 279 w 559"/>
                  <a:gd name="T7" fmla="*/ 733 h 824"/>
                  <a:gd name="T8" fmla="*/ 0 w 559"/>
                  <a:gd name="T9" fmla="*/ 250 h 824"/>
                  <a:gd name="T10" fmla="*/ 0 w 559"/>
                  <a:gd name="T11" fmla="*/ 250 h 824"/>
                  <a:gd name="T12" fmla="*/ 279 w 559"/>
                  <a:gd name="T13" fmla="*/ 89 h 824"/>
                  <a:gd name="T14" fmla="*/ 279 w 559"/>
                  <a:gd name="T15" fmla="*/ 89 h 824"/>
                  <a:gd name="T16" fmla="*/ 558 w 559"/>
                  <a:gd name="T17" fmla="*/ 572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824">
                    <a:moveTo>
                      <a:pt x="558" y="572"/>
                    </a:moveTo>
                    <a:lnTo>
                      <a:pt x="558" y="572"/>
                    </a:lnTo>
                    <a:cubicBezTo>
                      <a:pt x="558" y="750"/>
                      <a:pt x="433" y="823"/>
                      <a:pt x="279" y="733"/>
                    </a:cubicBezTo>
                    <a:lnTo>
                      <a:pt x="279" y="733"/>
                    </a:lnTo>
                    <a:cubicBezTo>
                      <a:pt x="124" y="644"/>
                      <a:pt x="0" y="428"/>
                      <a:pt x="0" y="250"/>
                    </a:cubicBezTo>
                    <a:lnTo>
                      <a:pt x="0" y="250"/>
                    </a:lnTo>
                    <a:cubicBezTo>
                      <a:pt x="0" y="72"/>
                      <a:pt x="124" y="0"/>
                      <a:pt x="279" y="89"/>
                    </a:cubicBezTo>
                    <a:lnTo>
                      <a:pt x="279" y="89"/>
                    </a:lnTo>
                    <a:cubicBezTo>
                      <a:pt x="433" y="178"/>
                      <a:pt x="558" y="394"/>
                      <a:pt x="558" y="572"/>
                    </a:cubicBez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313" name="Freeform 542">
                <a:extLst>
                  <a:ext uri="{FF2B5EF4-FFF2-40B4-BE49-F238E27FC236}">
                    <a16:creationId xmlns:a16="http://schemas.microsoft.com/office/drawing/2014/main" id="{E098D1C5-9553-42FD-829D-C774CB9C488B}"/>
                  </a:ext>
                </a:extLst>
              </p:cNvPr>
              <p:cNvSpPr>
                <a:spLocks noChangeArrowheads="1"/>
              </p:cNvSpPr>
              <p:nvPr/>
            </p:nvSpPr>
            <p:spPr bwMode="auto">
              <a:xfrm>
                <a:off x="6563595" y="8977905"/>
                <a:ext cx="103691" cy="270748"/>
              </a:xfrm>
              <a:custGeom>
                <a:avLst/>
                <a:gdLst>
                  <a:gd name="T0" fmla="*/ 78 w 158"/>
                  <a:gd name="T1" fmla="*/ 398 h 413"/>
                  <a:gd name="T2" fmla="*/ 40 w 158"/>
                  <a:gd name="T3" fmla="*/ 369 h 413"/>
                  <a:gd name="T4" fmla="*/ 15 w 158"/>
                  <a:gd name="T5" fmla="*/ 334 h 413"/>
                  <a:gd name="T6" fmla="*/ 4 w 158"/>
                  <a:gd name="T7" fmla="*/ 293 h 413"/>
                  <a:gd name="T8" fmla="*/ 51 w 158"/>
                  <a:gd name="T9" fmla="*/ 277 h 413"/>
                  <a:gd name="T10" fmla="*/ 52 w 158"/>
                  <a:gd name="T11" fmla="*/ 301 h 413"/>
                  <a:gd name="T12" fmla="*/ 56 w 158"/>
                  <a:gd name="T13" fmla="*/ 322 h 413"/>
                  <a:gd name="T14" fmla="*/ 65 w 158"/>
                  <a:gd name="T15" fmla="*/ 340 h 413"/>
                  <a:gd name="T16" fmla="*/ 80 w 158"/>
                  <a:gd name="T17" fmla="*/ 353 h 413"/>
                  <a:gd name="T18" fmla="*/ 89 w 158"/>
                  <a:gd name="T19" fmla="*/ 356 h 413"/>
                  <a:gd name="T20" fmla="*/ 96 w 158"/>
                  <a:gd name="T21" fmla="*/ 355 h 413"/>
                  <a:gd name="T22" fmla="*/ 102 w 158"/>
                  <a:gd name="T23" fmla="*/ 349 h 413"/>
                  <a:gd name="T24" fmla="*/ 105 w 158"/>
                  <a:gd name="T25" fmla="*/ 339 h 413"/>
                  <a:gd name="T26" fmla="*/ 106 w 158"/>
                  <a:gd name="T27" fmla="*/ 325 h 413"/>
                  <a:gd name="T28" fmla="*/ 106 w 158"/>
                  <a:gd name="T29" fmla="*/ 309 h 413"/>
                  <a:gd name="T30" fmla="*/ 107 w 158"/>
                  <a:gd name="T31" fmla="*/ 290 h 413"/>
                  <a:gd name="T32" fmla="*/ 106 w 158"/>
                  <a:gd name="T33" fmla="*/ 268 h 413"/>
                  <a:gd name="T34" fmla="*/ 104 w 158"/>
                  <a:gd name="T35" fmla="*/ 248 h 413"/>
                  <a:gd name="T36" fmla="*/ 99 w 158"/>
                  <a:gd name="T37" fmla="*/ 231 h 413"/>
                  <a:gd name="T38" fmla="*/ 91 w 158"/>
                  <a:gd name="T39" fmla="*/ 217 h 413"/>
                  <a:gd name="T40" fmla="*/ 78 w 158"/>
                  <a:gd name="T41" fmla="*/ 207 h 413"/>
                  <a:gd name="T42" fmla="*/ 60 w 158"/>
                  <a:gd name="T43" fmla="*/ 204 h 413"/>
                  <a:gd name="T44" fmla="*/ 50 w 158"/>
                  <a:gd name="T45" fmla="*/ 221 h 413"/>
                  <a:gd name="T46" fmla="*/ 7 w 158"/>
                  <a:gd name="T47" fmla="*/ 0 h 413"/>
                  <a:gd name="T48" fmla="*/ 146 w 158"/>
                  <a:gd name="T49" fmla="*/ 135 h 413"/>
                  <a:gd name="T50" fmla="*/ 48 w 158"/>
                  <a:gd name="T51" fmla="*/ 163 h 413"/>
                  <a:gd name="T52" fmla="*/ 65 w 158"/>
                  <a:gd name="T53" fmla="*/ 160 h 413"/>
                  <a:gd name="T54" fmla="*/ 89 w 158"/>
                  <a:gd name="T55" fmla="*/ 168 h 413"/>
                  <a:gd name="T56" fmla="*/ 121 w 158"/>
                  <a:gd name="T57" fmla="*/ 193 h 413"/>
                  <a:gd name="T58" fmla="*/ 142 w 158"/>
                  <a:gd name="T59" fmla="*/ 227 h 413"/>
                  <a:gd name="T60" fmla="*/ 153 w 158"/>
                  <a:gd name="T61" fmla="*/ 268 h 413"/>
                  <a:gd name="T62" fmla="*/ 157 w 158"/>
                  <a:gd name="T63" fmla="*/ 315 h 413"/>
                  <a:gd name="T64" fmla="*/ 156 w 158"/>
                  <a:gd name="T65" fmla="*/ 355 h 413"/>
                  <a:gd name="T66" fmla="*/ 148 w 158"/>
                  <a:gd name="T67" fmla="*/ 386 h 413"/>
                  <a:gd name="T68" fmla="*/ 134 w 158"/>
                  <a:gd name="T69" fmla="*/ 407 h 413"/>
                  <a:gd name="T70" fmla="*/ 111 w 158"/>
                  <a:gd name="T71" fmla="*/ 411 h 413"/>
                  <a:gd name="T72" fmla="*/ 78 w 158"/>
                  <a:gd name="T73"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413">
                    <a:moveTo>
                      <a:pt x="78" y="398"/>
                    </a:moveTo>
                    <a:lnTo>
                      <a:pt x="78" y="398"/>
                    </a:lnTo>
                    <a:cubicBezTo>
                      <a:pt x="62" y="390"/>
                      <a:pt x="50" y="380"/>
                      <a:pt x="40" y="369"/>
                    </a:cubicBezTo>
                    <a:lnTo>
                      <a:pt x="40" y="369"/>
                    </a:lnTo>
                    <a:cubicBezTo>
                      <a:pt x="30" y="358"/>
                      <a:pt x="21" y="346"/>
                      <a:pt x="15" y="334"/>
                    </a:cubicBezTo>
                    <a:lnTo>
                      <a:pt x="15" y="334"/>
                    </a:lnTo>
                    <a:cubicBezTo>
                      <a:pt x="10" y="320"/>
                      <a:pt x="6" y="307"/>
                      <a:pt x="4" y="293"/>
                    </a:cubicBezTo>
                    <a:lnTo>
                      <a:pt x="4" y="293"/>
                    </a:lnTo>
                    <a:cubicBezTo>
                      <a:pt x="1" y="279"/>
                      <a:pt x="0" y="264"/>
                      <a:pt x="0" y="247"/>
                    </a:cubicBezTo>
                    <a:lnTo>
                      <a:pt x="51" y="277"/>
                    </a:lnTo>
                    <a:lnTo>
                      <a:pt x="51" y="277"/>
                    </a:lnTo>
                    <a:cubicBezTo>
                      <a:pt x="51" y="286"/>
                      <a:pt x="52" y="294"/>
                      <a:pt x="52" y="301"/>
                    </a:cubicBezTo>
                    <a:lnTo>
                      <a:pt x="52" y="301"/>
                    </a:lnTo>
                    <a:cubicBezTo>
                      <a:pt x="53" y="308"/>
                      <a:pt x="54" y="315"/>
                      <a:pt x="56" y="322"/>
                    </a:cubicBezTo>
                    <a:lnTo>
                      <a:pt x="56" y="322"/>
                    </a:lnTo>
                    <a:cubicBezTo>
                      <a:pt x="58" y="329"/>
                      <a:pt x="61" y="335"/>
                      <a:pt x="65" y="340"/>
                    </a:cubicBezTo>
                    <a:lnTo>
                      <a:pt x="65" y="340"/>
                    </a:lnTo>
                    <a:cubicBezTo>
                      <a:pt x="68" y="345"/>
                      <a:pt x="73" y="350"/>
                      <a:pt x="80" y="353"/>
                    </a:cubicBezTo>
                    <a:lnTo>
                      <a:pt x="80" y="353"/>
                    </a:lnTo>
                    <a:cubicBezTo>
                      <a:pt x="83" y="355"/>
                      <a:pt x="86" y="356"/>
                      <a:pt x="89" y="356"/>
                    </a:cubicBezTo>
                    <a:lnTo>
                      <a:pt x="89" y="356"/>
                    </a:lnTo>
                    <a:cubicBezTo>
                      <a:pt x="92" y="357"/>
                      <a:pt x="95" y="356"/>
                      <a:pt x="96" y="355"/>
                    </a:cubicBezTo>
                    <a:lnTo>
                      <a:pt x="96" y="355"/>
                    </a:lnTo>
                    <a:cubicBezTo>
                      <a:pt x="99" y="355"/>
                      <a:pt x="101" y="352"/>
                      <a:pt x="102" y="349"/>
                    </a:cubicBezTo>
                    <a:lnTo>
                      <a:pt x="102" y="349"/>
                    </a:lnTo>
                    <a:cubicBezTo>
                      <a:pt x="103" y="345"/>
                      <a:pt x="104" y="342"/>
                      <a:pt x="105" y="339"/>
                    </a:cubicBezTo>
                    <a:lnTo>
                      <a:pt x="105" y="339"/>
                    </a:lnTo>
                    <a:cubicBezTo>
                      <a:pt x="105" y="336"/>
                      <a:pt x="106" y="331"/>
                      <a:pt x="106" y="325"/>
                    </a:cubicBezTo>
                    <a:lnTo>
                      <a:pt x="106" y="325"/>
                    </a:lnTo>
                    <a:cubicBezTo>
                      <a:pt x="106" y="319"/>
                      <a:pt x="106" y="314"/>
                      <a:pt x="106" y="309"/>
                    </a:cubicBezTo>
                    <a:lnTo>
                      <a:pt x="106" y="309"/>
                    </a:lnTo>
                    <a:cubicBezTo>
                      <a:pt x="107" y="305"/>
                      <a:pt x="107" y="299"/>
                      <a:pt x="107" y="290"/>
                    </a:cubicBezTo>
                    <a:lnTo>
                      <a:pt x="107" y="290"/>
                    </a:lnTo>
                    <a:cubicBezTo>
                      <a:pt x="107" y="281"/>
                      <a:pt x="106" y="274"/>
                      <a:pt x="106" y="268"/>
                    </a:cubicBezTo>
                    <a:lnTo>
                      <a:pt x="106" y="268"/>
                    </a:lnTo>
                    <a:cubicBezTo>
                      <a:pt x="106" y="262"/>
                      <a:pt x="105" y="255"/>
                      <a:pt x="104" y="248"/>
                    </a:cubicBezTo>
                    <a:lnTo>
                      <a:pt x="104" y="248"/>
                    </a:lnTo>
                    <a:cubicBezTo>
                      <a:pt x="103" y="241"/>
                      <a:pt x="102" y="235"/>
                      <a:pt x="99" y="231"/>
                    </a:cubicBezTo>
                    <a:lnTo>
                      <a:pt x="99" y="231"/>
                    </a:lnTo>
                    <a:cubicBezTo>
                      <a:pt x="98" y="226"/>
                      <a:pt x="95" y="222"/>
                      <a:pt x="91" y="217"/>
                    </a:cubicBezTo>
                    <a:lnTo>
                      <a:pt x="91" y="217"/>
                    </a:lnTo>
                    <a:cubicBezTo>
                      <a:pt x="88" y="213"/>
                      <a:pt x="83" y="209"/>
                      <a:pt x="78" y="207"/>
                    </a:cubicBezTo>
                    <a:lnTo>
                      <a:pt x="78" y="207"/>
                    </a:lnTo>
                    <a:cubicBezTo>
                      <a:pt x="71" y="203"/>
                      <a:pt x="65" y="202"/>
                      <a:pt x="60" y="204"/>
                    </a:cubicBezTo>
                    <a:lnTo>
                      <a:pt x="60" y="204"/>
                    </a:lnTo>
                    <a:cubicBezTo>
                      <a:pt x="55" y="207"/>
                      <a:pt x="52" y="213"/>
                      <a:pt x="50" y="221"/>
                    </a:cubicBezTo>
                    <a:lnTo>
                      <a:pt x="5" y="194"/>
                    </a:lnTo>
                    <a:lnTo>
                      <a:pt x="7" y="0"/>
                    </a:lnTo>
                    <a:lnTo>
                      <a:pt x="146" y="80"/>
                    </a:lnTo>
                    <a:lnTo>
                      <a:pt x="146" y="135"/>
                    </a:lnTo>
                    <a:lnTo>
                      <a:pt x="52" y="81"/>
                    </a:lnTo>
                    <a:lnTo>
                      <a:pt x="48" y="163"/>
                    </a:lnTo>
                    <a:lnTo>
                      <a:pt x="48" y="163"/>
                    </a:lnTo>
                    <a:cubicBezTo>
                      <a:pt x="52" y="160"/>
                      <a:pt x="58" y="158"/>
                      <a:pt x="65" y="160"/>
                    </a:cubicBezTo>
                    <a:lnTo>
                      <a:pt x="65" y="160"/>
                    </a:lnTo>
                    <a:cubicBezTo>
                      <a:pt x="72" y="161"/>
                      <a:pt x="81" y="163"/>
                      <a:pt x="89" y="168"/>
                    </a:cubicBezTo>
                    <a:lnTo>
                      <a:pt x="89" y="168"/>
                    </a:lnTo>
                    <a:cubicBezTo>
                      <a:pt x="101" y="174"/>
                      <a:pt x="112" y="183"/>
                      <a:pt x="121" y="193"/>
                    </a:cubicBezTo>
                    <a:lnTo>
                      <a:pt x="121" y="193"/>
                    </a:lnTo>
                    <a:cubicBezTo>
                      <a:pt x="129" y="203"/>
                      <a:pt x="136" y="214"/>
                      <a:pt x="142" y="227"/>
                    </a:cubicBezTo>
                    <a:lnTo>
                      <a:pt x="142" y="227"/>
                    </a:lnTo>
                    <a:cubicBezTo>
                      <a:pt x="147" y="239"/>
                      <a:pt x="151" y="253"/>
                      <a:pt x="153" y="268"/>
                    </a:cubicBezTo>
                    <a:lnTo>
                      <a:pt x="153" y="268"/>
                    </a:lnTo>
                    <a:cubicBezTo>
                      <a:pt x="156" y="282"/>
                      <a:pt x="157" y="298"/>
                      <a:pt x="157" y="315"/>
                    </a:cubicBezTo>
                    <a:lnTo>
                      <a:pt x="157" y="315"/>
                    </a:lnTo>
                    <a:cubicBezTo>
                      <a:pt x="157" y="330"/>
                      <a:pt x="157" y="344"/>
                      <a:pt x="156" y="355"/>
                    </a:cubicBezTo>
                    <a:lnTo>
                      <a:pt x="156" y="355"/>
                    </a:lnTo>
                    <a:cubicBezTo>
                      <a:pt x="154" y="367"/>
                      <a:pt x="152" y="377"/>
                      <a:pt x="148" y="386"/>
                    </a:cubicBezTo>
                    <a:lnTo>
                      <a:pt x="148" y="386"/>
                    </a:lnTo>
                    <a:cubicBezTo>
                      <a:pt x="145" y="396"/>
                      <a:pt x="140" y="403"/>
                      <a:pt x="134" y="407"/>
                    </a:cubicBezTo>
                    <a:lnTo>
                      <a:pt x="134" y="407"/>
                    </a:lnTo>
                    <a:cubicBezTo>
                      <a:pt x="129" y="410"/>
                      <a:pt x="121" y="412"/>
                      <a:pt x="111" y="411"/>
                    </a:cubicBezTo>
                    <a:lnTo>
                      <a:pt x="111" y="411"/>
                    </a:lnTo>
                    <a:cubicBezTo>
                      <a:pt x="102" y="410"/>
                      <a:pt x="91" y="406"/>
                      <a:pt x="78" y="398"/>
                    </a:cubicBezTo>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314" name="Freeform 236">
                <a:extLst>
                  <a:ext uri="{FF2B5EF4-FFF2-40B4-BE49-F238E27FC236}">
                    <a16:creationId xmlns:a16="http://schemas.microsoft.com/office/drawing/2014/main" id="{1F880643-CA25-4EA2-9874-6D3CADB4B9ED}"/>
                  </a:ext>
                </a:extLst>
              </p:cNvPr>
              <p:cNvSpPr>
                <a:spLocks noChangeArrowheads="1"/>
              </p:cNvSpPr>
              <p:nvPr/>
            </p:nvSpPr>
            <p:spPr bwMode="auto">
              <a:xfrm>
                <a:off x="13893967" y="5291118"/>
                <a:ext cx="1246517" cy="3803775"/>
              </a:xfrm>
              <a:custGeom>
                <a:avLst/>
                <a:gdLst>
                  <a:gd name="connsiteX0" fmla="*/ 1161738 w 1246517"/>
                  <a:gd name="connsiteY0" fmla="*/ 3643048 h 3803775"/>
                  <a:gd name="connsiteX1" fmla="*/ 1228909 w 1246517"/>
                  <a:gd name="connsiteY1" fmla="*/ 3682265 h 3803775"/>
                  <a:gd name="connsiteX2" fmla="*/ 1246517 w 1246517"/>
                  <a:gd name="connsiteY2" fmla="*/ 3716906 h 3803775"/>
                  <a:gd name="connsiteX3" fmla="*/ 1246517 w 1246517"/>
                  <a:gd name="connsiteY3" fmla="*/ 3788150 h 3803775"/>
                  <a:gd name="connsiteX4" fmla="*/ 1228909 w 1246517"/>
                  <a:gd name="connsiteY4" fmla="*/ 3801876 h 3803775"/>
                  <a:gd name="connsiteX5" fmla="*/ 1161738 w 1246517"/>
                  <a:gd name="connsiteY5" fmla="*/ 3762659 h 3803775"/>
                  <a:gd name="connsiteX6" fmla="*/ 1143478 w 1246517"/>
                  <a:gd name="connsiteY6" fmla="*/ 3728017 h 3803775"/>
                  <a:gd name="connsiteX7" fmla="*/ 1143478 w 1246517"/>
                  <a:gd name="connsiteY7" fmla="*/ 3656774 h 3803775"/>
                  <a:gd name="connsiteX8" fmla="*/ 1161738 w 1246517"/>
                  <a:gd name="connsiteY8" fmla="*/ 3643048 h 3803775"/>
                  <a:gd name="connsiteX9" fmla="*/ 847678 w 1246517"/>
                  <a:gd name="connsiteY9" fmla="*/ 3502076 h 3803775"/>
                  <a:gd name="connsiteX10" fmla="*/ 870963 w 1246517"/>
                  <a:gd name="connsiteY10" fmla="*/ 3504392 h 3803775"/>
                  <a:gd name="connsiteX11" fmla="*/ 903759 w 1246517"/>
                  <a:gd name="connsiteY11" fmla="*/ 3561959 h 3803775"/>
                  <a:gd name="connsiteX12" fmla="*/ 870963 w 1246517"/>
                  <a:gd name="connsiteY12" fmla="*/ 3580486 h 3803775"/>
                  <a:gd name="connsiteX13" fmla="*/ 838167 w 1246517"/>
                  <a:gd name="connsiteY13" fmla="*/ 3523581 h 3803775"/>
                  <a:gd name="connsiteX14" fmla="*/ 847678 w 1246517"/>
                  <a:gd name="connsiteY14" fmla="*/ 3502076 h 3803775"/>
                  <a:gd name="connsiteX15" fmla="*/ 732712 w 1246517"/>
                  <a:gd name="connsiteY15" fmla="*/ 3432949 h 3803775"/>
                  <a:gd name="connsiteX16" fmla="*/ 755751 w 1246517"/>
                  <a:gd name="connsiteY16" fmla="*/ 3435265 h 3803775"/>
                  <a:gd name="connsiteX17" fmla="*/ 788547 w 1246517"/>
                  <a:gd name="connsiteY17" fmla="*/ 3492170 h 3803775"/>
                  <a:gd name="connsiteX18" fmla="*/ 755751 w 1246517"/>
                  <a:gd name="connsiteY18" fmla="*/ 3511359 h 3803775"/>
                  <a:gd name="connsiteX19" fmla="*/ 722955 w 1246517"/>
                  <a:gd name="connsiteY19" fmla="*/ 3454454 h 3803775"/>
                  <a:gd name="connsiteX20" fmla="*/ 732712 w 1246517"/>
                  <a:gd name="connsiteY20" fmla="*/ 3432949 h 3803775"/>
                  <a:gd name="connsiteX21" fmla="*/ 617254 w 1246517"/>
                  <a:gd name="connsiteY21" fmla="*/ 3366648 h 3803775"/>
                  <a:gd name="connsiteX22" fmla="*/ 640539 w 1246517"/>
                  <a:gd name="connsiteY22" fmla="*/ 3368948 h 3803775"/>
                  <a:gd name="connsiteX23" fmla="*/ 673335 w 1246517"/>
                  <a:gd name="connsiteY23" fmla="*/ 3425471 h 3803775"/>
                  <a:gd name="connsiteX24" fmla="*/ 640539 w 1246517"/>
                  <a:gd name="connsiteY24" fmla="*/ 3444532 h 3803775"/>
                  <a:gd name="connsiteX25" fmla="*/ 607743 w 1246517"/>
                  <a:gd name="connsiteY25" fmla="*/ 3388008 h 3803775"/>
                  <a:gd name="connsiteX26" fmla="*/ 617254 w 1246517"/>
                  <a:gd name="connsiteY26" fmla="*/ 3366648 h 3803775"/>
                  <a:gd name="connsiteX27" fmla="*/ 1161738 w 1246517"/>
                  <a:gd name="connsiteY27" fmla="*/ 3164898 h 3803775"/>
                  <a:gd name="connsiteX28" fmla="*/ 1228909 w 1246517"/>
                  <a:gd name="connsiteY28" fmla="*/ 3203964 h 3803775"/>
                  <a:gd name="connsiteX29" fmla="*/ 1246517 w 1246517"/>
                  <a:gd name="connsiteY29" fmla="*/ 3238473 h 3803775"/>
                  <a:gd name="connsiteX30" fmla="*/ 1246517 w 1246517"/>
                  <a:gd name="connsiteY30" fmla="*/ 3309444 h 3803775"/>
                  <a:gd name="connsiteX31" fmla="*/ 1228909 w 1246517"/>
                  <a:gd name="connsiteY31" fmla="*/ 3323117 h 3803775"/>
                  <a:gd name="connsiteX32" fmla="*/ 1161738 w 1246517"/>
                  <a:gd name="connsiteY32" fmla="*/ 3284702 h 3803775"/>
                  <a:gd name="connsiteX33" fmla="*/ 1143478 w 1246517"/>
                  <a:gd name="connsiteY33" fmla="*/ 3249542 h 3803775"/>
                  <a:gd name="connsiteX34" fmla="*/ 1143478 w 1246517"/>
                  <a:gd name="connsiteY34" fmla="*/ 3179222 h 3803775"/>
                  <a:gd name="connsiteX35" fmla="*/ 1161738 w 1246517"/>
                  <a:gd name="connsiteY35" fmla="*/ 3164898 h 3803775"/>
                  <a:gd name="connsiteX36" fmla="*/ 8153 w 1246517"/>
                  <a:gd name="connsiteY36" fmla="*/ 3009898 h 3803775"/>
                  <a:gd name="connsiteX37" fmla="*/ 28048 w 1246517"/>
                  <a:gd name="connsiteY37" fmla="*/ 3010473 h 3803775"/>
                  <a:gd name="connsiteX38" fmla="*/ 226993 w 1246517"/>
                  <a:gd name="connsiteY38" fmla="*/ 3126116 h 3803775"/>
                  <a:gd name="connsiteX39" fmla="*/ 255694 w 1246517"/>
                  <a:gd name="connsiteY39" fmla="*/ 3180653 h 3803775"/>
                  <a:gd name="connsiteX40" fmla="*/ 226993 w 1246517"/>
                  <a:gd name="connsiteY40" fmla="*/ 3201679 h 3803775"/>
                  <a:gd name="connsiteX41" fmla="*/ 28048 w 1246517"/>
                  <a:gd name="connsiteY41" fmla="*/ 3086036 h 3803775"/>
                  <a:gd name="connsiteX42" fmla="*/ 0 w 1246517"/>
                  <a:gd name="connsiteY42" fmla="*/ 3031499 h 3803775"/>
                  <a:gd name="connsiteX43" fmla="*/ 8153 w 1246517"/>
                  <a:gd name="connsiteY43" fmla="*/ 3009898 h 3803775"/>
                  <a:gd name="connsiteX44" fmla="*/ 689261 w 1246517"/>
                  <a:gd name="connsiteY44" fmla="*/ 2925960 h 3803775"/>
                  <a:gd name="connsiteX45" fmla="*/ 712545 w 1246517"/>
                  <a:gd name="connsiteY45" fmla="*/ 2928261 h 3803775"/>
                  <a:gd name="connsiteX46" fmla="*/ 745340 w 1246517"/>
                  <a:gd name="connsiteY46" fmla="*/ 2985441 h 3803775"/>
                  <a:gd name="connsiteX47" fmla="*/ 712545 w 1246517"/>
                  <a:gd name="connsiteY47" fmla="*/ 3004502 h 3803775"/>
                  <a:gd name="connsiteX48" fmla="*/ 679750 w 1246517"/>
                  <a:gd name="connsiteY48" fmla="*/ 2947321 h 3803775"/>
                  <a:gd name="connsiteX49" fmla="*/ 689261 w 1246517"/>
                  <a:gd name="connsiteY49" fmla="*/ 2925960 h 3803775"/>
                  <a:gd name="connsiteX50" fmla="*/ 574049 w 1246517"/>
                  <a:gd name="connsiteY50" fmla="*/ 2859687 h 3803775"/>
                  <a:gd name="connsiteX51" fmla="*/ 597333 w 1246517"/>
                  <a:gd name="connsiteY51" fmla="*/ 2862086 h 3803775"/>
                  <a:gd name="connsiteX52" fmla="*/ 630128 w 1246517"/>
                  <a:gd name="connsiteY52" fmla="*/ 2918991 h 3803775"/>
                  <a:gd name="connsiteX53" fmla="*/ 597333 w 1246517"/>
                  <a:gd name="connsiteY53" fmla="*/ 2938180 h 3803775"/>
                  <a:gd name="connsiteX54" fmla="*/ 564538 w 1246517"/>
                  <a:gd name="connsiteY54" fmla="*/ 2880613 h 3803775"/>
                  <a:gd name="connsiteX55" fmla="*/ 574049 w 1246517"/>
                  <a:gd name="connsiteY55" fmla="*/ 2859687 h 3803775"/>
                  <a:gd name="connsiteX56" fmla="*/ 458837 w 1246517"/>
                  <a:gd name="connsiteY56" fmla="*/ 2790588 h 3803775"/>
                  <a:gd name="connsiteX57" fmla="*/ 482121 w 1246517"/>
                  <a:gd name="connsiteY57" fmla="*/ 2792888 h 3803775"/>
                  <a:gd name="connsiteX58" fmla="*/ 514916 w 1246517"/>
                  <a:gd name="connsiteY58" fmla="*/ 2850069 h 3803775"/>
                  <a:gd name="connsiteX59" fmla="*/ 482121 w 1246517"/>
                  <a:gd name="connsiteY59" fmla="*/ 2869129 h 3803775"/>
                  <a:gd name="connsiteX60" fmla="*/ 449326 w 1246517"/>
                  <a:gd name="connsiteY60" fmla="*/ 2811948 h 3803775"/>
                  <a:gd name="connsiteX61" fmla="*/ 458837 w 1246517"/>
                  <a:gd name="connsiteY61" fmla="*/ 2790588 h 3803775"/>
                  <a:gd name="connsiteX62" fmla="*/ 343856 w 1246517"/>
                  <a:gd name="connsiteY62" fmla="*/ 2724752 h 3803775"/>
                  <a:gd name="connsiteX63" fmla="*/ 367237 w 1246517"/>
                  <a:gd name="connsiteY63" fmla="*/ 2727298 h 3803775"/>
                  <a:gd name="connsiteX64" fmla="*/ 399711 w 1246517"/>
                  <a:gd name="connsiteY64" fmla="*/ 2783822 h 3803775"/>
                  <a:gd name="connsiteX65" fmla="*/ 367237 w 1246517"/>
                  <a:gd name="connsiteY65" fmla="*/ 2802882 h 3803775"/>
                  <a:gd name="connsiteX66" fmla="*/ 334114 w 1246517"/>
                  <a:gd name="connsiteY66" fmla="*/ 2746359 h 3803775"/>
                  <a:gd name="connsiteX67" fmla="*/ 343856 w 1246517"/>
                  <a:gd name="connsiteY67" fmla="*/ 2724752 h 3803775"/>
                  <a:gd name="connsiteX68" fmla="*/ 1161738 w 1246517"/>
                  <a:gd name="connsiteY68" fmla="*/ 2689648 h 3803775"/>
                  <a:gd name="connsiteX69" fmla="*/ 1228909 w 1246517"/>
                  <a:gd name="connsiteY69" fmla="*/ 2728714 h 3803775"/>
                  <a:gd name="connsiteX70" fmla="*/ 1246517 w 1246517"/>
                  <a:gd name="connsiteY70" fmla="*/ 2763222 h 3803775"/>
                  <a:gd name="connsiteX71" fmla="*/ 1246517 w 1246517"/>
                  <a:gd name="connsiteY71" fmla="*/ 2834192 h 3803775"/>
                  <a:gd name="connsiteX72" fmla="*/ 1228909 w 1246517"/>
                  <a:gd name="connsiteY72" fmla="*/ 2847865 h 3803775"/>
                  <a:gd name="connsiteX73" fmla="*/ 1161738 w 1246517"/>
                  <a:gd name="connsiteY73" fmla="*/ 2809450 h 3803775"/>
                  <a:gd name="connsiteX74" fmla="*/ 1143478 w 1246517"/>
                  <a:gd name="connsiteY74" fmla="*/ 2774291 h 3803775"/>
                  <a:gd name="connsiteX75" fmla="*/ 1143478 w 1246517"/>
                  <a:gd name="connsiteY75" fmla="*/ 2703972 h 3803775"/>
                  <a:gd name="connsiteX76" fmla="*/ 1161738 w 1246517"/>
                  <a:gd name="connsiteY76" fmla="*/ 2689648 h 3803775"/>
                  <a:gd name="connsiteX77" fmla="*/ 8153 w 1246517"/>
                  <a:gd name="connsiteY77" fmla="*/ 2531603 h 3803775"/>
                  <a:gd name="connsiteX78" fmla="*/ 28048 w 1246517"/>
                  <a:gd name="connsiteY78" fmla="*/ 2532343 h 3803775"/>
                  <a:gd name="connsiteX79" fmla="*/ 226993 w 1246517"/>
                  <a:gd name="connsiteY79" fmla="*/ 2647986 h 3803775"/>
                  <a:gd name="connsiteX80" fmla="*/ 255694 w 1246517"/>
                  <a:gd name="connsiteY80" fmla="*/ 2702523 h 3803775"/>
                  <a:gd name="connsiteX81" fmla="*/ 226993 w 1246517"/>
                  <a:gd name="connsiteY81" fmla="*/ 2724206 h 3803775"/>
                  <a:gd name="connsiteX82" fmla="*/ 28048 w 1246517"/>
                  <a:gd name="connsiteY82" fmla="*/ 2608562 h 3803775"/>
                  <a:gd name="connsiteX83" fmla="*/ 0 w 1246517"/>
                  <a:gd name="connsiteY83" fmla="*/ 2554026 h 3803775"/>
                  <a:gd name="connsiteX84" fmla="*/ 8153 w 1246517"/>
                  <a:gd name="connsiteY84" fmla="*/ 2531603 h 3803775"/>
                  <a:gd name="connsiteX85" fmla="*/ 689261 w 1246517"/>
                  <a:gd name="connsiteY85" fmla="*/ 2448241 h 3803775"/>
                  <a:gd name="connsiteX86" fmla="*/ 712545 w 1246517"/>
                  <a:gd name="connsiteY86" fmla="*/ 2450788 h 3803775"/>
                  <a:gd name="connsiteX87" fmla="*/ 745340 w 1246517"/>
                  <a:gd name="connsiteY87" fmla="*/ 2507311 h 3803775"/>
                  <a:gd name="connsiteX88" fmla="*/ 712545 w 1246517"/>
                  <a:gd name="connsiteY88" fmla="*/ 2526372 h 3803775"/>
                  <a:gd name="connsiteX89" fmla="*/ 679750 w 1246517"/>
                  <a:gd name="connsiteY89" fmla="*/ 2469848 h 3803775"/>
                  <a:gd name="connsiteX90" fmla="*/ 689261 w 1246517"/>
                  <a:gd name="connsiteY90" fmla="*/ 2448241 h 3803775"/>
                  <a:gd name="connsiteX91" fmla="*/ 574049 w 1246517"/>
                  <a:gd name="connsiteY91" fmla="*/ 2381913 h 3803775"/>
                  <a:gd name="connsiteX92" fmla="*/ 597333 w 1246517"/>
                  <a:gd name="connsiteY92" fmla="*/ 2384542 h 3803775"/>
                  <a:gd name="connsiteX93" fmla="*/ 630128 w 1246517"/>
                  <a:gd name="connsiteY93" fmla="*/ 2441065 h 3803775"/>
                  <a:gd name="connsiteX94" fmla="*/ 597333 w 1246517"/>
                  <a:gd name="connsiteY94" fmla="*/ 2460126 h 3803775"/>
                  <a:gd name="connsiteX95" fmla="*/ 564538 w 1246517"/>
                  <a:gd name="connsiteY95" fmla="*/ 2402945 h 3803775"/>
                  <a:gd name="connsiteX96" fmla="*/ 574049 w 1246517"/>
                  <a:gd name="connsiteY96" fmla="*/ 2381913 h 3803775"/>
                  <a:gd name="connsiteX97" fmla="*/ 458837 w 1246517"/>
                  <a:gd name="connsiteY97" fmla="*/ 2315446 h 3803775"/>
                  <a:gd name="connsiteX98" fmla="*/ 482121 w 1246517"/>
                  <a:gd name="connsiteY98" fmla="*/ 2318221 h 3803775"/>
                  <a:gd name="connsiteX99" fmla="*/ 514916 w 1246517"/>
                  <a:gd name="connsiteY99" fmla="*/ 2374368 h 3803775"/>
                  <a:gd name="connsiteX100" fmla="*/ 482121 w 1246517"/>
                  <a:gd name="connsiteY100" fmla="*/ 2393301 h 3803775"/>
                  <a:gd name="connsiteX101" fmla="*/ 449326 w 1246517"/>
                  <a:gd name="connsiteY101" fmla="*/ 2337154 h 3803775"/>
                  <a:gd name="connsiteX102" fmla="*/ 458837 w 1246517"/>
                  <a:gd name="connsiteY102" fmla="*/ 2315446 h 3803775"/>
                  <a:gd name="connsiteX103" fmla="*/ 343856 w 1246517"/>
                  <a:gd name="connsiteY103" fmla="*/ 2249065 h 3803775"/>
                  <a:gd name="connsiteX104" fmla="*/ 367237 w 1246517"/>
                  <a:gd name="connsiteY104" fmla="*/ 2251463 h 3803775"/>
                  <a:gd name="connsiteX105" fmla="*/ 399711 w 1246517"/>
                  <a:gd name="connsiteY105" fmla="*/ 2308369 h 3803775"/>
                  <a:gd name="connsiteX106" fmla="*/ 367237 w 1246517"/>
                  <a:gd name="connsiteY106" fmla="*/ 2327558 h 3803775"/>
                  <a:gd name="connsiteX107" fmla="*/ 334114 w 1246517"/>
                  <a:gd name="connsiteY107" fmla="*/ 2269991 h 3803775"/>
                  <a:gd name="connsiteX108" fmla="*/ 343856 w 1246517"/>
                  <a:gd name="connsiteY108" fmla="*/ 2249065 h 3803775"/>
                  <a:gd name="connsiteX109" fmla="*/ 1148940 w 1246517"/>
                  <a:gd name="connsiteY109" fmla="*/ 2211925 h 3803775"/>
                  <a:gd name="connsiteX110" fmla="*/ 1161738 w 1246517"/>
                  <a:gd name="connsiteY110" fmla="*/ 2212169 h 3803775"/>
                  <a:gd name="connsiteX111" fmla="*/ 1228909 w 1246517"/>
                  <a:gd name="connsiteY111" fmla="*/ 2250584 h 3803775"/>
                  <a:gd name="connsiteX112" fmla="*/ 1246517 w 1246517"/>
                  <a:gd name="connsiteY112" fmla="*/ 2285092 h 3803775"/>
                  <a:gd name="connsiteX113" fmla="*/ 1246517 w 1246517"/>
                  <a:gd name="connsiteY113" fmla="*/ 2356062 h 3803775"/>
                  <a:gd name="connsiteX114" fmla="*/ 1228909 w 1246517"/>
                  <a:gd name="connsiteY114" fmla="*/ 2369735 h 3803775"/>
                  <a:gd name="connsiteX115" fmla="*/ 1161738 w 1246517"/>
                  <a:gd name="connsiteY115" fmla="*/ 2331320 h 3803775"/>
                  <a:gd name="connsiteX116" fmla="*/ 1143478 w 1246517"/>
                  <a:gd name="connsiteY116" fmla="*/ 2296812 h 3803775"/>
                  <a:gd name="connsiteX117" fmla="*/ 1143478 w 1246517"/>
                  <a:gd name="connsiteY117" fmla="*/ 2225842 h 3803775"/>
                  <a:gd name="connsiteX118" fmla="*/ 1148940 w 1246517"/>
                  <a:gd name="connsiteY118" fmla="*/ 2211925 h 3803775"/>
                  <a:gd name="connsiteX119" fmla="*/ 8153 w 1246517"/>
                  <a:gd name="connsiteY119" fmla="*/ 2056571 h 3803775"/>
                  <a:gd name="connsiteX120" fmla="*/ 28048 w 1246517"/>
                  <a:gd name="connsiteY120" fmla="*/ 2057062 h 3803775"/>
                  <a:gd name="connsiteX121" fmla="*/ 226993 w 1246517"/>
                  <a:gd name="connsiteY121" fmla="*/ 2172346 h 3803775"/>
                  <a:gd name="connsiteX122" fmla="*/ 255694 w 1246517"/>
                  <a:gd name="connsiteY122" fmla="*/ 2226714 h 3803775"/>
                  <a:gd name="connsiteX123" fmla="*/ 226993 w 1246517"/>
                  <a:gd name="connsiteY123" fmla="*/ 2248329 h 3803775"/>
                  <a:gd name="connsiteX124" fmla="*/ 28048 w 1246517"/>
                  <a:gd name="connsiteY124" fmla="*/ 2133045 h 3803775"/>
                  <a:gd name="connsiteX125" fmla="*/ 0 w 1246517"/>
                  <a:gd name="connsiteY125" fmla="*/ 2078678 h 3803775"/>
                  <a:gd name="connsiteX126" fmla="*/ 8153 w 1246517"/>
                  <a:gd name="connsiteY126" fmla="*/ 2056571 h 3803775"/>
                  <a:gd name="connsiteX127" fmla="*/ 689261 w 1246517"/>
                  <a:gd name="connsiteY127" fmla="*/ 1972554 h 3803775"/>
                  <a:gd name="connsiteX128" fmla="*/ 712545 w 1246517"/>
                  <a:gd name="connsiteY128" fmla="*/ 1974953 h 3803775"/>
                  <a:gd name="connsiteX129" fmla="*/ 745340 w 1246517"/>
                  <a:gd name="connsiteY129" fmla="*/ 2031858 h 3803775"/>
                  <a:gd name="connsiteX130" fmla="*/ 712545 w 1246517"/>
                  <a:gd name="connsiteY130" fmla="*/ 2051047 h 3803775"/>
                  <a:gd name="connsiteX131" fmla="*/ 679750 w 1246517"/>
                  <a:gd name="connsiteY131" fmla="*/ 1993480 h 3803775"/>
                  <a:gd name="connsiteX132" fmla="*/ 689261 w 1246517"/>
                  <a:gd name="connsiteY132" fmla="*/ 1972554 h 3803775"/>
                  <a:gd name="connsiteX133" fmla="*/ 574049 w 1246517"/>
                  <a:gd name="connsiteY133" fmla="*/ 1903618 h 3803775"/>
                  <a:gd name="connsiteX134" fmla="*/ 597333 w 1246517"/>
                  <a:gd name="connsiteY134" fmla="*/ 1906411 h 3803775"/>
                  <a:gd name="connsiteX135" fmla="*/ 630128 w 1246517"/>
                  <a:gd name="connsiteY135" fmla="*/ 1962934 h 3803775"/>
                  <a:gd name="connsiteX136" fmla="*/ 597333 w 1246517"/>
                  <a:gd name="connsiteY136" fmla="*/ 1981995 h 3803775"/>
                  <a:gd name="connsiteX137" fmla="*/ 564538 w 1246517"/>
                  <a:gd name="connsiteY137" fmla="*/ 1925471 h 3803775"/>
                  <a:gd name="connsiteX138" fmla="*/ 574049 w 1246517"/>
                  <a:gd name="connsiteY138" fmla="*/ 1903618 h 3803775"/>
                  <a:gd name="connsiteX139" fmla="*/ 458837 w 1246517"/>
                  <a:gd name="connsiteY139" fmla="*/ 1837262 h 3803775"/>
                  <a:gd name="connsiteX140" fmla="*/ 482121 w 1246517"/>
                  <a:gd name="connsiteY140" fmla="*/ 1839578 h 3803775"/>
                  <a:gd name="connsiteX141" fmla="*/ 514916 w 1246517"/>
                  <a:gd name="connsiteY141" fmla="*/ 1897145 h 3803775"/>
                  <a:gd name="connsiteX142" fmla="*/ 482121 w 1246517"/>
                  <a:gd name="connsiteY142" fmla="*/ 1915673 h 3803775"/>
                  <a:gd name="connsiteX143" fmla="*/ 449326 w 1246517"/>
                  <a:gd name="connsiteY143" fmla="*/ 1858767 h 3803775"/>
                  <a:gd name="connsiteX144" fmla="*/ 458837 w 1246517"/>
                  <a:gd name="connsiteY144" fmla="*/ 1837262 h 3803775"/>
                  <a:gd name="connsiteX145" fmla="*/ 343856 w 1246517"/>
                  <a:gd name="connsiteY145" fmla="*/ 1771016 h 3803775"/>
                  <a:gd name="connsiteX146" fmla="*/ 367237 w 1246517"/>
                  <a:gd name="connsiteY146" fmla="*/ 1773332 h 3803775"/>
                  <a:gd name="connsiteX147" fmla="*/ 399711 w 1246517"/>
                  <a:gd name="connsiteY147" fmla="*/ 1830238 h 3803775"/>
                  <a:gd name="connsiteX148" fmla="*/ 367237 w 1246517"/>
                  <a:gd name="connsiteY148" fmla="*/ 1849427 h 3803775"/>
                  <a:gd name="connsiteX149" fmla="*/ 334114 w 1246517"/>
                  <a:gd name="connsiteY149" fmla="*/ 1792521 h 3803775"/>
                  <a:gd name="connsiteX150" fmla="*/ 343856 w 1246517"/>
                  <a:gd name="connsiteY150" fmla="*/ 1771016 h 3803775"/>
                  <a:gd name="connsiteX151" fmla="*/ 1148940 w 1246517"/>
                  <a:gd name="connsiteY151" fmla="*/ 1736675 h 3803775"/>
                  <a:gd name="connsiteX152" fmla="*/ 1161738 w 1246517"/>
                  <a:gd name="connsiteY152" fmla="*/ 1736919 h 3803775"/>
                  <a:gd name="connsiteX153" fmla="*/ 1228909 w 1246517"/>
                  <a:gd name="connsiteY153" fmla="*/ 1775334 h 3803775"/>
                  <a:gd name="connsiteX154" fmla="*/ 1246517 w 1246517"/>
                  <a:gd name="connsiteY154" fmla="*/ 1810494 h 3803775"/>
                  <a:gd name="connsiteX155" fmla="*/ 1246517 w 1246517"/>
                  <a:gd name="connsiteY155" fmla="*/ 1880813 h 3803775"/>
                  <a:gd name="connsiteX156" fmla="*/ 1228909 w 1246517"/>
                  <a:gd name="connsiteY156" fmla="*/ 1895138 h 3803775"/>
                  <a:gd name="connsiteX157" fmla="*/ 1161738 w 1246517"/>
                  <a:gd name="connsiteY157" fmla="*/ 1856071 h 3803775"/>
                  <a:gd name="connsiteX158" fmla="*/ 1143478 w 1246517"/>
                  <a:gd name="connsiteY158" fmla="*/ 1821563 h 3803775"/>
                  <a:gd name="connsiteX159" fmla="*/ 1143478 w 1246517"/>
                  <a:gd name="connsiteY159" fmla="*/ 1750592 h 3803775"/>
                  <a:gd name="connsiteX160" fmla="*/ 1148940 w 1246517"/>
                  <a:gd name="connsiteY160" fmla="*/ 1736675 h 3803775"/>
                  <a:gd name="connsiteX161" fmla="*/ 8153 w 1246517"/>
                  <a:gd name="connsiteY161" fmla="*/ 1578441 h 3803775"/>
                  <a:gd name="connsiteX162" fmla="*/ 28048 w 1246517"/>
                  <a:gd name="connsiteY162" fmla="*/ 1578932 h 3803775"/>
                  <a:gd name="connsiteX163" fmla="*/ 226993 w 1246517"/>
                  <a:gd name="connsiteY163" fmla="*/ 1694872 h 3803775"/>
                  <a:gd name="connsiteX164" fmla="*/ 255694 w 1246517"/>
                  <a:gd name="connsiteY164" fmla="*/ 1749239 h 3803775"/>
                  <a:gd name="connsiteX165" fmla="*/ 226993 w 1246517"/>
                  <a:gd name="connsiteY165" fmla="*/ 1770199 h 3803775"/>
                  <a:gd name="connsiteX166" fmla="*/ 28048 w 1246517"/>
                  <a:gd name="connsiteY166" fmla="*/ 1654915 h 3803775"/>
                  <a:gd name="connsiteX167" fmla="*/ 0 w 1246517"/>
                  <a:gd name="connsiteY167" fmla="*/ 1600548 h 3803775"/>
                  <a:gd name="connsiteX168" fmla="*/ 8153 w 1246517"/>
                  <a:gd name="connsiteY168" fmla="*/ 1578441 h 3803775"/>
                  <a:gd name="connsiteX169" fmla="*/ 689261 w 1246517"/>
                  <a:gd name="connsiteY169" fmla="*/ 1494506 h 3803775"/>
                  <a:gd name="connsiteX170" fmla="*/ 712545 w 1246517"/>
                  <a:gd name="connsiteY170" fmla="*/ 1496822 h 3803775"/>
                  <a:gd name="connsiteX171" fmla="*/ 745340 w 1246517"/>
                  <a:gd name="connsiteY171" fmla="*/ 1553727 h 3803775"/>
                  <a:gd name="connsiteX172" fmla="*/ 712545 w 1246517"/>
                  <a:gd name="connsiteY172" fmla="*/ 1572916 h 3803775"/>
                  <a:gd name="connsiteX173" fmla="*/ 679750 w 1246517"/>
                  <a:gd name="connsiteY173" fmla="*/ 1516011 h 3803775"/>
                  <a:gd name="connsiteX174" fmla="*/ 689261 w 1246517"/>
                  <a:gd name="connsiteY174" fmla="*/ 1494506 h 3803775"/>
                  <a:gd name="connsiteX175" fmla="*/ 574049 w 1246517"/>
                  <a:gd name="connsiteY175" fmla="*/ 1428203 h 3803775"/>
                  <a:gd name="connsiteX176" fmla="*/ 597333 w 1246517"/>
                  <a:gd name="connsiteY176" fmla="*/ 1430504 h 3803775"/>
                  <a:gd name="connsiteX177" fmla="*/ 630128 w 1246517"/>
                  <a:gd name="connsiteY177" fmla="*/ 1487027 h 3803775"/>
                  <a:gd name="connsiteX178" fmla="*/ 597333 w 1246517"/>
                  <a:gd name="connsiteY178" fmla="*/ 1506745 h 3803775"/>
                  <a:gd name="connsiteX179" fmla="*/ 564538 w 1246517"/>
                  <a:gd name="connsiteY179" fmla="*/ 1449564 h 3803775"/>
                  <a:gd name="connsiteX180" fmla="*/ 574049 w 1246517"/>
                  <a:gd name="connsiteY180" fmla="*/ 1428203 h 3803775"/>
                  <a:gd name="connsiteX181" fmla="*/ 458837 w 1246517"/>
                  <a:gd name="connsiteY181" fmla="*/ 1362013 h 3803775"/>
                  <a:gd name="connsiteX182" fmla="*/ 482121 w 1246517"/>
                  <a:gd name="connsiteY182" fmla="*/ 1364329 h 3803775"/>
                  <a:gd name="connsiteX183" fmla="*/ 514916 w 1246517"/>
                  <a:gd name="connsiteY183" fmla="*/ 1421896 h 3803775"/>
                  <a:gd name="connsiteX184" fmla="*/ 482121 w 1246517"/>
                  <a:gd name="connsiteY184" fmla="*/ 1440424 h 3803775"/>
                  <a:gd name="connsiteX185" fmla="*/ 449326 w 1246517"/>
                  <a:gd name="connsiteY185" fmla="*/ 1383518 h 3803775"/>
                  <a:gd name="connsiteX186" fmla="*/ 458837 w 1246517"/>
                  <a:gd name="connsiteY186" fmla="*/ 1362013 h 3803775"/>
                  <a:gd name="connsiteX187" fmla="*/ 343856 w 1246517"/>
                  <a:gd name="connsiteY187" fmla="*/ 1295711 h 3803775"/>
                  <a:gd name="connsiteX188" fmla="*/ 367237 w 1246517"/>
                  <a:gd name="connsiteY188" fmla="*/ 1298011 h 3803775"/>
                  <a:gd name="connsiteX189" fmla="*/ 399711 w 1246517"/>
                  <a:gd name="connsiteY189" fmla="*/ 1354535 h 3803775"/>
                  <a:gd name="connsiteX190" fmla="*/ 367237 w 1246517"/>
                  <a:gd name="connsiteY190" fmla="*/ 1374252 h 3803775"/>
                  <a:gd name="connsiteX191" fmla="*/ 334114 w 1246517"/>
                  <a:gd name="connsiteY191" fmla="*/ 1317071 h 3803775"/>
                  <a:gd name="connsiteX192" fmla="*/ 343856 w 1246517"/>
                  <a:gd name="connsiteY192" fmla="*/ 1295711 h 3803775"/>
                  <a:gd name="connsiteX193" fmla="*/ 1148940 w 1246517"/>
                  <a:gd name="connsiteY193" fmla="*/ 1258545 h 3803775"/>
                  <a:gd name="connsiteX194" fmla="*/ 1161738 w 1246517"/>
                  <a:gd name="connsiteY194" fmla="*/ 1258789 h 3803775"/>
                  <a:gd name="connsiteX195" fmla="*/ 1228909 w 1246517"/>
                  <a:gd name="connsiteY195" fmla="*/ 1297855 h 3803775"/>
                  <a:gd name="connsiteX196" fmla="*/ 1246517 w 1246517"/>
                  <a:gd name="connsiteY196" fmla="*/ 1332364 h 3803775"/>
                  <a:gd name="connsiteX197" fmla="*/ 1246517 w 1246517"/>
                  <a:gd name="connsiteY197" fmla="*/ 1402683 h 3803775"/>
                  <a:gd name="connsiteX198" fmla="*/ 1228909 w 1246517"/>
                  <a:gd name="connsiteY198" fmla="*/ 1416357 h 3803775"/>
                  <a:gd name="connsiteX199" fmla="*/ 1161738 w 1246517"/>
                  <a:gd name="connsiteY199" fmla="*/ 1377941 h 3803775"/>
                  <a:gd name="connsiteX200" fmla="*/ 1143478 w 1246517"/>
                  <a:gd name="connsiteY200" fmla="*/ 1343433 h 3803775"/>
                  <a:gd name="connsiteX201" fmla="*/ 1143478 w 1246517"/>
                  <a:gd name="connsiteY201" fmla="*/ 1272462 h 3803775"/>
                  <a:gd name="connsiteX202" fmla="*/ 1148940 w 1246517"/>
                  <a:gd name="connsiteY202" fmla="*/ 1258545 h 3803775"/>
                  <a:gd name="connsiteX203" fmla="*/ 8153 w 1246517"/>
                  <a:gd name="connsiteY203" fmla="*/ 1102720 h 3803775"/>
                  <a:gd name="connsiteX204" fmla="*/ 28048 w 1246517"/>
                  <a:gd name="connsiteY204" fmla="*/ 1102964 h 3803775"/>
                  <a:gd name="connsiteX205" fmla="*/ 226993 w 1246517"/>
                  <a:gd name="connsiteY205" fmla="*/ 1217382 h 3803775"/>
                  <a:gd name="connsiteX206" fmla="*/ 255694 w 1246517"/>
                  <a:gd name="connsiteY206" fmla="*/ 1270690 h 3803775"/>
                  <a:gd name="connsiteX207" fmla="*/ 226993 w 1246517"/>
                  <a:gd name="connsiteY207" fmla="*/ 1292143 h 3803775"/>
                  <a:gd name="connsiteX208" fmla="*/ 28048 w 1246517"/>
                  <a:gd name="connsiteY208" fmla="*/ 1178376 h 3803775"/>
                  <a:gd name="connsiteX209" fmla="*/ 0 w 1246517"/>
                  <a:gd name="connsiteY209" fmla="*/ 1124417 h 3803775"/>
                  <a:gd name="connsiteX210" fmla="*/ 8153 w 1246517"/>
                  <a:gd name="connsiteY210" fmla="*/ 1102720 h 3803775"/>
                  <a:gd name="connsiteX211" fmla="*/ 689261 w 1246517"/>
                  <a:gd name="connsiteY211" fmla="*/ 1019201 h 3803775"/>
                  <a:gd name="connsiteX212" fmla="*/ 712545 w 1246517"/>
                  <a:gd name="connsiteY212" fmla="*/ 1021501 h 3803775"/>
                  <a:gd name="connsiteX213" fmla="*/ 745340 w 1246517"/>
                  <a:gd name="connsiteY213" fmla="*/ 1078025 h 3803775"/>
                  <a:gd name="connsiteX214" fmla="*/ 712545 w 1246517"/>
                  <a:gd name="connsiteY214" fmla="*/ 1097742 h 3803775"/>
                  <a:gd name="connsiteX215" fmla="*/ 679750 w 1246517"/>
                  <a:gd name="connsiteY215" fmla="*/ 1040561 h 3803775"/>
                  <a:gd name="connsiteX216" fmla="*/ 689261 w 1246517"/>
                  <a:gd name="connsiteY216" fmla="*/ 1019201 h 3803775"/>
                  <a:gd name="connsiteX217" fmla="*/ 574049 w 1246517"/>
                  <a:gd name="connsiteY217" fmla="*/ 952956 h 3803775"/>
                  <a:gd name="connsiteX218" fmla="*/ 597333 w 1246517"/>
                  <a:gd name="connsiteY218" fmla="*/ 955256 h 3803775"/>
                  <a:gd name="connsiteX219" fmla="*/ 630128 w 1246517"/>
                  <a:gd name="connsiteY219" fmla="*/ 1012437 h 3803775"/>
                  <a:gd name="connsiteX220" fmla="*/ 597333 w 1246517"/>
                  <a:gd name="connsiteY220" fmla="*/ 1031497 h 3803775"/>
                  <a:gd name="connsiteX221" fmla="*/ 564538 w 1246517"/>
                  <a:gd name="connsiteY221" fmla="*/ 974316 h 3803775"/>
                  <a:gd name="connsiteX222" fmla="*/ 574049 w 1246517"/>
                  <a:gd name="connsiteY222" fmla="*/ 952956 h 3803775"/>
                  <a:gd name="connsiteX223" fmla="*/ 458837 w 1246517"/>
                  <a:gd name="connsiteY223" fmla="*/ 886708 h 3803775"/>
                  <a:gd name="connsiteX224" fmla="*/ 482121 w 1246517"/>
                  <a:gd name="connsiteY224" fmla="*/ 889008 h 3803775"/>
                  <a:gd name="connsiteX225" fmla="*/ 514916 w 1246517"/>
                  <a:gd name="connsiteY225" fmla="*/ 946189 h 3803775"/>
                  <a:gd name="connsiteX226" fmla="*/ 482121 w 1246517"/>
                  <a:gd name="connsiteY226" fmla="*/ 964592 h 3803775"/>
                  <a:gd name="connsiteX227" fmla="*/ 449326 w 1246517"/>
                  <a:gd name="connsiteY227" fmla="*/ 908068 h 3803775"/>
                  <a:gd name="connsiteX228" fmla="*/ 458837 w 1246517"/>
                  <a:gd name="connsiteY228" fmla="*/ 886708 h 3803775"/>
                  <a:gd name="connsiteX229" fmla="*/ 343856 w 1246517"/>
                  <a:gd name="connsiteY229" fmla="*/ 820462 h 3803775"/>
                  <a:gd name="connsiteX230" fmla="*/ 367237 w 1246517"/>
                  <a:gd name="connsiteY230" fmla="*/ 822762 h 3803775"/>
                  <a:gd name="connsiteX231" fmla="*/ 399711 w 1246517"/>
                  <a:gd name="connsiteY231" fmla="*/ 879943 h 3803775"/>
                  <a:gd name="connsiteX232" fmla="*/ 367237 w 1246517"/>
                  <a:gd name="connsiteY232" fmla="*/ 899003 h 3803775"/>
                  <a:gd name="connsiteX233" fmla="*/ 334114 w 1246517"/>
                  <a:gd name="connsiteY233" fmla="*/ 841822 h 3803775"/>
                  <a:gd name="connsiteX234" fmla="*/ 343856 w 1246517"/>
                  <a:gd name="connsiteY234" fmla="*/ 820462 h 3803775"/>
                  <a:gd name="connsiteX235" fmla="*/ 1161738 w 1246517"/>
                  <a:gd name="connsiteY235" fmla="*/ 782888 h 3803775"/>
                  <a:gd name="connsiteX236" fmla="*/ 1228909 w 1246517"/>
                  <a:gd name="connsiteY236" fmla="*/ 821954 h 3803775"/>
                  <a:gd name="connsiteX237" fmla="*/ 1246517 w 1246517"/>
                  <a:gd name="connsiteY237" fmla="*/ 856462 h 3803775"/>
                  <a:gd name="connsiteX238" fmla="*/ 1246517 w 1246517"/>
                  <a:gd name="connsiteY238" fmla="*/ 927432 h 3803775"/>
                  <a:gd name="connsiteX239" fmla="*/ 1228909 w 1246517"/>
                  <a:gd name="connsiteY239" fmla="*/ 941105 h 3803775"/>
                  <a:gd name="connsiteX240" fmla="*/ 1161738 w 1246517"/>
                  <a:gd name="connsiteY240" fmla="*/ 902039 h 3803775"/>
                  <a:gd name="connsiteX241" fmla="*/ 1143478 w 1246517"/>
                  <a:gd name="connsiteY241" fmla="*/ 867531 h 3803775"/>
                  <a:gd name="connsiteX242" fmla="*/ 1143478 w 1246517"/>
                  <a:gd name="connsiteY242" fmla="*/ 797212 h 3803775"/>
                  <a:gd name="connsiteX243" fmla="*/ 1161738 w 1246517"/>
                  <a:gd name="connsiteY243" fmla="*/ 782888 h 3803775"/>
                  <a:gd name="connsiteX244" fmla="*/ 8153 w 1246517"/>
                  <a:gd name="connsiteY244" fmla="*/ 627557 h 3803775"/>
                  <a:gd name="connsiteX245" fmla="*/ 28048 w 1246517"/>
                  <a:gd name="connsiteY245" fmla="*/ 627804 h 3803775"/>
                  <a:gd name="connsiteX246" fmla="*/ 226993 w 1246517"/>
                  <a:gd name="connsiteY246" fmla="*/ 744105 h 3803775"/>
                  <a:gd name="connsiteX247" fmla="*/ 255694 w 1246517"/>
                  <a:gd name="connsiteY247" fmla="*/ 798642 h 3803775"/>
                  <a:gd name="connsiteX248" fmla="*/ 226993 w 1246517"/>
                  <a:gd name="connsiteY248" fmla="*/ 819669 h 3803775"/>
                  <a:gd name="connsiteX249" fmla="*/ 28048 w 1246517"/>
                  <a:gd name="connsiteY249" fmla="*/ 704024 h 3803775"/>
                  <a:gd name="connsiteX250" fmla="*/ 0 w 1246517"/>
                  <a:gd name="connsiteY250" fmla="*/ 649487 h 3803775"/>
                  <a:gd name="connsiteX251" fmla="*/ 8153 w 1246517"/>
                  <a:gd name="connsiteY251" fmla="*/ 627557 h 3803775"/>
                  <a:gd name="connsiteX252" fmla="*/ 689261 w 1246517"/>
                  <a:gd name="connsiteY252" fmla="*/ 541070 h 3803775"/>
                  <a:gd name="connsiteX253" fmla="*/ 712545 w 1246517"/>
                  <a:gd name="connsiteY253" fmla="*/ 543370 h 3803775"/>
                  <a:gd name="connsiteX254" fmla="*/ 745340 w 1246517"/>
                  <a:gd name="connsiteY254" fmla="*/ 600551 h 3803775"/>
                  <a:gd name="connsiteX255" fmla="*/ 712545 w 1246517"/>
                  <a:gd name="connsiteY255" fmla="*/ 619611 h 3803775"/>
                  <a:gd name="connsiteX256" fmla="*/ 679750 w 1246517"/>
                  <a:gd name="connsiteY256" fmla="*/ 562430 h 3803775"/>
                  <a:gd name="connsiteX257" fmla="*/ 689261 w 1246517"/>
                  <a:gd name="connsiteY257" fmla="*/ 541070 h 3803775"/>
                  <a:gd name="connsiteX258" fmla="*/ 574049 w 1246517"/>
                  <a:gd name="connsiteY258" fmla="*/ 474825 h 3803775"/>
                  <a:gd name="connsiteX259" fmla="*/ 597333 w 1246517"/>
                  <a:gd name="connsiteY259" fmla="*/ 477125 h 3803775"/>
                  <a:gd name="connsiteX260" fmla="*/ 630128 w 1246517"/>
                  <a:gd name="connsiteY260" fmla="*/ 534306 h 3803775"/>
                  <a:gd name="connsiteX261" fmla="*/ 597333 w 1246517"/>
                  <a:gd name="connsiteY261" fmla="*/ 553366 h 3803775"/>
                  <a:gd name="connsiteX262" fmla="*/ 564538 w 1246517"/>
                  <a:gd name="connsiteY262" fmla="*/ 496185 h 3803775"/>
                  <a:gd name="connsiteX263" fmla="*/ 574049 w 1246517"/>
                  <a:gd name="connsiteY263" fmla="*/ 474825 h 3803775"/>
                  <a:gd name="connsiteX264" fmla="*/ 458837 w 1246517"/>
                  <a:gd name="connsiteY264" fmla="*/ 408577 h 3803775"/>
                  <a:gd name="connsiteX265" fmla="*/ 482121 w 1246517"/>
                  <a:gd name="connsiteY265" fmla="*/ 410877 h 3803775"/>
                  <a:gd name="connsiteX266" fmla="*/ 514916 w 1246517"/>
                  <a:gd name="connsiteY266" fmla="*/ 468058 h 3803775"/>
                  <a:gd name="connsiteX267" fmla="*/ 482121 w 1246517"/>
                  <a:gd name="connsiteY267" fmla="*/ 487118 h 3803775"/>
                  <a:gd name="connsiteX268" fmla="*/ 449326 w 1246517"/>
                  <a:gd name="connsiteY268" fmla="*/ 429937 h 3803775"/>
                  <a:gd name="connsiteX269" fmla="*/ 458837 w 1246517"/>
                  <a:gd name="connsiteY269" fmla="*/ 408577 h 3803775"/>
                  <a:gd name="connsiteX270" fmla="*/ 343856 w 1246517"/>
                  <a:gd name="connsiteY270" fmla="*/ 342413 h 3803775"/>
                  <a:gd name="connsiteX271" fmla="*/ 367237 w 1246517"/>
                  <a:gd name="connsiteY271" fmla="*/ 345288 h 3803775"/>
                  <a:gd name="connsiteX272" fmla="*/ 399711 w 1246517"/>
                  <a:gd name="connsiteY272" fmla="*/ 401812 h 3803775"/>
                  <a:gd name="connsiteX273" fmla="*/ 367237 w 1246517"/>
                  <a:gd name="connsiteY273" fmla="*/ 420872 h 3803775"/>
                  <a:gd name="connsiteX274" fmla="*/ 334114 w 1246517"/>
                  <a:gd name="connsiteY274" fmla="*/ 363691 h 3803775"/>
                  <a:gd name="connsiteX275" fmla="*/ 343856 w 1246517"/>
                  <a:gd name="connsiteY275" fmla="*/ 342413 h 3803775"/>
                  <a:gd name="connsiteX276" fmla="*/ 8153 w 1246517"/>
                  <a:gd name="connsiteY276" fmla="*/ 149592 h 3803775"/>
                  <a:gd name="connsiteX277" fmla="*/ 28048 w 1246517"/>
                  <a:gd name="connsiteY277" fmla="*/ 150331 h 3803775"/>
                  <a:gd name="connsiteX278" fmla="*/ 226993 w 1246517"/>
                  <a:gd name="connsiteY278" fmla="*/ 265975 h 3803775"/>
                  <a:gd name="connsiteX279" fmla="*/ 255694 w 1246517"/>
                  <a:gd name="connsiteY279" fmla="*/ 320512 h 3803775"/>
                  <a:gd name="connsiteX280" fmla="*/ 226993 w 1246517"/>
                  <a:gd name="connsiteY280" fmla="*/ 342196 h 3803775"/>
                  <a:gd name="connsiteX281" fmla="*/ 28048 w 1246517"/>
                  <a:gd name="connsiteY281" fmla="*/ 226551 h 3803775"/>
                  <a:gd name="connsiteX282" fmla="*/ 0 w 1246517"/>
                  <a:gd name="connsiteY282" fmla="*/ 172014 h 3803775"/>
                  <a:gd name="connsiteX283" fmla="*/ 8153 w 1246517"/>
                  <a:gd name="connsiteY283" fmla="*/ 149592 h 3803775"/>
                  <a:gd name="connsiteX284" fmla="*/ 633666 w 1246517"/>
                  <a:gd name="connsiteY284" fmla="*/ 0 h 3803775"/>
                  <a:gd name="connsiteX285" fmla="*/ 684846 w 1246517"/>
                  <a:gd name="connsiteY285" fmla="*/ 0 h 3803775"/>
                  <a:gd name="connsiteX286" fmla="*/ 684846 w 1246517"/>
                  <a:gd name="connsiteY286" fmla="*/ 77174 h 3803775"/>
                  <a:gd name="connsiteX287" fmla="*/ 633666 w 1246517"/>
                  <a:gd name="connsiteY287" fmla="*/ 80472 h 380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1246517" h="3803775">
                    <a:moveTo>
                      <a:pt x="1161738" y="3643048"/>
                    </a:moveTo>
                    <a:lnTo>
                      <a:pt x="1228909" y="3682265"/>
                    </a:lnTo>
                    <a:cubicBezTo>
                      <a:pt x="1238691" y="3688147"/>
                      <a:pt x="1246517" y="3703180"/>
                      <a:pt x="1246517" y="3716906"/>
                    </a:cubicBezTo>
                    <a:lnTo>
                      <a:pt x="1246517" y="3788150"/>
                    </a:lnTo>
                    <a:cubicBezTo>
                      <a:pt x="1246517" y="3801222"/>
                      <a:pt x="1238691" y="3807104"/>
                      <a:pt x="1228909" y="3801876"/>
                    </a:cubicBezTo>
                    <a:lnTo>
                      <a:pt x="1161738" y="3762659"/>
                    </a:lnTo>
                    <a:cubicBezTo>
                      <a:pt x="1151956" y="3756776"/>
                      <a:pt x="1143478" y="3741743"/>
                      <a:pt x="1143478" y="3728017"/>
                    </a:cubicBezTo>
                    <a:lnTo>
                      <a:pt x="1143478" y="3656774"/>
                    </a:lnTo>
                    <a:cubicBezTo>
                      <a:pt x="1143478" y="3643702"/>
                      <a:pt x="1151956" y="3637819"/>
                      <a:pt x="1161738" y="3643048"/>
                    </a:cubicBezTo>
                    <a:close/>
                    <a:moveTo>
                      <a:pt x="847678" y="3502076"/>
                    </a:moveTo>
                    <a:cubicBezTo>
                      <a:pt x="853581" y="3498602"/>
                      <a:pt x="861780" y="3499098"/>
                      <a:pt x="870963" y="3504392"/>
                    </a:cubicBezTo>
                    <a:cubicBezTo>
                      <a:pt x="888673" y="3514979"/>
                      <a:pt x="903759" y="3540123"/>
                      <a:pt x="903759" y="3561959"/>
                    </a:cubicBezTo>
                    <a:cubicBezTo>
                      <a:pt x="903759" y="3582471"/>
                      <a:pt x="888673" y="3591073"/>
                      <a:pt x="870963" y="3580486"/>
                    </a:cubicBezTo>
                    <a:cubicBezTo>
                      <a:pt x="852597" y="3570561"/>
                      <a:pt x="838167" y="3544093"/>
                      <a:pt x="838167" y="3523581"/>
                    </a:cubicBezTo>
                    <a:cubicBezTo>
                      <a:pt x="838167" y="3512994"/>
                      <a:pt x="841775" y="3505550"/>
                      <a:pt x="847678" y="3502076"/>
                    </a:cubicBezTo>
                    <a:close/>
                    <a:moveTo>
                      <a:pt x="732712" y="3432949"/>
                    </a:moveTo>
                    <a:cubicBezTo>
                      <a:pt x="738697" y="3429475"/>
                      <a:pt x="746896" y="3429972"/>
                      <a:pt x="755751" y="3435265"/>
                    </a:cubicBezTo>
                    <a:cubicBezTo>
                      <a:pt x="774117" y="3445852"/>
                      <a:pt x="788547" y="3471658"/>
                      <a:pt x="788547" y="3492170"/>
                    </a:cubicBezTo>
                    <a:cubicBezTo>
                      <a:pt x="788547" y="3513344"/>
                      <a:pt x="774117" y="3521946"/>
                      <a:pt x="755751" y="3511359"/>
                    </a:cubicBezTo>
                    <a:cubicBezTo>
                      <a:pt x="738041" y="3500772"/>
                      <a:pt x="722955" y="3475628"/>
                      <a:pt x="722955" y="3454454"/>
                    </a:cubicBezTo>
                    <a:cubicBezTo>
                      <a:pt x="722955" y="3443867"/>
                      <a:pt x="726727" y="3436423"/>
                      <a:pt x="732712" y="3432949"/>
                    </a:cubicBezTo>
                    <a:close/>
                    <a:moveTo>
                      <a:pt x="617254" y="3366648"/>
                    </a:moveTo>
                    <a:cubicBezTo>
                      <a:pt x="623157" y="3363197"/>
                      <a:pt x="631356" y="3363690"/>
                      <a:pt x="640539" y="3368948"/>
                    </a:cubicBezTo>
                    <a:cubicBezTo>
                      <a:pt x="658249" y="3379464"/>
                      <a:pt x="673335" y="3404439"/>
                      <a:pt x="673335" y="3425471"/>
                    </a:cubicBezTo>
                    <a:cubicBezTo>
                      <a:pt x="673335" y="3447161"/>
                      <a:pt x="658249" y="3455705"/>
                      <a:pt x="640539" y="3444532"/>
                    </a:cubicBezTo>
                    <a:cubicBezTo>
                      <a:pt x="622173" y="3434016"/>
                      <a:pt x="607743" y="3409040"/>
                      <a:pt x="607743" y="3388008"/>
                    </a:cubicBezTo>
                    <a:cubicBezTo>
                      <a:pt x="607743" y="3377492"/>
                      <a:pt x="611351" y="3370098"/>
                      <a:pt x="617254" y="3366648"/>
                    </a:cubicBezTo>
                    <a:close/>
                    <a:moveTo>
                      <a:pt x="1161738" y="3164898"/>
                    </a:moveTo>
                    <a:lnTo>
                      <a:pt x="1228909" y="3203964"/>
                    </a:lnTo>
                    <a:cubicBezTo>
                      <a:pt x="1238691" y="3209824"/>
                      <a:pt x="1246517" y="3225451"/>
                      <a:pt x="1246517" y="3238473"/>
                    </a:cubicBezTo>
                    <a:lnTo>
                      <a:pt x="1246517" y="3309444"/>
                    </a:lnTo>
                    <a:cubicBezTo>
                      <a:pt x="1246517" y="3322466"/>
                      <a:pt x="1238691" y="3328977"/>
                      <a:pt x="1228909" y="3323117"/>
                    </a:cubicBezTo>
                    <a:lnTo>
                      <a:pt x="1161738" y="3284702"/>
                    </a:lnTo>
                    <a:cubicBezTo>
                      <a:pt x="1151956" y="3278191"/>
                      <a:pt x="1143478" y="3263215"/>
                      <a:pt x="1143478" y="3249542"/>
                    </a:cubicBezTo>
                    <a:lnTo>
                      <a:pt x="1143478" y="3179222"/>
                    </a:lnTo>
                    <a:cubicBezTo>
                      <a:pt x="1143478" y="3165549"/>
                      <a:pt x="1151956" y="3159689"/>
                      <a:pt x="1161738" y="3164898"/>
                    </a:cubicBezTo>
                    <a:close/>
                    <a:moveTo>
                      <a:pt x="8153" y="3009898"/>
                    </a:moveTo>
                    <a:cubicBezTo>
                      <a:pt x="13209" y="3006038"/>
                      <a:pt x="20221" y="3005874"/>
                      <a:pt x="28048" y="3010473"/>
                    </a:cubicBezTo>
                    <a:lnTo>
                      <a:pt x="226993" y="3126116"/>
                    </a:lnTo>
                    <a:cubicBezTo>
                      <a:pt x="242648" y="3135315"/>
                      <a:pt x="255694" y="3159627"/>
                      <a:pt x="255694" y="3180653"/>
                    </a:cubicBezTo>
                    <a:cubicBezTo>
                      <a:pt x="255694" y="3201679"/>
                      <a:pt x="242648" y="3210878"/>
                      <a:pt x="226993" y="3201679"/>
                    </a:cubicBezTo>
                    <a:lnTo>
                      <a:pt x="28048" y="3086036"/>
                    </a:lnTo>
                    <a:cubicBezTo>
                      <a:pt x="12393" y="3077494"/>
                      <a:pt x="0" y="3053182"/>
                      <a:pt x="0" y="3031499"/>
                    </a:cubicBezTo>
                    <a:cubicBezTo>
                      <a:pt x="0" y="3021315"/>
                      <a:pt x="3098" y="3013759"/>
                      <a:pt x="8153" y="3009898"/>
                    </a:cubicBezTo>
                    <a:close/>
                    <a:moveTo>
                      <a:pt x="689261" y="2925960"/>
                    </a:moveTo>
                    <a:cubicBezTo>
                      <a:pt x="695164" y="2922510"/>
                      <a:pt x="703363" y="2923003"/>
                      <a:pt x="712545" y="2928261"/>
                    </a:cubicBezTo>
                    <a:cubicBezTo>
                      <a:pt x="730254" y="2938777"/>
                      <a:pt x="745340" y="2964409"/>
                      <a:pt x="745340" y="2985441"/>
                    </a:cubicBezTo>
                    <a:cubicBezTo>
                      <a:pt x="745340" y="3006473"/>
                      <a:pt x="730254" y="3015018"/>
                      <a:pt x="712545" y="3004502"/>
                    </a:cubicBezTo>
                    <a:cubicBezTo>
                      <a:pt x="694180" y="2993986"/>
                      <a:pt x="679750" y="2968353"/>
                      <a:pt x="679750" y="2947321"/>
                    </a:cubicBezTo>
                    <a:cubicBezTo>
                      <a:pt x="679750" y="2936805"/>
                      <a:pt x="683358" y="2929411"/>
                      <a:pt x="689261" y="2925960"/>
                    </a:cubicBezTo>
                    <a:close/>
                    <a:moveTo>
                      <a:pt x="574049" y="2859687"/>
                    </a:moveTo>
                    <a:cubicBezTo>
                      <a:pt x="579952" y="2856296"/>
                      <a:pt x="588151" y="2856792"/>
                      <a:pt x="597333" y="2862086"/>
                    </a:cubicBezTo>
                    <a:cubicBezTo>
                      <a:pt x="615042" y="2872011"/>
                      <a:pt x="630128" y="2897817"/>
                      <a:pt x="630128" y="2918991"/>
                    </a:cubicBezTo>
                    <a:cubicBezTo>
                      <a:pt x="630128" y="2940165"/>
                      <a:pt x="615042" y="2948767"/>
                      <a:pt x="597333" y="2938180"/>
                    </a:cubicBezTo>
                    <a:cubicBezTo>
                      <a:pt x="578968" y="2927593"/>
                      <a:pt x="564538" y="2901787"/>
                      <a:pt x="564538" y="2880613"/>
                    </a:cubicBezTo>
                    <a:cubicBezTo>
                      <a:pt x="564538" y="2870357"/>
                      <a:pt x="568146" y="2863078"/>
                      <a:pt x="574049" y="2859687"/>
                    </a:cubicBezTo>
                    <a:close/>
                    <a:moveTo>
                      <a:pt x="458837" y="2790588"/>
                    </a:moveTo>
                    <a:cubicBezTo>
                      <a:pt x="464740" y="2787137"/>
                      <a:pt x="472939" y="2787630"/>
                      <a:pt x="482121" y="2792888"/>
                    </a:cubicBezTo>
                    <a:cubicBezTo>
                      <a:pt x="499830" y="2803404"/>
                      <a:pt x="514916" y="2829037"/>
                      <a:pt x="514916" y="2850069"/>
                    </a:cubicBezTo>
                    <a:cubicBezTo>
                      <a:pt x="514916" y="2871101"/>
                      <a:pt x="499830" y="2879645"/>
                      <a:pt x="482121" y="2869129"/>
                    </a:cubicBezTo>
                    <a:cubicBezTo>
                      <a:pt x="463756" y="2858613"/>
                      <a:pt x="449326" y="2832980"/>
                      <a:pt x="449326" y="2811948"/>
                    </a:cubicBezTo>
                    <a:cubicBezTo>
                      <a:pt x="449326" y="2801432"/>
                      <a:pt x="452934" y="2794038"/>
                      <a:pt x="458837" y="2790588"/>
                    </a:cubicBezTo>
                    <a:close/>
                    <a:moveTo>
                      <a:pt x="343856" y="2724752"/>
                    </a:moveTo>
                    <a:cubicBezTo>
                      <a:pt x="349864" y="2721219"/>
                      <a:pt x="358145" y="2721712"/>
                      <a:pt x="367237" y="2727298"/>
                    </a:cubicBezTo>
                    <a:cubicBezTo>
                      <a:pt x="384773" y="2737157"/>
                      <a:pt x="399711" y="2762790"/>
                      <a:pt x="399711" y="2783822"/>
                    </a:cubicBezTo>
                    <a:cubicBezTo>
                      <a:pt x="399711" y="2804854"/>
                      <a:pt x="384773" y="2813398"/>
                      <a:pt x="367237" y="2802882"/>
                    </a:cubicBezTo>
                    <a:cubicBezTo>
                      <a:pt x="349052" y="2792366"/>
                      <a:pt x="334114" y="2766733"/>
                      <a:pt x="334114" y="2746359"/>
                    </a:cubicBezTo>
                    <a:cubicBezTo>
                      <a:pt x="334114" y="2735843"/>
                      <a:pt x="337849" y="2728284"/>
                      <a:pt x="343856" y="2724752"/>
                    </a:cubicBezTo>
                    <a:close/>
                    <a:moveTo>
                      <a:pt x="1161738" y="2689648"/>
                    </a:moveTo>
                    <a:lnTo>
                      <a:pt x="1228909" y="2728714"/>
                    </a:lnTo>
                    <a:cubicBezTo>
                      <a:pt x="1238691" y="2734573"/>
                      <a:pt x="1246517" y="2750200"/>
                      <a:pt x="1246517" y="2763222"/>
                    </a:cubicBezTo>
                    <a:lnTo>
                      <a:pt x="1246517" y="2834192"/>
                    </a:lnTo>
                    <a:cubicBezTo>
                      <a:pt x="1246517" y="2847214"/>
                      <a:pt x="1238691" y="2853725"/>
                      <a:pt x="1228909" y="2847865"/>
                    </a:cubicBezTo>
                    <a:lnTo>
                      <a:pt x="1161738" y="2809450"/>
                    </a:lnTo>
                    <a:cubicBezTo>
                      <a:pt x="1151956" y="2803590"/>
                      <a:pt x="1143478" y="2787964"/>
                      <a:pt x="1143478" y="2774291"/>
                    </a:cubicBezTo>
                    <a:lnTo>
                      <a:pt x="1143478" y="2703972"/>
                    </a:lnTo>
                    <a:cubicBezTo>
                      <a:pt x="1143478" y="2690299"/>
                      <a:pt x="1151956" y="2684439"/>
                      <a:pt x="1161738" y="2689648"/>
                    </a:cubicBezTo>
                    <a:close/>
                    <a:moveTo>
                      <a:pt x="8153" y="2531603"/>
                    </a:moveTo>
                    <a:cubicBezTo>
                      <a:pt x="13209" y="2527743"/>
                      <a:pt x="20221" y="2527743"/>
                      <a:pt x="28048" y="2532343"/>
                    </a:cubicBezTo>
                    <a:lnTo>
                      <a:pt x="226993" y="2647986"/>
                    </a:lnTo>
                    <a:cubicBezTo>
                      <a:pt x="242648" y="2657185"/>
                      <a:pt x="255694" y="2681497"/>
                      <a:pt x="255694" y="2702523"/>
                    </a:cubicBezTo>
                    <a:cubicBezTo>
                      <a:pt x="255694" y="2723549"/>
                      <a:pt x="242648" y="2732748"/>
                      <a:pt x="226993" y="2724206"/>
                    </a:cubicBezTo>
                    <a:lnTo>
                      <a:pt x="28048" y="2608562"/>
                    </a:lnTo>
                    <a:cubicBezTo>
                      <a:pt x="12393" y="2598706"/>
                      <a:pt x="0" y="2575052"/>
                      <a:pt x="0" y="2554026"/>
                    </a:cubicBezTo>
                    <a:cubicBezTo>
                      <a:pt x="0" y="2543184"/>
                      <a:pt x="3098" y="2535464"/>
                      <a:pt x="8153" y="2531603"/>
                    </a:cubicBezTo>
                    <a:close/>
                    <a:moveTo>
                      <a:pt x="689261" y="2448241"/>
                    </a:moveTo>
                    <a:cubicBezTo>
                      <a:pt x="695164" y="2444708"/>
                      <a:pt x="703363" y="2445201"/>
                      <a:pt x="712545" y="2450788"/>
                    </a:cubicBezTo>
                    <a:cubicBezTo>
                      <a:pt x="730254" y="2460647"/>
                      <a:pt x="745340" y="2486279"/>
                      <a:pt x="745340" y="2507311"/>
                    </a:cubicBezTo>
                    <a:cubicBezTo>
                      <a:pt x="745340" y="2528343"/>
                      <a:pt x="730254" y="2536888"/>
                      <a:pt x="712545" y="2526372"/>
                    </a:cubicBezTo>
                    <a:cubicBezTo>
                      <a:pt x="694180" y="2515856"/>
                      <a:pt x="679750" y="2490223"/>
                      <a:pt x="679750" y="2469848"/>
                    </a:cubicBezTo>
                    <a:cubicBezTo>
                      <a:pt x="679750" y="2459332"/>
                      <a:pt x="683358" y="2451774"/>
                      <a:pt x="689261" y="2448241"/>
                    </a:cubicBezTo>
                    <a:close/>
                    <a:moveTo>
                      <a:pt x="574049" y="2381913"/>
                    </a:moveTo>
                    <a:cubicBezTo>
                      <a:pt x="579952" y="2378462"/>
                      <a:pt x="588151" y="2378955"/>
                      <a:pt x="597333" y="2384542"/>
                    </a:cubicBezTo>
                    <a:cubicBezTo>
                      <a:pt x="615042" y="2394401"/>
                      <a:pt x="630128" y="2420033"/>
                      <a:pt x="630128" y="2441065"/>
                    </a:cubicBezTo>
                    <a:cubicBezTo>
                      <a:pt x="630128" y="2462097"/>
                      <a:pt x="615042" y="2470642"/>
                      <a:pt x="597333" y="2460126"/>
                    </a:cubicBezTo>
                    <a:cubicBezTo>
                      <a:pt x="578968" y="2449610"/>
                      <a:pt x="564538" y="2424634"/>
                      <a:pt x="564538" y="2402945"/>
                    </a:cubicBezTo>
                    <a:cubicBezTo>
                      <a:pt x="564538" y="2392758"/>
                      <a:pt x="568146" y="2385364"/>
                      <a:pt x="574049" y="2381913"/>
                    </a:cubicBezTo>
                    <a:close/>
                    <a:moveTo>
                      <a:pt x="458837" y="2315446"/>
                    </a:moveTo>
                    <a:cubicBezTo>
                      <a:pt x="464740" y="2312019"/>
                      <a:pt x="472939" y="2312671"/>
                      <a:pt x="482121" y="2318221"/>
                    </a:cubicBezTo>
                    <a:cubicBezTo>
                      <a:pt x="499830" y="2328667"/>
                      <a:pt x="514916" y="2353476"/>
                      <a:pt x="514916" y="2374368"/>
                    </a:cubicBezTo>
                    <a:cubicBezTo>
                      <a:pt x="514916" y="2395259"/>
                      <a:pt x="499830" y="2404399"/>
                      <a:pt x="482121" y="2393301"/>
                    </a:cubicBezTo>
                    <a:cubicBezTo>
                      <a:pt x="463756" y="2382855"/>
                      <a:pt x="449326" y="2357393"/>
                      <a:pt x="449326" y="2337154"/>
                    </a:cubicBezTo>
                    <a:cubicBezTo>
                      <a:pt x="449326" y="2326382"/>
                      <a:pt x="452934" y="2318874"/>
                      <a:pt x="458837" y="2315446"/>
                    </a:cubicBezTo>
                    <a:close/>
                    <a:moveTo>
                      <a:pt x="343856" y="2249065"/>
                    </a:moveTo>
                    <a:cubicBezTo>
                      <a:pt x="349864" y="2245673"/>
                      <a:pt x="358145" y="2246170"/>
                      <a:pt x="367237" y="2251463"/>
                    </a:cubicBezTo>
                    <a:cubicBezTo>
                      <a:pt x="384773" y="2261389"/>
                      <a:pt x="399711" y="2287194"/>
                      <a:pt x="399711" y="2308369"/>
                    </a:cubicBezTo>
                    <a:cubicBezTo>
                      <a:pt x="399711" y="2329543"/>
                      <a:pt x="384773" y="2338145"/>
                      <a:pt x="367237" y="2327558"/>
                    </a:cubicBezTo>
                    <a:cubicBezTo>
                      <a:pt x="349052" y="2317632"/>
                      <a:pt x="334114" y="2291826"/>
                      <a:pt x="334114" y="2269991"/>
                    </a:cubicBezTo>
                    <a:cubicBezTo>
                      <a:pt x="334114" y="2259734"/>
                      <a:pt x="337849" y="2252456"/>
                      <a:pt x="343856" y="2249065"/>
                    </a:cubicBezTo>
                    <a:close/>
                    <a:moveTo>
                      <a:pt x="1148940" y="2211925"/>
                    </a:moveTo>
                    <a:cubicBezTo>
                      <a:pt x="1152282" y="2209402"/>
                      <a:pt x="1156847" y="2209239"/>
                      <a:pt x="1161738" y="2212169"/>
                    </a:cubicBezTo>
                    <a:lnTo>
                      <a:pt x="1228909" y="2250584"/>
                    </a:lnTo>
                    <a:cubicBezTo>
                      <a:pt x="1238691" y="2256443"/>
                      <a:pt x="1246517" y="2272070"/>
                      <a:pt x="1246517" y="2285092"/>
                    </a:cubicBezTo>
                    <a:lnTo>
                      <a:pt x="1246517" y="2356062"/>
                    </a:lnTo>
                    <a:cubicBezTo>
                      <a:pt x="1246517" y="2369084"/>
                      <a:pt x="1238691" y="2375595"/>
                      <a:pt x="1228909" y="2369735"/>
                    </a:cubicBezTo>
                    <a:lnTo>
                      <a:pt x="1161738" y="2331320"/>
                    </a:lnTo>
                    <a:cubicBezTo>
                      <a:pt x="1151956" y="2325460"/>
                      <a:pt x="1143478" y="2309834"/>
                      <a:pt x="1143478" y="2296812"/>
                    </a:cubicBezTo>
                    <a:lnTo>
                      <a:pt x="1143478" y="2225842"/>
                    </a:lnTo>
                    <a:cubicBezTo>
                      <a:pt x="1143478" y="2219331"/>
                      <a:pt x="1145598" y="2214448"/>
                      <a:pt x="1148940" y="2211925"/>
                    </a:cubicBezTo>
                    <a:close/>
                    <a:moveTo>
                      <a:pt x="8153" y="2056571"/>
                    </a:moveTo>
                    <a:cubicBezTo>
                      <a:pt x="13209" y="2052641"/>
                      <a:pt x="20221" y="2052477"/>
                      <a:pt x="28048" y="2057062"/>
                    </a:cubicBezTo>
                    <a:lnTo>
                      <a:pt x="226993" y="2172346"/>
                    </a:lnTo>
                    <a:cubicBezTo>
                      <a:pt x="242648" y="2181517"/>
                      <a:pt x="255694" y="2205753"/>
                      <a:pt x="255694" y="2226714"/>
                    </a:cubicBezTo>
                    <a:cubicBezTo>
                      <a:pt x="255694" y="2247674"/>
                      <a:pt x="242648" y="2257500"/>
                      <a:pt x="226993" y="2248329"/>
                    </a:cubicBezTo>
                    <a:lnTo>
                      <a:pt x="28048" y="2133045"/>
                    </a:lnTo>
                    <a:cubicBezTo>
                      <a:pt x="12393" y="2123875"/>
                      <a:pt x="0" y="2099639"/>
                      <a:pt x="0" y="2078678"/>
                    </a:cubicBezTo>
                    <a:cubicBezTo>
                      <a:pt x="0" y="2068197"/>
                      <a:pt x="3098" y="2060501"/>
                      <a:pt x="8153" y="2056571"/>
                    </a:cubicBezTo>
                    <a:close/>
                    <a:moveTo>
                      <a:pt x="689261" y="1972554"/>
                    </a:moveTo>
                    <a:cubicBezTo>
                      <a:pt x="695164" y="1969163"/>
                      <a:pt x="703363" y="1969659"/>
                      <a:pt x="712545" y="1974953"/>
                    </a:cubicBezTo>
                    <a:cubicBezTo>
                      <a:pt x="730254" y="1984878"/>
                      <a:pt x="745340" y="2010684"/>
                      <a:pt x="745340" y="2031858"/>
                    </a:cubicBezTo>
                    <a:cubicBezTo>
                      <a:pt x="745340" y="2053032"/>
                      <a:pt x="730254" y="2061634"/>
                      <a:pt x="712545" y="2051047"/>
                    </a:cubicBezTo>
                    <a:cubicBezTo>
                      <a:pt x="694180" y="2041122"/>
                      <a:pt x="679750" y="2015316"/>
                      <a:pt x="679750" y="1993480"/>
                    </a:cubicBezTo>
                    <a:cubicBezTo>
                      <a:pt x="679750" y="1983224"/>
                      <a:pt x="683358" y="1975945"/>
                      <a:pt x="689261" y="1972554"/>
                    </a:cubicBezTo>
                    <a:close/>
                    <a:moveTo>
                      <a:pt x="574049" y="1903618"/>
                    </a:moveTo>
                    <a:cubicBezTo>
                      <a:pt x="579952" y="1900167"/>
                      <a:pt x="588151" y="1900824"/>
                      <a:pt x="597333" y="1906411"/>
                    </a:cubicBezTo>
                    <a:cubicBezTo>
                      <a:pt x="615042" y="1916927"/>
                      <a:pt x="630128" y="1942560"/>
                      <a:pt x="630128" y="1962934"/>
                    </a:cubicBezTo>
                    <a:cubicBezTo>
                      <a:pt x="630128" y="1983966"/>
                      <a:pt x="615042" y="1992511"/>
                      <a:pt x="597333" y="1981995"/>
                    </a:cubicBezTo>
                    <a:cubicBezTo>
                      <a:pt x="578968" y="1971479"/>
                      <a:pt x="564538" y="1946503"/>
                      <a:pt x="564538" y="1925471"/>
                    </a:cubicBezTo>
                    <a:cubicBezTo>
                      <a:pt x="564538" y="1914627"/>
                      <a:pt x="568146" y="1907068"/>
                      <a:pt x="574049" y="1903618"/>
                    </a:cubicBezTo>
                    <a:close/>
                    <a:moveTo>
                      <a:pt x="458837" y="1837262"/>
                    </a:moveTo>
                    <a:cubicBezTo>
                      <a:pt x="464740" y="1833789"/>
                      <a:pt x="472939" y="1834285"/>
                      <a:pt x="482121" y="1839578"/>
                    </a:cubicBezTo>
                    <a:cubicBezTo>
                      <a:pt x="499830" y="1850165"/>
                      <a:pt x="514916" y="1875309"/>
                      <a:pt x="514916" y="1897145"/>
                    </a:cubicBezTo>
                    <a:cubicBezTo>
                      <a:pt x="514916" y="1917658"/>
                      <a:pt x="499830" y="1926260"/>
                      <a:pt x="482121" y="1915673"/>
                    </a:cubicBezTo>
                    <a:cubicBezTo>
                      <a:pt x="463756" y="1905747"/>
                      <a:pt x="449326" y="1879280"/>
                      <a:pt x="449326" y="1858767"/>
                    </a:cubicBezTo>
                    <a:cubicBezTo>
                      <a:pt x="449326" y="1848180"/>
                      <a:pt x="452934" y="1840736"/>
                      <a:pt x="458837" y="1837262"/>
                    </a:cubicBezTo>
                    <a:close/>
                    <a:moveTo>
                      <a:pt x="343856" y="1771016"/>
                    </a:moveTo>
                    <a:cubicBezTo>
                      <a:pt x="349864" y="1767543"/>
                      <a:pt x="358145" y="1768039"/>
                      <a:pt x="367237" y="1773332"/>
                    </a:cubicBezTo>
                    <a:cubicBezTo>
                      <a:pt x="384773" y="1783919"/>
                      <a:pt x="399711" y="1809725"/>
                      <a:pt x="399711" y="1830238"/>
                    </a:cubicBezTo>
                    <a:cubicBezTo>
                      <a:pt x="399711" y="1851412"/>
                      <a:pt x="384773" y="1860014"/>
                      <a:pt x="367237" y="1849427"/>
                    </a:cubicBezTo>
                    <a:cubicBezTo>
                      <a:pt x="349052" y="1838840"/>
                      <a:pt x="334114" y="1813695"/>
                      <a:pt x="334114" y="1792521"/>
                    </a:cubicBezTo>
                    <a:cubicBezTo>
                      <a:pt x="334114" y="1781934"/>
                      <a:pt x="337849" y="1774490"/>
                      <a:pt x="343856" y="1771016"/>
                    </a:cubicBezTo>
                    <a:close/>
                    <a:moveTo>
                      <a:pt x="1148940" y="1736675"/>
                    </a:moveTo>
                    <a:cubicBezTo>
                      <a:pt x="1152282" y="1734152"/>
                      <a:pt x="1156847" y="1733989"/>
                      <a:pt x="1161738" y="1736919"/>
                    </a:cubicBezTo>
                    <a:lnTo>
                      <a:pt x="1228909" y="1775334"/>
                    </a:lnTo>
                    <a:cubicBezTo>
                      <a:pt x="1238691" y="1781194"/>
                      <a:pt x="1246517" y="1796821"/>
                      <a:pt x="1246517" y="1810494"/>
                    </a:cubicBezTo>
                    <a:lnTo>
                      <a:pt x="1246517" y="1880813"/>
                    </a:lnTo>
                    <a:cubicBezTo>
                      <a:pt x="1246517" y="1894487"/>
                      <a:pt x="1238691" y="1900347"/>
                      <a:pt x="1228909" y="1895138"/>
                    </a:cubicBezTo>
                    <a:lnTo>
                      <a:pt x="1161738" y="1856071"/>
                    </a:lnTo>
                    <a:cubicBezTo>
                      <a:pt x="1151956" y="1850211"/>
                      <a:pt x="1143478" y="1834585"/>
                      <a:pt x="1143478" y="1821563"/>
                    </a:cubicBezTo>
                    <a:lnTo>
                      <a:pt x="1143478" y="1750592"/>
                    </a:lnTo>
                    <a:cubicBezTo>
                      <a:pt x="1143478" y="1744081"/>
                      <a:pt x="1145598" y="1739198"/>
                      <a:pt x="1148940" y="1736675"/>
                    </a:cubicBezTo>
                    <a:close/>
                    <a:moveTo>
                      <a:pt x="8153" y="1578441"/>
                    </a:moveTo>
                    <a:cubicBezTo>
                      <a:pt x="13209" y="1574511"/>
                      <a:pt x="20221" y="1574347"/>
                      <a:pt x="28048" y="1578932"/>
                    </a:cubicBezTo>
                    <a:lnTo>
                      <a:pt x="226993" y="1694872"/>
                    </a:lnTo>
                    <a:cubicBezTo>
                      <a:pt x="242648" y="1703387"/>
                      <a:pt x="255694" y="1727623"/>
                      <a:pt x="255694" y="1749239"/>
                    </a:cubicBezTo>
                    <a:cubicBezTo>
                      <a:pt x="255694" y="1769544"/>
                      <a:pt x="242648" y="1779370"/>
                      <a:pt x="226993" y="1770199"/>
                    </a:cubicBezTo>
                    <a:lnTo>
                      <a:pt x="28048" y="1654915"/>
                    </a:lnTo>
                    <a:cubicBezTo>
                      <a:pt x="12393" y="1645745"/>
                      <a:pt x="0" y="1621509"/>
                      <a:pt x="0" y="1600548"/>
                    </a:cubicBezTo>
                    <a:cubicBezTo>
                      <a:pt x="0" y="1590068"/>
                      <a:pt x="3098" y="1582371"/>
                      <a:pt x="8153" y="1578441"/>
                    </a:cubicBezTo>
                    <a:close/>
                    <a:moveTo>
                      <a:pt x="689261" y="1494506"/>
                    </a:moveTo>
                    <a:cubicBezTo>
                      <a:pt x="695164" y="1491032"/>
                      <a:pt x="703363" y="1491528"/>
                      <a:pt x="712545" y="1496822"/>
                    </a:cubicBezTo>
                    <a:cubicBezTo>
                      <a:pt x="730254" y="1507409"/>
                      <a:pt x="745340" y="1533215"/>
                      <a:pt x="745340" y="1553727"/>
                    </a:cubicBezTo>
                    <a:cubicBezTo>
                      <a:pt x="745340" y="1574901"/>
                      <a:pt x="730254" y="1583503"/>
                      <a:pt x="712545" y="1572916"/>
                    </a:cubicBezTo>
                    <a:cubicBezTo>
                      <a:pt x="694180" y="1562329"/>
                      <a:pt x="679750" y="1537185"/>
                      <a:pt x="679750" y="1516011"/>
                    </a:cubicBezTo>
                    <a:cubicBezTo>
                      <a:pt x="679750" y="1505424"/>
                      <a:pt x="683358" y="1497980"/>
                      <a:pt x="689261" y="1494506"/>
                    </a:cubicBezTo>
                    <a:close/>
                    <a:moveTo>
                      <a:pt x="574049" y="1428203"/>
                    </a:moveTo>
                    <a:cubicBezTo>
                      <a:pt x="579952" y="1424753"/>
                      <a:pt x="588151" y="1425246"/>
                      <a:pt x="597333" y="1430504"/>
                    </a:cubicBezTo>
                    <a:cubicBezTo>
                      <a:pt x="615042" y="1441020"/>
                      <a:pt x="630128" y="1466652"/>
                      <a:pt x="630128" y="1487027"/>
                    </a:cubicBezTo>
                    <a:cubicBezTo>
                      <a:pt x="630128" y="1508716"/>
                      <a:pt x="615042" y="1517261"/>
                      <a:pt x="597333" y="1506745"/>
                    </a:cubicBezTo>
                    <a:cubicBezTo>
                      <a:pt x="578968" y="1495571"/>
                      <a:pt x="564538" y="1470596"/>
                      <a:pt x="564538" y="1449564"/>
                    </a:cubicBezTo>
                    <a:cubicBezTo>
                      <a:pt x="564538" y="1439048"/>
                      <a:pt x="568146" y="1431654"/>
                      <a:pt x="574049" y="1428203"/>
                    </a:cubicBezTo>
                    <a:close/>
                    <a:moveTo>
                      <a:pt x="458837" y="1362013"/>
                    </a:moveTo>
                    <a:cubicBezTo>
                      <a:pt x="464740" y="1358540"/>
                      <a:pt x="472939" y="1359036"/>
                      <a:pt x="482121" y="1364329"/>
                    </a:cubicBezTo>
                    <a:cubicBezTo>
                      <a:pt x="499830" y="1374916"/>
                      <a:pt x="514916" y="1400722"/>
                      <a:pt x="514916" y="1421896"/>
                    </a:cubicBezTo>
                    <a:cubicBezTo>
                      <a:pt x="514916" y="1442409"/>
                      <a:pt x="499830" y="1451011"/>
                      <a:pt x="482121" y="1440424"/>
                    </a:cubicBezTo>
                    <a:cubicBezTo>
                      <a:pt x="463756" y="1430498"/>
                      <a:pt x="449326" y="1404692"/>
                      <a:pt x="449326" y="1383518"/>
                    </a:cubicBezTo>
                    <a:cubicBezTo>
                      <a:pt x="449326" y="1372931"/>
                      <a:pt x="452934" y="1365487"/>
                      <a:pt x="458837" y="1362013"/>
                    </a:cubicBezTo>
                    <a:close/>
                    <a:moveTo>
                      <a:pt x="343856" y="1295711"/>
                    </a:moveTo>
                    <a:cubicBezTo>
                      <a:pt x="349864" y="1292260"/>
                      <a:pt x="358145" y="1292753"/>
                      <a:pt x="367237" y="1298011"/>
                    </a:cubicBezTo>
                    <a:cubicBezTo>
                      <a:pt x="384773" y="1308527"/>
                      <a:pt x="399711" y="1334160"/>
                      <a:pt x="399711" y="1354535"/>
                    </a:cubicBezTo>
                    <a:cubicBezTo>
                      <a:pt x="399711" y="1376224"/>
                      <a:pt x="384773" y="1384768"/>
                      <a:pt x="367237" y="1374252"/>
                    </a:cubicBezTo>
                    <a:cubicBezTo>
                      <a:pt x="349052" y="1363079"/>
                      <a:pt x="334114" y="1338103"/>
                      <a:pt x="334114" y="1317071"/>
                    </a:cubicBezTo>
                    <a:cubicBezTo>
                      <a:pt x="334114" y="1306555"/>
                      <a:pt x="337849" y="1299161"/>
                      <a:pt x="343856" y="1295711"/>
                    </a:cubicBezTo>
                    <a:close/>
                    <a:moveTo>
                      <a:pt x="1148940" y="1258545"/>
                    </a:moveTo>
                    <a:cubicBezTo>
                      <a:pt x="1152282" y="1256022"/>
                      <a:pt x="1156847" y="1255859"/>
                      <a:pt x="1161738" y="1258789"/>
                    </a:cubicBezTo>
                    <a:lnTo>
                      <a:pt x="1228909" y="1297855"/>
                    </a:lnTo>
                    <a:cubicBezTo>
                      <a:pt x="1238691" y="1303715"/>
                      <a:pt x="1246517" y="1318691"/>
                      <a:pt x="1246517" y="1332364"/>
                    </a:cubicBezTo>
                    <a:lnTo>
                      <a:pt x="1246517" y="1402683"/>
                    </a:lnTo>
                    <a:cubicBezTo>
                      <a:pt x="1246517" y="1416357"/>
                      <a:pt x="1238691" y="1422217"/>
                      <a:pt x="1228909" y="1416357"/>
                    </a:cubicBezTo>
                    <a:lnTo>
                      <a:pt x="1161738" y="1377941"/>
                    </a:lnTo>
                    <a:cubicBezTo>
                      <a:pt x="1151956" y="1372081"/>
                      <a:pt x="1143478" y="1356455"/>
                      <a:pt x="1143478" y="1343433"/>
                    </a:cubicBezTo>
                    <a:lnTo>
                      <a:pt x="1143478" y="1272462"/>
                    </a:lnTo>
                    <a:cubicBezTo>
                      <a:pt x="1143478" y="1265951"/>
                      <a:pt x="1145598" y="1261068"/>
                      <a:pt x="1148940" y="1258545"/>
                    </a:cubicBezTo>
                    <a:close/>
                    <a:moveTo>
                      <a:pt x="8153" y="1102720"/>
                    </a:moveTo>
                    <a:cubicBezTo>
                      <a:pt x="13209" y="1098901"/>
                      <a:pt x="20221" y="1098739"/>
                      <a:pt x="28048" y="1102964"/>
                    </a:cubicBezTo>
                    <a:lnTo>
                      <a:pt x="226993" y="1217382"/>
                    </a:lnTo>
                    <a:cubicBezTo>
                      <a:pt x="242648" y="1226483"/>
                      <a:pt x="255694" y="1250537"/>
                      <a:pt x="255694" y="1270690"/>
                    </a:cubicBezTo>
                    <a:cubicBezTo>
                      <a:pt x="255694" y="1292143"/>
                      <a:pt x="242648" y="1301245"/>
                      <a:pt x="226993" y="1292143"/>
                    </a:cubicBezTo>
                    <a:lnTo>
                      <a:pt x="28048" y="1178376"/>
                    </a:lnTo>
                    <a:cubicBezTo>
                      <a:pt x="12393" y="1169274"/>
                      <a:pt x="0" y="1145221"/>
                      <a:pt x="0" y="1124417"/>
                    </a:cubicBezTo>
                    <a:cubicBezTo>
                      <a:pt x="0" y="1114016"/>
                      <a:pt x="3098" y="1106540"/>
                      <a:pt x="8153" y="1102720"/>
                    </a:cubicBezTo>
                    <a:close/>
                    <a:moveTo>
                      <a:pt x="689261" y="1019201"/>
                    </a:moveTo>
                    <a:cubicBezTo>
                      <a:pt x="695164" y="1015750"/>
                      <a:pt x="703362" y="1016243"/>
                      <a:pt x="712545" y="1021501"/>
                    </a:cubicBezTo>
                    <a:cubicBezTo>
                      <a:pt x="730254" y="1032017"/>
                      <a:pt x="745340" y="1057650"/>
                      <a:pt x="745340" y="1078025"/>
                    </a:cubicBezTo>
                    <a:cubicBezTo>
                      <a:pt x="745340" y="1099714"/>
                      <a:pt x="730254" y="1108258"/>
                      <a:pt x="712545" y="1097742"/>
                    </a:cubicBezTo>
                    <a:cubicBezTo>
                      <a:pt x="694180" y="1086569"/>
                      <a:pt x="679750" y="1061593"/>
                      <a:pt x="679750" y="1040561"/>
                    </a:cubicBezTo>
                    <a:cubicBezTo>
                      <a:pt x="679750" y="1030045"/>
                      <a:pt x="683357" y="1022651"/>
                      <a:pt x="689261" y="1019201"/>
                    </a:cubicBezTo>
                    <a:close/>
                    <a:moveTo>
                      <a:pt x="574049" y="952956"/>
                    </a:moveTo>
                    <a:cubicBezTo>
                      <a:pt x="579952" y="949505"/>
                      <a:pt x="588151" y="949998"/>
                      <a:pt x="597333" y="955256"/>
                    </a:cubicBezTo>
                    <a:cubicBezTo>
                      <a:pt x="615042" y="965772"/>
                      <a:pt x="630128" y="990748"/>
                      <a:pt x="630128" y="1012437"/>
                    </a:cubicBezTo>
                    <a:cubicBezTo>
                      <a:pt x="630128" y="1032812"/>
                      <a:pt x="615042" y="1042013"/>
                      <a:pt x="597333" y="1031497"/>
                    </a:cubicBezTo>
                    <a:cubicBezTo>
                      <a:pt x="578968" y="1020981"/>
                      <a:pt x="564538" y="995348"/>
                      <a:pt x="564538" y="974316"/>
                    </a:cubicBezTo>
                    <a:cubicBezTo>
                      <a:pt x="564538" y="963800"/>
                      <a:pt x="568146" y="956406"/>
                      <a:pt x="574049" y="952956"/>
                    </a:cubicBezTo>
                    <a:close/>
                    <a:moveTo>
                      <a:pt x="458837" y="886708"/>
                    </a:moveTo>
                    <a:cubicBezTo>
                      <a:pt x="464740" y="883257"/>
                      <a:pt x="472939" y="883750"/>
                      <a:pt x="482121" y="889008"/>
                    </a:cubicBezTo>
                    <a:cubicBezTo>
                      <a:pt x="499830" y="899524"/>
                      <a:pt x="514916" y="925157"/>
                      <a:pt x="514916" y="946189"/>
                    </a:cubicBezTo>
                    <a:cubicBezTo>
                      <a:pt x="514916" y="967221"/>
                      <a:pt x="499830" y="975765"/>
                      <a:pt x="482121" y="964592"/>
                    </a:cubicBezTo>
                    <a:cubicBezTo>
                      <a:pt x="463756" y="954076"/>
                      <a:pt x="449326" y="929100"/>
                      <a:pt x="449326" y="908068"/>
                    </a:cubicBezTo>
                    <a:cubicBezTo>
                      <a:pt x="449326" y="897552"/>
                      <a:pt x="452934" y="890158"/>
                      <a:pt x="458837" y="886708"/>
                    </a:cubicBezTo>
                    <a:close/>
                    <a:moveTo>
                      <a:pt x="343856" y="820462"/>
                    </a:moveTo>
                    <a:cubicBezTo>
                      <a:pt x="349864" y="817011"/>
                      <a:pt x="358145" y="817504"/>
                      <a:pt x="367237" y="822762"/>
                    </a:cubicBezTo>
                    <a:cubicBezTo>
                      <a:pt x="384773" y="833278"/>
                      <a:pt x="399711" y="858911"/>
                      <a:pt x="399711" y="879943"/>
                    </a:cubicBezTo>
                    <a:cubicBezTo>
                      <a:pt x="399711" y="900975"/>
                      <a:pt x="384773" y="909519"/>
                      <a:pt x="367237" y="899003"/>
                    </a:cubicBezTo>
                    <a:cubicBezTo>
                      <a:pt x="349052" y="888487"/>
                      <a:pt x="334114" y="862854"/>
                      <a:pt x="334114" y="841822"/>
                    </a:cubicBezTo>
                    <a:cubicBezTo>
                      <a:pt x="334114" y="831306"/>
                      <a:pt x="337849" y="823912"/>
                      <a:pt x="343856" y="820462"/>
                    </a:cubicBezTo>
                    <a:close/>
                    <a:moveTo>
                      <a:pt x="1161738" y="782888"/>
                    </a:moveTo>
                    <a:lnTo>
                      <a:pt x="1228909" y="821954"/>
                    </a:lnTo>
                    <a:cubicBezTo>
                      <a:pt x="1238691" y="827162"/>
                      <a:pt x="1246517" y="843440"/>
                      <a:pt x="1246517" y="856462"/>
                    </a:cubicBezTo>
                    <a:lnTo>
                      <a:pt x="1246517" y="927432"/>
                    </a:lnTo>
                    <a:cubicBezTo>
                      <a:pt x="1246517" y="940454"/>
                      <a:pt x="1238691" y="946965"/>
                      <a:pt x="1228909" y="941105"/>
                    </a:cubicBezTo>
                    <a:lnTo>
                      <a:pt x="1161738" y="902039"/>
                    </a:lnTo>
                    <a:cubicBezTo>
                      <a:pt x="1151956" y="896179"/>
                      <a:pt x="1143478" y="881204"/>
                      <a:pt x="1143478" y="867531"/>
                    </a:cubicBezTo>
                    <a:lnTo>
                      <a:pt x="1143478" y="797212"/>
                    </a:lnTo>
                    <a:cubicBezTo>
                      <a:pt x="1143478" y="783539"/>
                      <a:pt x="1151956" y="777679"/>
                      <a:pt x="1161738" y="782888"/>
                    </a:cubicBezTo>
                    <a:close/>
                    <a:moveTo>
                      <a:pt x="8153" y="627557"/>
                    </a:moveTo>
                    <a:cubicBezTo>
                      <a:pt x="13209" y="623697"/>
                      <a:pt x="20221" y="623533"/>
                      <a:pt x="28048" y="627804"/>
                    </a:cubicBezTo>
                    <a:lnTo>
                      <a:pt x="226993" y="744105"/>
                    </a:lnTo>
                    <a:cubicBezTo>
                      <a:pt x="242648" y="753304"/>
                      <a:pt x="255694" y="777616"/>
                      <a:pt x="255694" y="798642"/>
                    </a:cubicBezTo>
                    <a:cubicBezTo>
                      <a:pt x="255694" y="819669"/>
                      <a:pt x="242648" y="828868"/>
                      <a:pt x="226993" y="819669"/>
                    </a:cubicBezTo>
                    <a:lnTo>
                      <a:pt x="28048" y="704024"/>
                    </a:lnTo>
                    <a:cubicBezTo>
                      <a:pt x="12393" y="694825"/>
                      <a:pt x="0" y="671170"/>
                      <a:pt x="0" y="649487"/>
                    </a:cubicBezTo>
                    <a:cubicBezTo>
                      <a:pt x="0" y="638974"/>
                      <a:pt x="3098" y="631418"/>
                      <a:pt x="8153" y="627557"/>
                    </a:cubicBezTo>
                    <a:close/>
                    <a:moveTo>
                      <a:pt x="689261" y="541070"/>
                    </a:moveTo>
                    <a:cubicBezTo>
                      <a:pt x="695164" y="537619"/>
                      <a:pt x="703362" y="538112"/>
                      <a:pt x="712545" y="543370"/>
                    </a:cubicBezTo>
                    <a:cubicBezTo>
                      <a:pt x="730254" y="553886"/>
                      <a:pt x="745340" y="579519"/>
                      <a:pt x="745340" y="600551"/>
                    </a:cubicBezTo>
                    <a:cubicBezTo>
                      <a:pt x="745340" y="621583"/>
                      <a:pt x="730254" y="630127"/>
                      <a:pt x="712545" y="619611"/>
                    </a:cubicBezTo>
                    <a:cubicBezTo>
                      <a:pt x="694180" y="609095"/>
                      <a:pt x="679750" y="583462"/>
                      <a:pt x="679750" y="562430"/>
                    </a:cubicBezTo>
                    <a:cubicBezTo>
                      <a:pt x="679750" y="551914"/>
                      <a:pt x="683357" y="544520"/>
                      <a:pt x="689261" y="541070"/>
                    </a:cubicBezTo>
                    <a:close/>
                    <a:moveTo>
                      <a:pt x="574049" y="474825"/>
                    </a:moveTo>
                    <a:cubicBezTo>
                      <a:pt x="579952" y="471374"/>
                      <a:pt x="588151" y="471867"/>
                      <a:pt x="597333" y="477125"/>
                    </a:cubicBezTo>
                    <a:cubicBezTo>
                      <a:pt x="615042" y="487641"/>
                      <a:pt x="630128" y="513274"/>
                      <a:pt x="630128" y="534306"/>
                    </a:cubicBezTo>
                    <a:cubicBezTo>
                      <a:pt x="630128" y="554681"/>
                      <a:pt x="615042" y="563882"/>
                      <a:pt x="597333" y="553366"/>
                    </a:cubicBezTo>
                    <a:cubicBezTo>
                      <a:pt x="578968" y="542850"/>
                      <a:pt x="564538" y="517217"/>
                      <a:pt x="564538" y="496185"/>
                    </a:cubicBezTo>
                    <a:cubicBezTo>
                      <a:pt x="564538" y="485669"/>
                      <a:pt x="568146" y="478275"/>
                      <a:pt x="574049" y="474825"/>
                    </a:cubicBezTo>
                    <a:close/>
                    <a:moveTo>
                      <a:pt x="458837" y="408577"/>
                    </a:moveTo>
                    <a:cubicBezTo>
                      <a:pt x="464740" y="405126"/>
                      <a:pt x="472939" y="405619"/>
                      <a:pt x="482121" y="410877"/>
                    </a:cubicBezTo>
                    <a:cubicBezTo>
                      <a:pt x="499830" y="421393"/>
                      <a:pt x="514916" y="447026"/>
                      <a:pt x="514916" y="468058"/>
                    </a:cubicBezTo>
                    <a:cubicBezTo>
                      <a:pt x="514916" y="489090"/>
                      <a:pt x="499830" y="497634"/>
                      <a:pt x="482121" y="487118"/>
                    </a:cubicBezTo>
                    <a:cubicBezTo>
                      <a:pt x="463756" y="476602"/>
                      <a:pt x="449326" y="450969"/>
                      <a:pt x="449326" y="429937"/>
                    </a:cubicBezTo>
                    <a:cubicBezTo>
                      <a:pt x="449326" y="419421"/>
                      <a:pt x="452934" y="412027"/>
                      <a:pt x="458837" y="408577"/>
                    </a:cubicBezTo>
                    <a:close/>
                    <a:moveTo>
                      <a:pt x="343856" y="342413"/>
                    </a:moveTo>
                    <a:cubicBezTo>
                      <a:pt x="349864" y="339045"/>
                      <a:pt x="358145" y="339702"/>
                      <a:pt x="367237" y="345288"/>
                    </a:cubicBezTo>
                    <a:cubicBezTo>
                      <a:pt x="384773" y="355147"/>
                      <a:pt x="399711" y="380780"/>
                      <a:pt x="399711" y="401812"/>
                    </a:cubicBezTo>
                    <a:cubicBezTo>
                      <a:pt x="399711" y="422844"/>
                      <a:pt x="384773" y="431388"/>
                      <a:pt x="367237" y="420872"/>
                    </a:cubicBezTo>
                    <a:cubicBezTo>
                      <a:pt x="349052" y="410356"/>
                      <a:pt x="334114" y="384723"/>
                      <a:pt x="334114" y="363691"/>
                    </a:cubicBezTo>
                    <a:cubicBezTo>
                      <a:pt x="334114" y="353175"/>
                      <a:pt x="337849" y="345781"/>
                      <a:pt x="343856" y="342413"/>
                    </a:cubicBezTo>
                    <a:close/>
                    <a:moveTo>
                      <a:pt x="8153" y="149592"/>
                    </a:moveTo>
                    <a:cubicBezTo>
                      <a:pt x="13209" y="145731"/>
                      <a:pt x="20221" y="145731"/>
                      <a:pt x="28048" y="150331"/>
                    </a:cubicBezTo>
                    <a:lnTo>
                      <a:pt x="226993" y="265975"/>
                    </a:lnTo>
                    <a:cubicBezTo>
                      <a:pt x="242648" y="275174"/>
                      <a:pt x="255694" y="299486"/>
                      <a:pt x="255694" y="320512"/>
                    </a:cubicBezTo>
                    <a:cubicBezTo>
                      <a:pt x="255694" y="341539"/>
                      <a:pt x="242648" y="350738"/>
                      <a:pt x="226993" y="342196"/>
                    </a:cubicBezTo>
                    <a:lnTo>
                      <a:pt x="28048" y="226551"/>
                    </a:lnTo>
                    <a:cubicBezTo>
                      <a:pt x="12393" y="216695"/>
                      <a:pt x="0" y="192383"/>
                      <a:pt x="0" y="172014"/>
                    </a:cubicBezTo>
                    <a:cubicBezTo>
                      <a:pt x="0" y="161173"/>
                      <a:pt x="3098" y="153452"/>
                      <a:pt x="8153" y="149592"/>
                    </a:cubicBezTo>
                    <a:close/>
                    <a:moveTo>
                      <a:pt x="633666" y="0"/>
                    </a:moveTo>
                    <a:lnTo>
                      <a:pt x="684846" y="0"/>
                    </a:lnTo>
                    <a:lnTo>
                      <a:pt x="684846" y="77174"/>
                    </a:lnTo>
                    <a:cubicBezTo>
                      <a:pt x="669559" y="84430"/>
                      <a:pt x="648289" y="85749"/>
                      <a:pt x="633666" y="80472"/>
                    </a:cubicBezTo>
                    <a:close/>
                  </a:path>
                </a:pathLst>
              </a:custGeom>
              <a:solidFill>
                <a:schemeClr val="accent3">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15" name="Freeform 237">
                <a:extLst>
                  <a:ext uri="{FF2B5EF4-FFF2-40B4-BE49-F238E27FC236}">
                    <a16:creationId xmlns:a16="http://schemas.microsoft.com/office/drawing/2014/main" id="{95F176FA-2C9D-4D5F-A0C3-4CFDEC903062}"/>
                  </a:ext>
                </a:extLst>
              </p:cNvPr>
              <p:cNvSpPr>
                <a:spLocks noChangeArrowheads="1"/>
              </p:cNvSpPr>
              <p:nvPr/>
            </p:nvSpPr>
            <p:spPr bwMode="auto">
              <a:xfrm>
                <a:off x="12783392" y="8830262"/>
                <a:ext cx="2567585" cy="910308"/>
              </a:xfrm>
              <a:custGeom>
                <a:avLst/>
                <a:gdLst>
                  <a:gd name="connsiteX0" fmla="*/ 2527516 w 2567585"/>
                  <a:gd name="connsiteY0" fmla="*/ 833676 h 910308"/>
                  <a:gd name="connsiteX1" fmla="*/ 2547049 w 2567585"/>
                  <a:gd name="connsiteY1" fmla="*/ 838637 h 910308"/>
                  <a:gd name="connsiteX2" fmla="*/ 2566913 w 2567585"/>
                  <a:gd name="connsiteY2" fmla="*/ 892209 h 910308"/>
                  <a:gd name="connsiteX3" fmla="*/ 2536455 w 2567585"/>
                  <a:gd name="connsiteY3" fmla="*/ 904115 h 910308"/>
                  <a:gd name="connsiteX4" fmla="*/ 2515929 w 2567585"/>
                  <a:gd name="connsiteY4" fmla="*/ 850542 h 910308"/>
                  <a:gd name="connsiteX5" fmla="*/ 2527516 w 2567585"/>
                  <a:gd name="connsiteY5" fmla="*/ 833676 h 910308"/>
                  <a:gd name="connsiteX6" fmla="*/ 40788 w 2567585"/>
                  <a:gd name="connsiteY6" fmla="*/ 0 h 910308"/>
                  <a:gd name="connsiteX7" fmla="*/ 68773 w 2567585"/>
                  <a:gd name="connsiteY7" fmla="*/ 6398 h 910308"/>
                  <a:gd name="connsiteX8" fmla="*/ 68773 w 2567585"/>
                  <a:gd name="connsiteY8" fmla="*/ 39212 h 910308"/>
                  <a:gd name="connsiteX9" fmla="*/ 12311 w 2567585"/>
                  <a:gd name="connsiteY9" fmla="*/ 39212 h 910308"/>
                  <a:gd name="connsiteX10" fmla="*/ 12311 w 2567585"/>
                  <a:gd name="connsiteY10" fmla="*/ 6398 h 910308"/>
                  <a:gd name="connsiteX11" fmla="*/ 40788 w 2567585"/>
                  <a:gd name="connsiteY11" fmla="*/ 0 h 910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7585" h="910308">
                    <a:moveTo>
                      <a:pt x="2527516" y="833676"/>
                    </a:moveTo>
                    <a:cubicBezTo>
                      <a:pt x="2533144" y="831527"/>
                      <a:pt x="2540097" y="833015"/>
                      <a:pt x="2547049" y="838637"/>
                    </a:cubicBezTo>
                    <a:cubicBezTo>
                      <a:pt x="2560954" y="850542"/>
                      <a:pt x="2570224" y="874352"/>
                      <a:pt x="2566913" y="892209"/>
                    </a:cubicBezTo>
                    <a:cubicBezTo>
                      <a:pt x="2564265" y="910067"/>
                      <a:pt x="2550360" y="916020"/>
                      <a:pt x="2536455" y="904115"/>
                    </a:cubicBezTo>
                    <a:cubicBezTo>
                      <a:pt x="2522550" y="892209"/>
                      <a:pt x="2513280" y="869061"/>
                      <a:pt x="2515929" y="850542"/>
                    </a:cubicBezTo>
                    <a:cubicBezTo>
                      <a:pt x="2517584" y="841613"/>
                      <a:pt x="2521888" y="835826"/>
                      <a:pt x="2527516" y="833676"/>
                    </a:cubicBezTo>
                    <a:close/>
                    <a:moveTo>
                      <a:pt x="40788" y="0"/>
                    </a:moveTo>
                    <a:cubicBezTo>
                      <a:pt x="51047" y="0"/>
                      <a:pt x="61223" y="2133"/>
                      <a:pt x="68773" y="6398"/>
                    </a:cubicBezTo>
                    <a:cubicBezTo>
                      <a:pt x="84530" y="16242"/>
                      <a:pt x="84530" y="30680"/>
                      <a:pt x="68773" y="39212"/>
                    </a:cubicBezTo>
                    <a:cubicBezTo>
                      <a:pt x="53016" y="49056"/>
                      <a:pt x="27411" y="49056"/>
                      <a:pt x="12311" y="39212"/>
                    </a:cubicBezTo>
                    <a:cubicBezTo>
                      <a:pt x="-4103" y="30024"/>
                      <a:pt x="-4103" y="15586"/>
                      <a:pt x="12311" y="6398"/>
                    </a:cubicBezTo>
                    <a:cubicBezTo>
                      <a:pt x="20190" y="2133"/>
                      <a:pt x="30530" y="0"/>
                      <a:pt x="40788" y="0"/>
                    </a:cubicBezTo>
                    <a:close/>
                  </a:path>
                </a:pathLst>
              </a:custGeom>
              <a:solidFill>
                <a:schemeClr val="accent2">
                  <a:lumMod val="60000"/>
                  <a:lumOff val="40000"/>
                </a:schemeClr>
              </a:solidFill>
              <a:ln>
                <a:noFill/>
              </a:ln>
              <a:effectLst/>
            </p:spPr>
            <p:txBody>
              <a:bodyPr wrap="square" anchor="ctr">
                <a:noAutofit/>
              </a:bodyPr>
              <a:lstStyle/>
              <a:p>
                <a:endParaRPr lang="en-US" sz="6532" dirty="0">
                  <a:latin typeface="Lato Light" panose="020F0502020204030203" pitchFamily="34" charset="0"/>
                </a:endParaRPr>
              </a:p>
            </p:txBody>
          </p:sp>
        </p:grpSp>
        <p:grpSp>
          <p:nvGrpSpPr>
            <p:cNvPr id="6" name="Group 5">
              <a:extLst>
                <a:ext uri="{FF2B5EF4-FFF2-40B4-BE49-F238E27FC236}">
                  <a16:creationId xmlns:a16="http://schemas.microsoft.com/office/drawing/2014/main" id="{0339E44F-227F-471F-A75E-889B26468D6F}"/>
                </a:ext>
              </a:extLst>
            </p:cNvPr>
            <p:cNvGrpSpPr/>
            <p:nvPr/>
          </p:nvGrpSpPr>
          <p:grpSpPr>
            <a:xfrm>
              <a:off x="6422975" y="1713571"/>
              <a:ext cx="2522871" cy="2539490"/>
              <a:chOff x="1484788" y="2873431"/>
              <a:chExt cx="13116267" cy="10080569"/>
            </a:xfrm>
          </p:grpSpPr>
          <p:sp>
            <p:nvSpPr>
              <p:cNvPr id="328" name="Freeform 2">
                <a:extLst>
                  <a:ext uri="{FF2B5EF4-FFF2-40B4-BE49-F238E27FC236}">
                    <a16:creationId xmlns:a16="http://schemas.microsoft.com/office/drawing/2014/main" id="{8695F1E4-A7AA-4D0B-8C8D-5F0ED3588A78}"/>
                  </a:ext>
                </a:extLst>
              </p:cNvPr>
              <p:cNvSpPr>
                <a:spLocks noChangeArrowheads="1"/>
              </p:cNvSpPr>
              <p:nvPr/>
            </p:nvSpPr>
            <p:spPr bwMode="auto">
              <a:xfrm>
                <a:off x="1484788" y="3827908"/>
                <a:ext cx="11602745" cy="8530323"/>
              </a:xfrm>
              <a:custGeom>
                <a:avLst/>
                <a:gdLst>
                  <a:gd name="connsiteX0" fmla="*/ 9801527 w 10714073"/>
                  <a:gd name="connsiteY0" fmla="*/ 0 h 7876973"/>
                  <a:gd name="connsiteX1" fmla="*/ 10714073 w 10714073"/>
                  <a:gd name="connsiteY1" fmla="*/ 911795 h 7876973"/>
                  <a:gd name="connsiteX2" fmla="*/ 5730676 w 10714073"/>
                  <a:gd name="connsiteY2" fmla="*/ 5894014 h 7876973"/>
                  <a:gd name="connsiteX3" fmla="*/ 5485719 w 10714073"/>
                  <a:gd name="connsiteY3" fmla="*/ 6139598 h 7876973"/>
                  <a:gd name="connsiteX4" fmla="*/ 4961839 w 10714073"/>
                  <a:gd name="connsiteY4" fmla="*/ 6662770 h 7876973"/>
                  <a:gd name="connsiteX5" fmla="*/ 3748161 w 10714073"/>
                  <a:gd name="connsiteY5" fmla="*/ 7876973 h 7876973"/>
                  <a:gd name="connsiteX6" fmla="*/ 0 w 10714073"/>
                  <a:gd name="connsiteY6" fmla="*/ 4128553 h 7876973"/>
                  <a:gd name="connsiteX7" fmla="*/ 911238 w 10714073"/>
                  <a:gd name="connsiteY7" fmla="*/ 3217410 h 7876973"/>
                  <a:gd name="connsiteX8" fmla="*/ 2027587 w 10714073"/>
                  <a:gd name="connsiteY8" fmla="*/ 4332988 h 7876973"/>
                  <a:gd name="connsiteX9" fmla="*/ 3100170 w 10714073"/>
                  <a:gd name="connsiteY9" fmla="*/ 5405458 h 7876973"/>
                  <a:gd name="connsiteX10" fmla="*/ 3748161 w 10714073"/>
                  <a:gd name="connsiteY10" fmla="*/ 6053382 h 7876973"/>
                  <a:gd name="connsiteX11" fmla="*/ 4396153 w 10714073"/>
                  <a:gd name="connsiteY11" fmla="*/ 5405458 h 7876973"/>
                  <a:gd name="connsiteX12" fmla="*/ 8343546 w 10714073"/>
                  <a:gd name="connsiteY12" fmla="*/ 1457828 h 787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14073" h="7876973">
                    <a:moveTo>
                      <a:pt x="9801527" y="0"/>
                    </a:moveTo>
                    <a:lnTo>
                      <a:pt x="10714073" y="911795"/>
                    </a:lnTo>
                    <a:lnTo>
                      <a:pt x="5730676" y="5894014"/>
                    </a:lnTo>
                    <a:lnTo>
                      <a:pt x="5485719" y="6139598"/>
                    </a:lnTo>
                    <a:lnTo>
                      <a:pt x="4961839" y="6662770"/>
                    </a:lnTo>
                    <a:lnTo>
                      <a:pt x="3748161" y="7876973"/>
                    </a:lnTo>
                    <a:lnTo>
                      <a:pt x="0" y="4128553"/>
                    </a:lnTo>
                    <a:lnTo>
                      <a:pt x="911238" y="3217410"/>
                    </a:lnTo>
                    <a:lnTo>
                      <a:pt x="2027587" y="4332988"/>
                    </a:lnTo>
                    <a:lnTo>
                      <a:pt x="3100170" y="5405458"/>
                    </a:lnTo>
                    <a:lnTo>
                      <a:pt x="3748161" y="6053382"/>
                    </a:lnTo>
                    <a:lnTo>
                      <a:pt x="4396153" y="5405458"/>
                    </a:lnTo>
                    <a:lnTo>
                      <a:pt x="8343546" y="1457828"/>
                    </a:lnTo>
                    <a:close/>
                  </a:path>
                </a:pathLst>
              </a:custGeom>
              <a:solidFill>
                <a:schemeClr val="accent1"/>
              </a:solidFill>
              <a:ln>
                <a:noFill/>
              </a:ln>
              <a:effectLst/>
            </p:spPr>
            <p:txBody>
              <a:bodyPr wrap="square" anchor="ctr">
                <a:noAutofit/>
              </a:bodyPr>
              <a:lstStyle/>
              <a:p>
                <a:endParaRPr lang="en-US" sz="6532" dirty="0">
                  <a:latin typeface="Lato Light" panose="020F0502020204030203" pitchFamily="34" charset="0"/>
                </a:endParaRPr>
              </a:p>
            </p:txBody>
          </p:sp>
          <p:sp>
            <p:nvSpPr>
              <p:cNvPr id="329" name="Freeform 3">
                <a:extLst>
                  <a:ext uri="{FF2B5EF4-FFF2-40B4-BE49-F238E27FC236}">
                    <a16:creationId xmlns:a16="http://schemas.microsoft.com/office/drawing/2014/main" id="{F0AEC5A4-EC72-4F7C-93BC-B3DBEBFF0BE4}"/>
                  </a:ext>
                </a:extLst>
              </p:cNvPr>
              <p:cNvSpPr>
                <a:spLocks noChangeArrowheads="1"/>
              </p:cNvSpPr>
              <p:nvPr/>
            </p:nvSpPr>
            <p:spPr bwMode="auto">
              <a:xfrm>
                <a:off x="3680710" y="5406227"/>
                <a:ext cx="7186654" cy="5071831"/>
              </a:xfrm>
              <a:custGeom>
                <a:avLst/>
                <a:gdLst>
                  <a:gd name="T0" fmla="*/ 10161 w 10162"/>
                  <a:gd name="T1" fmla="*/ 516 h 7169"/>
                  <a:gd name="T2" fmla="*/ 10161 w 10162"/>
                  <a:gd name="T3" fmla="*/ 2301 h 7169"/>
                  <a:gd name="T4" fmla="*/ 5294 w 10162"/>
                  <a:gd name="T5" fmla="*/ 7168 h 7169"/>
                  <a:gd name="T6" fmla="*/ 517 w 10162"/>
                  <a:gd name="T7" fmla="*/ 7168 h 7169"/>
                  <a:gd name="T8" fmla="*/ 517 w 10162"/>
                  <a:gd name="T9" fmla="*/ 7168 h 7169"/>
                  <a:gd name="T10" fmla="*/ 0 w 10162"/>
                  <a:gd name="T11" fmla="*/ 6651 h 7169"/>
                  <a:gd name="T12" fmla="*/ 0 w 10162"/>
                  <a:gd name="T13" fmla="*/ 516 h 7169"/>
                  <a:gd name="T14" fmla="*/ 0 w 10162"/>
                  <a:gd name="T15" fmla="*/ 516 h 7169"/>
                  <a:gd name="T16" fmla="*/ 517 w 10162"/>
                  <a:gd name="T17" fmla="*/ 0 h 7169"/>
                  <a:gd name="T18" fmla="*/ 9644 w 10162"/>
                  <a:gd name="T19" fmla="*/ 0 h 7169"/>
                  <a:gd name="T20" fmla="*/ 9644 w 10162"/>
                  <a:gd name="T21" fmla="*/ 0 h 7169"/>
                  <a:gd name="T22" fmla="*/ 9669 w 10162"/>
                  <a:gd name="T23" fmla="*/ 0 h 7169"/>
                  <a:gd name="T24" fmla="*/ 9669 w 10162"/>
                  <a:gd name="T25" fmla="*/ 0 h 7169"/>
                  <a:gd name="T26" fmla="*/ 10161 w 10162"/>
                  <a:gd name="T27" fmla="*/ 516 h 7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62" h="7169">
                    <a:moveTo>
                      <a:pt x="10161" y="516"/>
                    </a:moveTo>
                    <a:lnTo>
                      <a:pt x="10161" y="2301"/>
                    </a:lnTo>
                    <a:lnTo>
                      <a:pt x="5294" y="7168"/>
                    </a:lnTo>
                    <a:lnTo>
                      <a:pt x="517" y="7168"/>
                    </a:lnTo>
                    <a:lnTo>
                      <a:pt x="517" y="7168"/>
                    </a:lnTo>
                    <a:cubicBezTo>
                      <a:pt x="231" y="7168"/>
                      <a:pt x="0" y="6936"/>
                      <a:pt x="0" y="6651"/>
                    </a:cubicBezTo>
                    <a:lnTo>
                      <a:pt x="0" y="516"/>
                    </a:lnTo>
                    <a:lnTo>
                      <a:pt x="0" y="516"/>
                    </a:lnTo>
                    <a:cubicBezTo>
                      <a:pt x="0" y="231"/>
                      <a:pt x="231" y="0"/>
                      <a:pt x="517" y="0"/>
                    </a:cubicBezTo>
                    <a:lnTo>
                      <a:pt x="9644" y="0"/>
                    </a:lnTo>
                    <a:lnTo>
                      <a:pt x="9644" y="0"/>
                    </a:lnTo>
                    <a:cubicBezTo>
                      <a:pt x="9653" y="0"/>
                      <a:pt x="9661" y="0"/>
                      <a:pt x="9669" y="0"/>
                    </a:cubicBezTo>
                    <a:lnTo>
                      <a:pt x="9669" y="0"/>
                    </a:lnTo>
                    <a:cubicBezTo>
                      <a:pt x="9944" y="13"/>
                      <a:pt x="10161" y="239"/>
                      <a:pt x="10161" y="516"/>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330" name="Freeform 4">
                <a:extLst>
                  <a:ext uri="{FF2B5EF4-FFF2-40B4-BE49-F238E27FC236}">
                    <a16:creationId xmlns:a16="http://schemas.microsoft.com/office/drawing/2014/main" id="{D46DA93C-7353-4AED-A516-CB1385BE53D7}"/>
                  </a:ext>
                </a:extLst>
              </p:cNvPr>
              <p:cNvSpPr>
                <a:spLocks noChangeArrowheads="1"/>
              </p:cNvSpPr>
              <p:nvPr/>
            </p:nvSpPr>
            <p:spPr bwMode="auto">
              <a:xfrm>
                <a:off x="3961440" y="4866602"/>
                <a:ext cx="6625196" cy="4816056"/>
              </a:xfrm>
              <a:custGeom>
                <a:avLst/>
                <a:gdLst>
                  <a:gd name="T0" fmla="*/ 9365 w 9366"/>
                  <a:gd name="T1" fmla="*/ 0 h 6808"/>
                  <a:gd name="T2" fmla="*/ 9365 w 9366"/>
                  <a:gd name="T3" fmla="*/ 3462 h 6808"/>
                  <a:gd name="T4" fmla="*/ 6018 w 9366"/>
                  <a:gd name="T5" fmla="*/ 6807 h 6808"/>
                  <a:gd name="T6" fmla="*/ 0 w 9366"/>
                  <a:gd name="T7" fmla="*/ 6807 h 6808"/>
                  <a:gd name="T8" fmla="*/ 0 w 9366"/>
                  <a:gd name="T9" fmla="*/ 0 h 6808"/>
                  <a:gd name="T10" fmla="*/ 9365 w 9366"/>
                  <a:gd name="T11" fmla="*/ 0 h 6808"/>
                </a:gdLst>
                <a:ahLst/>
                <a:cxnLst>
                  <a:cxn ang="0">
                    <a:pos x="T0" y="T1"/>
                  </a:cxn>
                  <a:cxn ang="0">
                    <a:pos x="T2" y="T3"/>
                  </a:cxn>
                  <a:cxn ang="0">
                    <a:pos x="T4" y="T5"/>
                  </a:cxn>
                  <a:cxn ang="0">
                    <a:pos x="T6" y="T7"/>
                  </a:cxn>
                  <a:cxn ang="0">
                    <a:pos x="T8" y="T9"/>
                  </a:cxn>
                  <a:cxn ang="0">
                    <a:pos x="T10" y="T11"/>
                  </a:cxn>
                </a:cxnLst>
                <a:rect l="0" t="0" r="r" b="b"/>
                <a:pathLst>
                  <a:path w="9366" h="6808">
                    <a:moveTo>
                      <a:pt x="9365" y="0"/>
                    </a:moveTo>
                    <a:lnTo>
                      <a:pt x="9365" y="3462"/>
                    </a:lnTo>
                    <a:lnTo>
                      <a:pt x="6018" y="6807"/>
                    </a:lnTo>
                    <a:lnTo>
                      <a:pt x="0" y="6807"/>
                    </a:lnTo>
                    <a:lnTo>
                      <a:pt x="0" y="0"/>
                    </a:lnTo>
                    <a:lnTo>
                      <a:pt x="9365" y="0"/>
                    </a:lnTo>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331" name="Freeform 5">
                <a:extLst>
                  <a:ext uri="{FF2B5EF4-FFF2-40B4-BE49-F238E27FC236}">
                    <a16:creationId xmlns:a16="http://schemas.microsoft.com/office/drawing/2014/main" id="{87AF669F-4708-4AD4-B99F-EE4313EEB6B0}"/>
                  </a:ext>
                </a:extLst>
              </p:cNvPr>
              <p:cNvSpPr>
                <a:spLocks noChangeArrowheads="1"/>
              </p:cNvSpPr>
              <p:nvPr/>
            </p:nvSpPr>
            <p:spPr bwMode="auto">
              <a:xfrm>
                <a:off x="3961440" y="4866604"/>
                <a:ext cx="6625196" cy="583292"/>
              </a:xfrm>
              <a:custGeom>
                <a:avLst/>
                <a:gdLst>
                  <a:gd name="T0" fmla="*/ 0 w 9366"/>
                  <a:gd name="T1" fmla="*/ 822 h 823"/>
                  <a:gd name="T2" fmla="*/ 9365 w 9366"/>
                  <a:gd name="T3" fmla="*/ 822 h 823"/>
                  <a:gd name="T4" fmla="*/ 9365 w 9366"/>
                  <a:gd name="T5" fmla="*/ 0 h 823"/>
                  <a:gd name="T6" fmla="*/ 0 w 9366"/>
                  <a:gd name="T7" fmla="*/ 0 h 823"/>
                  <a:gd name="T8" fmla="*/ 0 w 9366"/>
                  <a:gd name="T9" fmla="*/ 822 h 823"/>
                </a:gdLst>
                <a:ahLst/>
                <a:cxnLst>
                  <a:cxn ang="0">
                    <a:pos x="T0" y="T1"/>
                  </a:cxn>
                  <a:cxn ang="0">
                    <a:pos x="T2" y="T3"/>
                  </a:cxn>
                  <a:cxn ang="0">
                    <a:pos x="T4" y="T5"/>
                  </a:cxn>
                  <a:cxn ang="0">
                    <a:pos x="T6" y="T7"/>
                  </a:cxn>
                  <a:cxn ang="0">
                    <a:pos x="T8" y="T9"/>
                  </a:cxn>
                </a:cxnLst>
                <a:rect l="0" t="0" r="r" b="b"/>
                <a:pathLst>
                  <a:path w="9366" h="823">
                    <a:moveTo>
                      <a:pt x="0" y="822"/>
                    </a:moveTo>
                    <a:lnTo>
                      <a:pt x="9365" y="822"/>
                    </a:lnTo>
                    <a:lnTo>
                      <a:pt x="9365" y="0"/>
                    </a:lnTo>
                    <a:lnTo>
                      <a:pt x="0" y="0"/>
                    </a:lnTo>
                    <a:lnTo>
                      <a:pt x="0" y="822"/>
                    </a:ln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332" name="Freeform 6">
                <a:extLst>
                  <a:ext uri="{FF2B5EF4-FFF2-40B4-BE49-F238E27FC236}">
                    <a16:creationId xmlns:a16="http://schemas.microsoft.com/office/drawing/2014/main" id="{39A1344A-2880-4558-A91A-46EBF7ED38DA}"/>
                  </a:ext>
                </a:extLst>
              </p:cNvPr>
              <p:cNvSpPr>
                <a:spLocks noChangeArrowheads="1"/>
              </p:cNvSpPr>
              <p:nvPr/>
            </p:nvSpPr>
            <p:spPr bwMode="auto">
              <a:xfrm>
                <a:off x="4239048" y="5047518"/>
                <a:ext cx="945121" cy="221464"/>
              </a:xfrm>
              <a:custGeom>
                <a:avLst/>
                <a:gdLst>
                  <a:gd name="T0" fmla="*/ 1195 w 1337"/>
                  <a:gd name="T1" fmla="*/ 311 h 312"/>
                  <a:gd name="T2" fmla="*/ 140 w 1337"/>
                  <a:gd name="T3" fmla="*/ 311 h 312"/>
                  <a:gd name="T4" fmla="*/ 140 w 1337"/>
                  <a:gd name="T5" fmla="*/ 311 h 312"/>
                  <a:gd name="T6" fmla="*/ 0 w 1337"/>
                  <a:gd name="T7" fmla="*/ 170 h 312"/>
                  <a:gd name="T8" fmla="*/ 0 w 1337"/>
                  <a:gd name="T9" fmla="*/ 140 h 312"/>
                  <a:gd name="T10" fmla="*/ 0 w 1337"/>
                  <a:gd name="T11" fmla="*/ 140 h 312"/>
                  <a:gd name="T12" fmla="*/ 140 w 1337"/>
                  <a:gd name="T13" fmla="*/ 0 h 312"/>
                  <a:gd name="T14" fmla="*/ 1195 w 1337"/>
                  <a:gd name="T15" fmla="*/ 0 h 312"/>
                  <a:gd name="T16" fmla="*/ 1195 w 1337"/>
                  <a:gd name="T17" fmla="*/ 0 h 312"/>
                  <a:gd name="T18" fmla="*/ 1336 w 1337"/>
                  <a:gd name="T19" fmla="*/ 140 h 312"/>
                  <a:gd name="T20" fmla="*/ 1336 w 1337"/>
                  <a:gd name="T21" fmla="*/ 170 h 312"/>
                  <a:gd name="T22" fmla="*/ 1336 w 1337"/>
                  <a:gd name="T23" fmla="*/ 170 h 312"/>
                  <a:gd name="T24" fmla="*/ 1195 w 1337"/>
                  <a:gd name="T25" fmla="*/ 31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7" h="312">
                    <a:moveTo>
                      <a:pt x="1195" y="311"/>
                    </a:moveTo>
                    <a:lnTo>
                      <a:pt x="140" y="311"/>
                    </a:lnTo>
                    <a:lnTo>
                      <a:pt x="140" y="311"/>
                    </a:lnTo>
                    <a:cubicBezTo>
                      <a:pt x="63" y="311"/>
                      <a:pt x="0" y="248"/>
                      <a:pt x="0" y="170"/>
                    </a:cubicBezTo>
                    <a:lnTo>
                      <a:pt x="0" y="140"/>
                    </a:lnTo>
                    <a:lnTo>
                      <a:pt x="0" y="140"/>
                    </a:lnTo>
                    <a:cubicBezTo>
                      <a:pt x="0" y="63"/>
                      <a:pt x="63" y="0"/>
                      <a:pt x="140" y="0"/>
                    </a:cubicBezTo>
                    <a:lnTo>
                      <a:pt x="1195" y="0"/>
                    </a:lnTo>
                    <a:lnTo>
                      <a:pt x="1195" y="0"/>
                    </a:lnTo>
                    <a:cubicBezTo>
                      <a:pt x="1273" y="0"/>
                      <a:pt x="1336" y="63"/>
                      <a:pt x="1336" y="140"/>
                    </a:cubicBezTo>
                    <a:lnTo>
                      <a:pt x="1336" y="170"/>
                    </a:lnTo>
                    <a:lnTo>
                      <a:pt x="1336" y="170"/>
                    </a:lnTo>
                    <a:cubicBezTo>
                      <a:pt x="1336" y="248"/>
                      <a:pt x="1273" y="311"/>
                      <a:pt x="1195" y="311"/>
                    </a:cubicBezTo>
                  </a:path>
                </a:pathLst>
              </a:custGeom>
              <a:solidFill>
                <a:schemeClr val="accent5">
                  <a:lumMod val="20000"/>
                  <a:lumOff val="80000"/>
                </a:schemeClr>
              </a:solidFill>
              <a:ln>
                <a:noFill/>
              </a:ln>
              <a:effectLst/>
            </p:spPr>
            <p:txBody>
              <a:bodyPr wrap="none" anchor="ctr"/>
              <a:lstStyle/>
              <a:p>
                <a:endParaRPr lang="en-US" sz="6532" dirty="0">
                  <a:latin typeface="Lato Light" panose="020F0502020204030203" pitchFamily="34" charset="0"/>
                </a:endParaRPr>
              </a:p>
            </p:txBody>
          </p:sp>
          <p:sp>
            <p:nvSpPr>
              <p:cNvPr id="333" name="Freeform 7">
                <a:extLst>
                  <a:ext uri="{FF2B5EF4-FFF2-40B4-BE49-F238E27FC236}">
                    <a16:creationId xmlns:a16="http://schemas.microsoft.com/office/drawing/2014/main" id="{F1D417C0-49DE-4408-B701-C14B89B6E68C}"/>
                  </a:ext>
                </a:extLst>
              </p:cNvPr>
              <p:cNvSpPr>
                <a:spLocks noChangeArrowheads="1"/>
              </p:cNvSpPr>
              <p:nvPr/>
            </p:nvSpPr>
            <p:spPr bwMode="auto">
              <a:xfrm>
                <a:off x="10873604" y="10019533"/>
                <a:ext cx="3118" cy="3120"/>
              </a:xfrm>
              <a:custGeom>
                <a:avLst/>
                <a:gdLst>
                  <a:gd name="T0" fmla="*/ 1 w 3"/>
                  <a:gd name="T1" fmla="*/ 0 h 2"/>
                  <a:gd name="T2" fmla="*/ 1 w 3"/>
                  <a:gd name="T3" fmla="*/ 0 h 2"/>
                  <a:gd name="T4" fmla="*/ 2 w 3"/>
                  <a:gd name="T5" fmla="*/ 0 h 2"/>
                  <a:gd name="T6" fmla="*/ 2 w 3"/>
                  <a:gd name="T7" fmla="*/ 0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lnTo>
                      <a:pt x="1" y="0"/>
                    </a:lnTo>
                    <a:cubicBezTo>
                      <a:pt x="2" y="0"/>
                      <a:pt x="2" y="0"/>
                      <a:pt x="2" y="0"/>
                    </a:cubicBezTo>
                    <a:lnTo>
                      <a:pt x="2" y="0"/>
                    </a:lnTo>
                    <a:cubicBezTo>
                      <a:pt x="0" y="1"/>
                      <a:pt x="0" y="1"/>
                      <a:pt x="1" y="0"/>
                    </a:cubicBezTo>
                  </a:path>
                </a:pathLst>
              </a:custGeom>
              <a:solidFill>
                <a:srgbClr val="32365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grpSp>
            <p:nvGrpSpPr>
              <p:cNvPr id="334" name="Group 333">
                <a:extLst>
                  <a:ext uri="{FF2B5EF4-FFF2-40B4-BE49-F238E27FC236}">
                    <a16:creationId xmlns:a16="http://schemas.microsoft.com/office/drawing/2014/main" id="{296B0059-42A0-4D53-82B8-B37F269EA825}"/>
                  </a:ext>
                </a:extLst>
              </p:cNvPr>
              <p:cNvGrpSpPr/>
              <p:nvPr/>
            </p:nvGrpSpPr>
            <p:grpSpPr>
              <a:xfrm>
                <a:off x="9884204" y="8423199"/>
                <a:ext cx="1786124" cy="1044712"/>
                <a:chOff x="11022943" y="7663677"/>
                <a:chExt cx="610625" cy="357157"/>
              </a:xfrm>
            </p:grpSpPr>
            <p:sp>
              <p:nvSpPr>
                <p:cNvPr id="406" name="Freeform 8">
                  <a:extLst>
                    <a:ext uri="{FF2B5EF4-FFF2-40B4-BE49-F238E27FC236}">
                      <a16:creationId xmlns:a16="http://schemas.microsoft.com/office/drawing/2014/main" id="{FDE03292-2533-4449-8E8E-E1DE8B557466}"/>
                    </a:ext>
                  </a:extLst>
                </p:cNvPr>
                <p:cNvSpPr>
                  <a:spLocks noChangeArrowheads="1"/>
                </p:cNvSpPr>
                <p:nvPr/>
              </p:nvSpPr>
              <p:spPr bwMode="auto">
                <a:xfrm>
                  <a:off x="11022944" y="7663677"/>
                  <a:ext cx="610624" cy="357157"/>
                </a:xfrm>
                <a:custGeom>
                  <a:avLst/>
                  <a:gdLst>
                    <a:gd name="T0" fmla="*/ 0 w 936"/>
                    <a:gd name="T1" fmla="*/ 544 h 545"/>
                    <a:gd name="T2" fmla="*/ 935 w 936"/>
                    <a:gd name="T3" fmla="*/ 21 h 545"/>
                    <a:gd name="T4" fmla="*/ 613 w 936"/>
                    <a:gd name="T5" fmla="*/ 0 h 545"/>
                    <a:gd name="T6" fmla="*/ 0 w 936"/>
                    <a:gd name="T7" fmla="*/ 544 h 545"/>
                  </a:gdLst>
                  <a:ahLst/>
                  <a:cxnLst>
                    <a:cxn ang="0">
                      <a:pos x="T0" y="T1"/>
                    </a:cxn>
                    <a:cxn ang="0">
                      <a:pos x="T2" y="T3"/>
                    </a:cxn>
                    <a:cxn ang="0">
                      <a:pos x="T4" y="T5"/>
                    </a:cxn>
                    <a:cxn ang="0">
                      <a:pos x="T6" y="T7"/>
                    </a:cxn>
                  </a:cxnLst>
                  <a:rect l="0" t="0" r="r" b="b"/>
                  <a:pathLst>
                    <a:path w="936" h="545">
                      <a:moveTo>
                        <a:pt x="0" y="544"/>
                      </a:moveTo>
                      <a:lnTo>
                        <a:pt x="935" y="21"/>
                      </a:lnTo>
                      <a:lnTo>
                        <a:pt x="613" y="0"/>
                      </a:lnTo>
                      <a:lnTo>
                        <a:pt x="0" y="544"/>
                      </a:lnTo>
                    </a:path>
                  </a:pathLst>
                </a:custGeom>
                <a:solidFill>
                  <a:schemeClr val="bg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407" name="Freeform 9">
                  <a:extLst>
                    <a:ext uri="{FF2B5EF4-FFF2-40B4-BE49-F238E27FC236}">
                      <a16:creationId xmlns:a16="http://schemas.microsoft.com/office/drawing/2014/main" id="{34214BD0-465B-46D4-A488-22BF606E5C74}"/>
                    </a:ext>
                  </a:extLst>
                </p:cNvPr>
                <p:cNvSpPr>
                  <a:spLocks noChangeArrowheads="1"/>
                </p:cNvSpPr>
                <p:nvPr/>
              </p:nvSpPr>
              <p:spPr bwMode="auto">
                <a:xfrm>
                  <a:off x="11022944" y="7712643"/>
                  <a:ext cx="345636" cy="308191"/>
                </a:xfrm>
                <a:custGeom>
                  <a:avLst/>
                  <a:gdLst>
                    <a:gd name="T0" fmla="*/ 0 w 530"/>
                    <a:gd name="T1" fmla="*/ 469 h 470"/>
                    <a:gd name="T2" fmla="*/ 287 w 530"/>
                    <a:gd name="T3" fmla="*/ 6 h 470"/>
                    <a:gd name="T4" fmla="*/ 529 w 530"/>
                    <a:gd name="T5" fmla="*/ 0 h 470"/>
                    <a:gd name="T6" fmla="*/ 0 w 530"/>
                    <a:gd name="T7" fmla="*/ 469 h 470"/>
                  </a:gdLst>
                  <a:ahLst/>
                  <a:cxnLst>
                    <a:cxn ang="0">
                      <a:pos x="T0" y="T1"/>
                    </a:cxn>
                    <a:cxn ang="0">
                      <a:pos x="T2" y="T3"/>
                    </a:cxn>
                    <a:cxn ang="0">
                      <a:pos x="T4" y="T5"/>
                    </a:cxn>
                    <a:cxn ang="0">
                      <a:pos x="T6" y="T7"/>
                    </a:cxn>
                  </a:cxnLst>
                  <a:rect l="0" t="0" r="r" b="b"/>
                  <a:pathLst>
                    <a:path w="530" h="470">
                      <a:moveTo>
                        <a:pt x="0" y="469"/>
                      </a:moveTo>
                      <a:lnTo>
                        <a:pt x="287" y="6"/>
                      </a:lnTo>
                      <a:lnTo>
                        <a:pt x="529" y="0"/>
                      </a:lnTo>
                      <a:lnTo>
                        <a:pt x="0" y="469"/>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408" name="Freeform 10">
                  <a:extLst>
                    <a:ext uri="{FF2B5EF4-FFF2-40B4-BE49-F238E27FC236}">
                      <a16:creationId xmlns:a16="http://schemas.microsoft.com/office/drawing/2014/main" id="{4EFE1121-6566-4729-AE80-6F9BD7CB420A}"/>
                    </a:ext>
                  </a:extLst>
                </p:cNvPr>
                <p:cNvSpPr>
                  <a:spLocks noChangeArrowheads="1"/>
                </p:cNvSpPr>
                <p:nvPr/>
              </p:nvSpPr>
              <p:spPr bwMode="auto">
                <a:xfrm>
                  <a:off x="11022943" y="7755848"/>
                  <a:ext cx="483891" cy="262108"/>
                </a:xfrm>
                <a:custGeom>
                  <a:avLst/>
                  <a:gdLst>
                    <a:gd name="T0" fmla="*/ 720 w 740"/>
                    <a:gd name="T1" fmla="*/ 0 h 403"/>
                    <a:gd name="T2" fmla="*/ 739 w 740"/>
                    <a:gd name="T3" fmla="*/ 117 h 403"/>
                    <a:gd name="T4" fmla="*/ 0 w 740"/>
                    <a:gd name="T5" fmla="*/ 402 h 403"/>
                    <a:gd name="T6" fmla="*/ 720 w 740"/>
                    <a:gd name="T7" fmla="*/ 0 h 403"/>
                  </a:gdLst>
                  <a:ahLst/>
                  <a:cxnLst>
                    <a:cxn ang="0">
                      <a:pos x="T0" y="T1"/>
                    </a:cxn>
                    <a:cxn ang="0">
                      <a:pos x="T2" y="T3"/>
                    </a:cxn>
                    <a:cxn ang="0">
                      <a:pos x="T4" y="T5"/>
                    </a:cxn>
                    <a:cxn ang="0">
                      <a:pos x="T6" y="T7"/>
                    </a:cxn>
                  </a:cxnLst>
                  <a:rect l="0" t="0" r="r" b="b"/>
                  <a:pathLst>
                    <a:path w="740" h="403">
                      <a:moveTo>
                        <a:pt x="720" y="0"/>
                      </a:moveTo>
                      <a:lnTo>
                        <a:pt x="739" y="117"/>
                      </a:lnTo>
                      <a:lnTo>
                        <a:pt x="0" y="402"/>
                      </a:lnTo>
                      <a:lnTo>
                        <a:pt x="720" y="0"/>
                      </a:lnTo>
                    </a:path>
                  </a:pathLst>
                </a:custGeom>
                <a:solidFill>
                  <a:schemeClr val="bg1">
                    <a:lumMod val="65000"/>
                  </a:schemeClr>
                </a:solidFill>
                <a:ln>
                  <a:noFill/>
                </a:ln>
                <a:effectLst/>
              </p:spPr>
              <p:txBody>
                <a:bodyPr wrap="none" anchor="ctr"/>
                <a:lstStyle/>
                <a:p>
                  <a:endParaRPr lang="en-US" sz="6532" dirty="0">
                    <a:latin typeface="Lato Light" panose="020F0502020204030203" pitchFamily="34" charset="0"/>
                  </a:endParaRPr>
                </a:p>
              </p:txBody>
            </p:sp>
          </p:grpSp>
          <p:sp>
            <p:nvSpPr>
              <p:cNvPr id="335" name="Freeform 12">
                <a:extLst>
                  <a:ext uri="{FF2B5EF4-FFF2-40B4-BE49-F238E27FC236}">
                    <a16:creationId xmlns:a16="http://schemas.microsoft.com/office/drawing/2014/main" id="{B5BD4E24-9543-4E1F-B99D-ECAC27E4920D}"/>
                  </a:ext>
                </a:extLst>
              </p:cNvPr>
              <p:cNvSpPr>
                <a:spLocks noChangeArrowheads="1"/>
              </p:cNvSpPr>
              <p:nvPr/>
            </p:nvSpPr>
            <p:spPr bwMode="auto">
              <a:xfrm>
                <a:off x="12763842" y="5259623"/>
                <a:ext cx="1232086" cy="1197775"/>
              </a:xfrm>
              <a:custGeom>
                <a:avLst/>
                <a:gdLst>
                  <a:gd name="T0" fmla="*/ 1370 w 1740"/>
                  <a:gd name="T1" fmla="*/ 1127 h 1693"/>
                  <a:gd name="T2" fmla="*/ 1370 w 1740"/>
                  <a:gd name="T3" fmla="*/ 1127 h 1693"/>
                  <a:gd name="T4" fmla="*/ 782 w 1740"/>
                  <a:gd name="T5" fmla="*/ 1467 h 1693"/>
                  <a:gd name="T6" fmla="*/ 782 w 1740"/>
                  <a:gd name="T7" fmla="*/ 1467 h 1693"/>
                  <a:gd name="T8" fmla="*/ 612 w 1740"/>
                  <a:gd name="T9" fmla="*/ 1427 h 1693"/>
                  <a:gd name="T10" fmla="*/ 612 w 1740"/>
                  <a:gd name="T11" fmla="*/ 1427 h 1693"/>
                  <a:gd name="T12" fmla="*/ 575 w 1740"/>
                  <a:gd name="T13" fmla="*/ 1411 h 1693"/>
                  <a:gd name="T14" fmla="*/ 575 w 1740"/>
                  <a:gd name="T15" fmla="*/ 1411 h 1693"/>
                  <a:gd name="T16" fmla="*/ 301 w 1740"/>
                  <a:gd name="T17" fmla="*/ 1149 h 1693"/>
                  <a:gd name="T18" fmla="*/ 301 w 1740"/>
                  <a:gd name="T19" fmla="*/ 1149 h 1693"/>
                  <a:gd name="T20" fmla="*/ 291 w 1740"/>
                  <a:gd name="T21" fmla="*/ 616 h 1693"/>
                  <a:gd name="T22" fmla="*/ 291 w 1740"/>
                  <a:gd name="T23" fmla="*/ 616 h 1693"/>
                  <a:gd name="T24" fmla="*/ 396 w 1740"/>
                  <a:gd name="T25" fmla="*/ 462 h 1693"/>
                  <a:gd name="T26" fmla="*/ 396 w 1740"/>
                  <a:gd name="T27" fmla="*/ 462 h 1693"/>
                  <a:gd name="T28" fmla="*/ 1086 w 1740"/>
                  <a:gd name="T29" fmla="*/ 331 h 1693"/>
                  <a:gd name="T30" fmla="*/ 1086 w 1740"/>
                  <a:gd name="T31" fmla="*/ 331 h 1693"/>
                  <a:gd name="T32" fmla="*/ 1370 w 1740"/>
                  <a:gd name="T33" fmla="*/ 1127 h 1693"/>
                  <a:gd name="T34" fmla="*/ 1171 w 1740"/>
                  <a:gd name="T35" fmla="*/ 152 h 1693"/>
                  <a:gd name="T36" fmla="*/ 1171 w 1740"/>
                  <a:gd name="T37" fmla="*/ 152 h 1693"/>
                  <a:gd name="T38" fmla="*/ 250 w 1740"/>
                  <a:gd name="T39" fmla="*/ 325 h 1693"/>
                  <a:gd name="T40" fmla="*/ 250 w 1740"/>
                  <a:gd name="T41" fmla="*/ 325 h 1693"/>
                  <a:gd name="T42" fmla="*/ 111 w 1740"/>
                  <a:gd name="T43" fmla="*/ 531 h 1693"/>
                  <a:gd name="T44" fmla="*/ 111 w 1740"/>
                  <a:gd name="T45" fmla="*/ 531 h 1693"/>
                  <a:gd name="T46" fmla="*/ 125 w 1740"/>
                  <a:gd name="T47" fmla="*/ 1241 h 1693"/>
                  <a:gd name="T48" fmla="*/ 125 w 1740"/>
                  <a:gd name="T49" fmla="*/ 1241 h 1693"/>
                  <a:gd name="T50" fmla="*/ 490 w 1740"/>
                  <a:gd name="T51" fmla="*/ 1592 h 1693"/>
                  <a:gd name="T52" fmla="*/ 490 w 1740"/>
                  <a:gd name="T53" fmla="*/ 1592 h 1693"/>
                  <a:gd name="T54" fmla="*/ 539 w 1740"/>
                  <a:gd name="T55" fmla="*/ 1613 h 1693"/>
                  <a:gd name="T56" fmla="*/ 539 w 1740"/>
                  <a:gd name="T57" fmla="*/ 1613 h 1693"/>
                  <a:gd name="T58" fmla="*/ 767 w 1740"/>
                  <a:gd name="T59" fmla="*/ 1666 h 1693"/>
                  <a:gd name="T60" fmla="*/ 767 w 1740"/>
                  <a:gd name="T61" fmla="*/ 1666 h 1693"/>
                  <a:gd name="T62" fmla="*/ 1551 w 1740"/>
                  <a:gd name="T63" fmla="*/ 1212 h 1693"/>
                  <a:gd name="T64" fmla="*/ 1551 w 1740"/>
                  <a:gd name="T65" fmla="*/ 1212 h 1693"/>
                  <a:gd name="T66" fmla="*/ 1171 w 1740"/>
                  <a:gd name="T67" fmla="*/ 152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0" h="1693">
                    <a:moveTo>
                      <a:pt x="1370" y="1127"/>
                    </a:moveTo>
                    <a:lnTo>
                      <a:pt x="1370" y="1127"/>
                    </a:lnTo>
                    <a:cubicBezTo>
                      <a:pt x="1261" y="1358"/>
                      <a:pt x="1023" y="1487"/>
                      <a:pt x="782" y="1467"/>
                    </a:cubicBezTo>
                    <a:lnTo>
                      <a:pt x="782" y="1467"/>
                    </a:lnTo>
                    <a:cubicBezTo>
                      <a:pt x="725" y="1463"/>
                      <a:pt x="668" y="1450"/>
                      <a:pt x="612" y="1427"/>
                    </a:cubicBezTo>
                    <a:lnTo>
                      <a:pt x="612" y="1427"/>
                    </a:lnTo>
                    <a:cubicBezTo>
                      <a:pt x="600" y="1423"/>
                      <a:pt x="587" y="1417"/>
                      <a:pt x="575" y="1411"/>
                    </a:cubicBezTo>
                    <a:lnTo>
                      <a:pt x="575" y="1411"/>
                    </a:lnTo>
                    <a:cubicBezTo>
                      <a:pt x="453" y="1354"/>
                      <a:pt x="359" y="1260"/>
                      <a:pt x="301" y="1149"/>
                    </a:cubicBezTo>
                    <a:lnTo>
                      <a:pt x="301" y="1149"/>
                    </a:lnTo>
                    <a:cubicBezTo>
                      <a:pt x="217" y="989"/>
                      <a:pt x="207" y="792"/>
                      <a:pt x="291" y="616"/>
                    </a:cubicBezTo>
                    <a:lnTo>
                      <a:pt x="291" y="616"/>
                    </a:lnTo>
                    <a:cubicBezTo>
                      <a:pt x="318" y="558"/>
                      <a:pt x="354" y="506"/>
                      <a:pt x="396" y="462"/>
                    </a:cubicBezTo>
                    <a:lnTo>
                      <a:pt x="396" y="462"/>
                    </a:lnTo>
                    <a:cubicBezTo>
                      <a:pt x="569" y="279"/>
                      <a:pt x="846" y="218"/>
                      <a:pt x="1086" y="331"/>
                    </a:cubicBezTo>
                    <a:lnTo>
                      <a:pt x="1086" y="331"/>
                    </a:lnTo>
                    <a:cubicBezTo>
                      <a:pt x="1384" y="473"/>
                      <a:pt x="1512" y="829"/>
                      <a:pt x="1370" y="1127"/>
                    </a:cubicBezTo>
                    <a:close/>
                    <a:moveTo>
                      <a:pt x="1171" y="152"/>
                    </a:moveTo>
                    <a:lnTo>
                      <a:pt x="1171" y="152"/>
                    </a:lnTo>
                    <a:cubicBezTo>
                      <a:pt x="851" y="0"/>
                      <a:pt x="481" y="81"/>
                      <a:pt x="250" y="325"/>
                    </a:cubicBezTo>
                    <a:lnTo>
                      <a:pt x="250" y="325"/>
                    </a:lnTo>
                    <a:cubicBezTo>
                      <a:pt x="194" y="384"/>
                      <a:pt x="147" y="453"/>
                      <a:pt x="111" y="531"/>
                    </a:cubicBezTo>
                    <a:lnTo>
                      <a:pt x="111" y="531"/>
                    </a:lnTo>
                    <a:cubicBezTo>
                      <a:pt x="0" y="765"/>
                      <a:pt x="13" y="1027"/>
                      <a:pt x="125" y="1241"/>
                    </a:cubicBezTo>
                    <a:lnTo>
                      <a:pt x="125" y="1241"/>
                    </a:lnTo>
                    <a:cubicBezTo>
                      <a:pt x="203" y="1390"/>
                      <a:pt x="327" y="1515"/>
                      <a:pt x="490" y="1592"/>
                    </a:cubicBezTo>
                    <a:lnTo>
                      <a:pt x="490" y="1592"/>
                    </a:lnTo>
                    <a:cubicBezTo>
                      <a:pt x="506" y="1599"/>
                      <a:pt x="522" y="1607"/>
                      <a:pt x="539" y="1613"/>
                    </a:cubicBezTo>
                    <a:lnTo>
                      <a:pt x="539" y="1613"/>
                    </a:lnTo>
                    <a:cubicBezTo>
                      <a:pt x="613" y="1642"/>
                      <a:pt x="690" y="1660"/>
                      <a:pt x="767" y="1666"/>
                    </a:cubicBezTo>
                    <a:lnTo>
                      <a:pt x="767" y="1666"/>
                    </a:lnTo>
                    <a:cubicBezTo>
                      <a:pt x="1087" y="1692"/>
                      <a:pt x="1405" y="1520"/>
                      <a:pt x="1551" y="1212"/>
                    </a:cubicBezTo>
                    <a:lnTo>
                      <a:pt x="1551" y="1212"/>
                    </a:lnTo>
                    <a:cubicBezTo>
                      <a:pt x="1739" y="815"/>
                      <a:pt x="1569" y="340"/>
                      <a:pt x="1171" y="152"/>
                    </a:cubicBezTo>
                    <a:close/>
                  </a:path>
                </a:pathLst>
              </a:custGeom>
              <a:solidFill>
                <a:schemeClr val="bg1">
                  <a:lumMod val="95000"/>
                </a:schemeClr>
              </a:solidFill>
              <a:ln>
                <a:noFill/>
              </a:ln>
              <a:effectLst/>
            </p:spPr>
            <p:txBody>
              <a:bodyPr wrap="none" anchor="ctr"/>
              <a:lstStyle/>
              <a:p>
                <a:endParaRPr lang="en-US" sz="6532" dirty="0">
                  <a:latin typeface="Lato Light" panose="020F0502020204030203" pitchFamily="34" charset="0"/>
                </a:endParaRPr>
              </a:p>
            </p:txBody>
          </p:sp>
          <p:sp>
            <p:nvSpPr>
              <p:cNvPr id="336" name="Freeform 13">
                <a:extLst>
                  <a:ext uri="{FF2B5EF4-FFF2-40B4-BE49-F238E27FC236}">
                    <a16:creationId xmlns:a16="http://schemas.microsoft.com/office/drawing/2014/main" id="{A70D4253-54BC-41FE-8920-5BCFD28C8117}"/>
                  </a:ext>
                </a:extLst>
              </p:cNvPr>
              <p:cNvSpPr>
                <a:spLocks noChangeArrowheads="1"/>
              </p:cNvSpPr>
              <p:nvPr/>
            </p:nvSpPr>
            <p:spPr bwMode="auto">
              <a:xfrm>
                <a:off x="12763843" y="5490444"/>
                <a:ext cx="280728" cy="648795"/>
              </a:xfrm>
              <a:custGeom>
                <a:avLst/>
                <a:gdLst>
                  <a:gd name="T0" fmla="*/ 301 w 397"/>
                  <a:gd name="T1" fmla="*/ 824 h 917"/>
                  <a:gd name="T2" fmla="*/ 125 w 397"/>
                  <a:gd name="T3" fmla="*/ 916 h 917"/>
                  <a:gd name="T4" fmla="*/ 125 w 397"/>
                  <a:gd name="T5" fmla="*/ 916 h 917"/>
                  <a:gd name="T6" fmla="*/ 111 w 397"/>
                  <a:gd name="T7" fmla="*/ 206 h 917"/>
                  <a:gd name="T8" fmla="*/ 111 w 397"/>
                  <a:gd name="T9" fmla="*/ 206 h 917"/>
                  <a:gd name="T10" fmla="*/ 250 w 397"/>
                  <a:gd name="T11" fmla="*/ 0 h 917"/>
                  <a:gd name="T12" fmla="*/ 396 w 397"/>
                  <a:gd name="T13" fmla="*/ 137 h 917"/>
                  <a:gd name="T14" fmla="*/ 396 w 397"/>
                  <a:gd name="T15" fmla="*/ 137 h 917"/>
                  <a:gd name="T16" fmla="*/ 291 w 397"/>
                  <a:gd name="T17" fmla="*/ 291 h 917"/>
                  <a:gd name="T18" fmla="*/ 291 w 397"/>
                  <a:gd name="T19" fmla="*/ 291 h 917"/>
                  <a:gd name="T20" fmla="*/ 301 w 397"/>
                  <a:gd name="T21" fmla="*/ 824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 h="917">
                    <a:moveTo>
                      <a:pt x="301" y="824"/>
                    </a:moveTo>
                    <a:lnTo>
                      <a:pt x="125" y="916"/>
                    </a:lnTo>
                    <a:lnTo>
                      <a:pt x="125" y="916"/>
                    </a:lnTo>
                    <a:cubicBezTo>
                      <a:pt x="13" y="702"/>
                      <a:pt x="0" y="440"/>
                      <a:pt x="111" y="206"/>
                    </a:cubicBezTo>
                    <a:lnTo>
                      <a:pt x="111" y="206"/>
                    </a:lnTo>
                    <a:cubicBezTo>
                      <a:pt x="147" y="128"/>
                      <a:pt x="194" y="59"/>
                      <a:pt x="250" y="0"/>
                    </a:cubicBezTo>
                    <a:lnTo>
                      <a:pt x="396" y="137"/>
                    </a:lnTo>
                    <a:lnTo>
                      <a:pt x="396" y="137"/>
                    </a:lnTo>
                    <a:cubicBezTo>
                      <a:pt x="354" y="181"/>
                      <a:pt x="318" y="233"/>
                      <a:pt x="291" y="291"/>
                    </a:cubicBezTo>
                    <a:lnTo>
                      <a:pt x="291" y="291"/>
                    </a:lnTo>
                    <a:cubicBezTo>
                      <a:pt x="207" y="467"/>
                      <a:pt x="217" y="664"/>
                      <a:pt x="301" y="824"/>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337" name="Freeform 13">
                <a:extLst>
                  <a:ext uri="{FF2B5EF4-FFF2-40B4-BE49-F238E27FC236}">
                    <a16:creationId xmlns:a16="http://schemas.microsoft.com/office/drawing/2014/main" id="{4462CC28-E5BF-4658-9599-4C06D90A11AA}"/>
                  </a:ext>
                </a:extLst>
              </p:cNvPr>
              <p:cNvSpPr>
                <a:spLocks noChangeArrowheads="1"/>
              </p:cNvSpPr>
              <p:nvPr/>
            </p:nvSpPr>
            <p:spPr bwMode="auto">
              <a:xfrm>
                <a:off x="12851178" y="6073737"/>
                <a:ext cx="464059" cy="364245"/>
              </a:xfrm>
              <a:custGeom>
                <a:avLst/>
                <a:gdLst>
                  <a:gd name="connsiteX0" fmla="*/ 115308 w 428516"/>
                  <a:gd name="connsiteY0" fmla="*/ 0 h 336347"/>
                  <a:gd name="connsiteX1" fmla="*/ 294818 w 428516"/>
                  <a:gd name="connsiteY1" fmla="*/ 170402 h 336347"/>
                  <a:gd name="connsiteX2" fmla="*/ 319058 w 428516"/>
                  <a:gd name="connsiteY2" fmla="*/ 180808 h 336347"/>
                  <a:gd name="connsiteX3" fmla="*/ 318726 w 428516"/>
                  <a:gd name="connsiteY3" fmla="*/ 181646 h 336347"/>
                  <a:gd name="connsiteX4" fmla="*/ 373086 w 428516"/>
                  <a:gd name="connsiteY4" fmla="*/ 199038 h 336347"/>
                  <a:gd name="connsiteX5" fmla="*/ 428516 w 428516"/>
                  <a:gd name="connsiteY5" fmla="*/ 207382 h 336347"/>
                  <a:gd name="connsiteX6" fmla="*/ 418778 w 428516"/>
                  <a:gd name="connsiteY6" fmla="*/ 336347 h 336347"/>
                  <a:gd name="connsiteX7" fmla="*/ 270750 w 428516"/>
                  <a:gd name="connsiteY7" fmla="*/ 302000 h 336347"/>
                  <a:gd name="connsiteX8" fmla="*/ 270892 w 428516"/>
                  <a:gd name="connsiteY8" fmla="*/ 301636 h 336347"/>
                  <a:gd name="connsiteX9" fmla="*/ 239130 w 428516"/>
                  <a:gd name="connsiteY9" fmla="*/ 288123 h 336347"/>
                  <a:gd name="connsiteX10" fmla="*/ 0 w 428516"/>
                  <a:gd name="connsiteY10" fmla="*/ 59836 h 336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516" h="336347">
                    <a:moveTo>
                      <a:pt x="115308" y="0"/>
                    </a:moveTo>
                    <a:cubicBezTo>
                      <a:pt x="153306" y="72193"/>
                      <a:pt x="214890" y="133330"/>
                      <a:pt x="294818" y="170402"/>
                    </a:cubicBezTo>
                    <a:cubicBezTo>
                      <a:pt x="302680" y="174304"/>
                      <a:pt x="311198" y="178206"/>
                      <a:pt x="319058" y="180808"/>
                    </a:cubicBezTo>
                    <a:lnTo>
                      <a:pt x="318726" y="181646"/>
                    </a:lnTo>
                    <a:lnTo>
                      <a:pt x="373086" y="199038"/>
                    </a:lnTo>
                    <a:cubicBezTo>
                      <a:pt x="391510" y="203331"/>
                      <a:pt x="410012" y="206086"/>
                      <a:pt x="428516" y="207382"/>
                    </a:cubicBezTo>
                    <a:lnTo>
                      <a:pt x="418778" y="336347"/>
                    </a:lnTo>
                    <a:cubicBezTo>
                      <a:pt x="368786" y="332459"/>
                      <a:pt x="318794" y="320794"/>
                      <a:pt x="270750" y="302000"/>
                    </a:cubicBezTo>
                    <a:lnTo>
                      <a:pt x="270892" y="301636"/>
                    </a:lnTo>
                    <a:lnTo>
                      <a:pt x="239130" y="288123"/>
                    </a:lnTo>
                    <a:cubicBezTo>
                      <a:pt x="132342" y="238043"/>
                      <a:pt x="51102" y="156744"/>
                      <a:pt x="0" y="59836"/>
                    </a:cubicBezTo>
                    <a:close/>
                  </a:path>
                </a:pathLst>
              </a:custGeom>
              <a:solidFill>
                <a:schemeClr val="accent1"/>
              </a:solidFill>
              <a:ln>
                <a:noFill/>
              </a:ln>
              <a:effectLst/>
            </p:spPr>
            <p:txBody>
              <a:bodyPr wrap="square" anchor="ctr">
                <a:noAutofit/>
              </a:bodyPr>
              <a:lstStyle/>
              <a:p>
                <a:endParaRPr lang="en-US" sz="6532" dirty="0">
                  <a:latin typeface="Lato Light" panose="020F0502020204030203" pitchFamily="34" charset="0"/>
                </a:endParaRPr>
              </a:p>
            </p:txBody>
          </p:sp>
          <p:sp>
            <p:nvSpPr>
              <p:cNvPr id="338" name="Freeform 16">
                <a:extLst>
                  <a:ext uri="{FF2B5EF4-FFF2-40B4-BE49-F238E27FC236}">
                    <a16:creationId xmlns:a16="http://schemas.microsoft.com/office/drawing/2014/main" id="{D0819F18-2567-4276-A163-533286EDB00E}"/>
                  </a:ext>
                </a:extLst>
              </p:cNvPr>
              <p:cNvSpPr>
                <a:spLocks noChangeArrowheads="1"/>
              </p:cNvSpPr>
              <p:nvPr/>
            </p:nvSpPr>
            <p:spPr bwMode="auto">
              <a:xfrm>
                <a:off x="12124405" y="6341990"/>
                <a:ext cx="1054292" cy="467881"/>
              </a:xfrm>
              <a:custGeom>
                <a:avLst/>
                <a:gdLst>
                  <a:gd name="T0" fmla="*/ 1488 w 1489"/>
                  <a:gd name="T1" fmla="*/ 660 h 661"/>
                  <a:gd name="T2" fmla="*/ 0 w 1489"/>
                  <a:gd name="T3" fmla="*/ 660 h 661"/>
                  <a:gd name="T4" fmla="*/ 0 w 1489"/>
                  <a:gd name="T5" fmla="*/ 630 h 661"/>
                  <a:gd name="T6" fmla="*/ 1458 w 1489"/>
                  <a:gd name="T7" fmla="*/ 630 h 661"/>
                  <a:gd name="T8" fmla="*/ 1458 w 1489"/>
                  <a:gd name="T9" fmla="*/ 0 h 661"/>
                  <a:gd name="T10" fmla="*/ 1488 w 1489"/>
                  <a:gd name="T11" fmla="*/ 0 h 661"/>
                  <a:gd name="T12" fmla="*/ 1488 w 1489"/>
                  <a:gd name="T13" fmla="*/ 660 h 661"/>
                </a:gdLst>
                <a:ahLst/>
                <a:cxnLst>
                  <a:cxn ang="0">
                    <a:pos x="T0" y="T1"/>
                  </a:cxn>
                  <a:cxn ang="0">
                    <a:pos x="T2" y="T3"/>
                  </a:cxn>
                  <a:cxn ang="0">
                    <a:pos x="T4" y="T5"/>
                  </a:cxn>
                  <a:cxn ang="0">
                    <a:pos x="T6" y="T7"/>
                  </a:cxn>
                  <a:cxn ang="0">
                    <a:pos x="T8" y="T9"/>
                  </a:cxn>
                  <a:cxn ang="0">
                    <a:pos x="T10" y="T11"/>
                  </a:cxn>
                  <a:cxn ang="0">
                    <a:pos x="T12" y="T13"/>
                  </a:cxn>
                </a:cxnLst>
                <a:rect l="0" t="0" r="r" b="b"/>
                <a:pathLst>
                  <a:path w="1489" h="661">
                    <a:moveTo>
                      <a:pt x="1488" y="660"/>
                    </a:moveTo>
                    <a:lnTo>
                      <a:pt x="0" y="660"/>
                    </a:lnTo>
                    <a:lnTo>
                      <a:pt x="0" y="630"/>
                    </a:lnTo>
                    <a:lnTo>
                      <a:pt x="1458" y="630"/>
                    </a:lnTo>
                    <a:lnTo>
                      <a:pt x="1458" y="0"/>
                    </a:lnTo>
                    <a:lnTo>
                      <a:pt x="1488" y="0"/>
                    </a:lnTo>
                    <a:lnTo>
                      <a:pt x="1488" y="660"/>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339" name="Freeform 17">
                <a:extLst>
                  <a:ext uri="{FF2B5EF4-FFF2-40B4-BE49-F238E27FC236}">
                    <a16:creationId xmlns:a16="http://schemas.microsoft.com/office/drawing/2014/main" id="{FAF048D9-DAFE-468E-A321-56EE674FD100}"/>
                  </a:ext>
                </a:extLst>
              </p:cNvPr>
              <p:cNvSpPr>
                <a:spLocks noChangeArrowheads="1"/>
              </p:cNvSpPr>
              <p:nvPr/>
            </p:nvSpPr>
            <p:spPr bwMode="auto">
              <a:xfrm>
                <a:off x="12124405" y="6572810"/>
                <a:ext cx="555219" cy="124768"/>
              </a:xfrm>
              <a:custGeom>
                <a:avLst/>
                <a:gdLst>
                  <a:gd name="T0" fmla="*/ 783 w 784"/>
                  <a:gd name="T1" fmla="*/ 177 h 178"/>
                  <a:gd name="T2" fmla="*/ 0 w 784"/>
                  <a:gd name="T3" fmla="*/ 177 h 178"/>
                  <a:gd name="T4" fmla="*/ 0 w 784"/>
                  <a:gd name="T5" fmla="*/ 0 h 178"/>
                  <a:gd name="T6" fmla="*/ 783 w 784"/>
                  <a:gd name="T7" fmla="*/ 0 h 178"/>
                  <a:gd name="T8" fmla="*/ 783 w 784"/>
                  <a:gd name="T9" fmla="*/ 177 h 178"/>
                </a:gdLst>
                <a:ahLst/>
                <a:cxnLst>
                  <a:cxn ang="0">
                    <a:pos x="T0" y="T1"/>
                  </a:cxn>
                  <a:cxn ang="0">
                    <a:pos x="T2" y="T3"/>
                  </a:cxn>
                  <a:cxn ang="0">
                    <a:pos x="T4" y="T5"/>
                  </a:cxn>
                  <a:cxn ang="0">
                    <a:pos x="T6" y="T7"/>
                  </a:cxn>
                  <a:cxn ang="0">
                    <a:pos x="T8" y="T9"/>
                  </a:cxn>
                </a:cxnLst>
                <a:rect l="0" t="0" r="r" b="b"/>
                <a:pathLst>
                  <a:path w="784" h="178">
                    <a:moveTo>
                      <a:pt x="783" y="177"/>
                    </a:moveTo>
                    <a:lnTo>
                      <a:pt x="0" y="177"/>
                    </a:lnTo>
                    <a:lnTo>
                      <a:pt x="0" y="0"/>
                    </a:lnTo>
                    <a:lnTo>
                      <a:pt x="783" y="0"/>
                    </a:lnTo>
                    <a:lnTo>
                      <a:pt x="783" y="177"/>
                    </a:lnTo>
                  </a:path>
                </a:pathLst>
              </a:custGeom>
              <a:solidFill>
                <a:schemeClr val="bg1">
                  <a:lumMod val="95000"/>
                </a:schemeClr>
              </a:solidFill>
              <a:ln>
                <a:noFill/>
              </a:ln>
              <a:effectLst/>
            </p:spPr>
            <p:txBody>
              <a:bodyPr wrap="none" anchor="ctr"/>
              <a:lstStyle/>
              <a:p>
                <a:endParaRPr lang="en-US" sz="6532" dirty="0">
                  <a:latin typeface="Lato Light" panose="020F0502020204030203" pitchFamily="34" charset="0"/>
                </a:endParaRPr>
              </a:p>
            </p:txBody>
          </p:sp>
          <p:sp>
            <p:nvSpPr>
              <p:cNvPr id="340" name="Freeform 18">
                <a:extLst>
                  <a:ext uri="{FF2B5EF4-FFF2-40B4-BE49-F238E27FC236}">
                    <a16:creationId xmlns:a16="http://schemas.microsoft.com/office/drawing/2014/main" id="{B61ED868-7351-4203-86F6-8D783BBEBCF1}"/>
                  </a:ext>
                </a:extLst>
              </p:cNvPr>
              <p:cNvSpPr>
                <a:spLocks noChangeArrowheads="1"/>
              </p:cNvSpPr>
              <p:nvPr/>
            </p:nvSpPr>
            <p:spPr bwMode="auto">
              <a:xfrm>
                <a:off x="1546249" y="4741835"/>
                <a:ext cx="112292" cy="729895"/>
              </a:xfrm>
              <a:custGeom>
                <a:avLst/>
                <a:gdLst>
                  <a:gd name="T0" fmla="*/ 156 w 157"/>
                  <a:gd name="T1" fmla="*/ 0 h 1032"/>
                  <a:gd name="T2" fmla="*/ 0 w 157"/>
                  <a:gd name="T3" fmla="*/ 0 h 1032"/>
                  <a:gd name="T4" fmla="*/ 0 w 157"/>
                  <a:gd name="T5" fmla="*/ 1031 h 1032"/>
                  <a:gd name="T6" fmla="*/ 156 w 157"/>
                  <a:gd name="T7" fmla="*/ 1031 h 1032"/>
                  <a:gd name="T8" fmla="*/ 156 w 157"/>
                  <a:gd name="T9" fmla="*/ 0 h 1032"/>
                </a:gdLst>
                <a:ahLst/>
                <a:cxnLst>
                  <a:cxn ang="0">
                    <a:pos x="T0" y="T1"/>
                  </a:cxn>
                  <a:cxn ang="0">
                    <a:pos x="T2" y="T3"/>
                  </a:cxn>
                  <a:cxn ang="0">
                    <a:pos x="T4" y="T5"/>
                  </a:cxn>
                  <a:cxn ang="0">
                    <a:pos x="T6" y="T7"/>
                  </a:cxn>
                  <a:cxn ang="0">
                    <a:pos x="T8" y="T9"/>
                  </a:cxn>
                </a:cxnLst>
                <a:rect l="0" t="0" r="r" b="b"/>
                <a:pathLst>
                  <a:path w="157" h="1032">
                    <a:moveTo>
                      <a:pt x="156" y="0"/>
                    </a:moveTo>
                    <a:lnTo>
                      <a:pt x="0" y="0"/>
                    </a:lnTo>
                    <a:lnTo>
                      <a:pt x="0" y="1031"/>
                    </a:lnTo>
                    <a:lnTo>
                      <a:pt x="156" y="1031"/>
                    </a:lnTo>
                    <a:lnTo>
                      <a:pt x="156" y="0"/>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341" name="Freeform 19">
                <a:extLst>
                  <a:ext uri="{FF2B5EF4-FFF2-40B4-BE49-F238E27FC236}">
                    <a16:creationId xmlns:a16="http://schemas.microsoft.com/office/drawing/2014/main" id="{2CFFD4AB-29AB-4EF4-BB4B-7588CD14B283}"/>
                  </a:ext>
                </a:extLst>
              </p:cNvPr>
              <p:cNvSpPr>
                <a:spLocks noChangeArrowheads="1"/>
              </p:cNvSpPr>
              <p:nvPr/>
            </p:nvSpPr>
            <p:spPr bwMode="auto">
              <a:xfrm>
                <a:off x="1820741" y="4888437"/>
                <a:ext cx="109173" cy="583291"/>
              </a:xfrm>
              <a:custGeom>
                <a:avLst/>
                <a:gdLst>
                  <a:gd name="T0" fmla="*/ 155 w 156"/>
                  <a:gd name="T1" fmla="*/ 0 h 823"/>
                  <a:gd name="T2" fmla="*/ 0 w 156"/>
                  <a:gd name="T3" fmla="*/ 0 h 823"/>
                  <a:gd name="T4" fmla="*/ 0 w 156"/>
                  <a:gd name="T5" fmla="*/ 822 h 823"/>
                  <a:gd name="T6" fmla="*/ 155 w 156"/>
                  <a:gd name="T7" fmla="*/ 822 h 823"/>
                  <a:gd name="T8" fmla="*/ 155 w 156"/>
                  <a:gd name="T9" fmla="*/ 0 h 823"/>
                </a:gdLst>
                <a:ahLst/>
                <a:cxnLst>
                  <a:cxn ang="0">
                    <a:pos x="T0" y="T1"/>
                  </a:cxn>
                  <a:cxn ang="0">
                    <a:pos x="T2" y="T3"/>
                  </a:cxn>
                  <a:cxn ang="0">
                    <a:pos x="T4" y="T5"/>
                  </a:cxn>
                  <a:cxn ang="0">
                    <a:pos x="T6" y="T7"/>
                  </a:cxn>
                  <a:cxn ang="0">
                    <a:pos x="T8" y="T9"/>
                  </a:cxn>
                </a:cxnLst>
                <a:rect l="0" t="0" r="r" b="b"/>
                <a:pathLst>
                  <a:path w="156" h="823">
                    <a:moveTo>
                      <a:pt x="155" y="0"/>
                    </a:moveTo>
                    <a:lnTo>
                      <a:pt x="0" y="0"/>
                    </a:lnTo>
                    <a:lnTo>
                      <a:pt x="0" y="822"/>
                    </a:lnTo>
                    <a:lnTo>
                      <a:pt x="155" y="822"/>
                    </a:lnTo>
                    <a:lnTo>
                      <a:pt x="155" y="0"/>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342" name="Freeform 20">
                <a:extLst>
                  <a:ext uri="{FF2B5EF4-FFF2-40B4-BE49-F238E27FC236}">
                    <a16:creationId xmlns:a16="http://schemas.microsoft.com/office/drawing/2014/main" id="{8B45BF6C-84EA-4A31-9287-339DE650F525}"/>
                  </a:ext>
                </a:extLst>
              </p:cNvPr>
              <p:cNvSpPr>
                <a:spLocks noChangeArrowheads="1"/>
              </p:cNvSpPr>
              <p:nvPr/>
            </p:nvSpPr>
            <p:spPr bwMode="auto">
              <a:xfrm>
                <a:off x="2092112" y="4779265"/>
                <a:ext cx="109172" cy="689346"/>
              </a:xfrm>
              <a:custGeom>
                <a:avLst/>
                <a:gdLst>
                  <a:gd name="T0" fmla="*/ 155 w 156"/>
                  <a:gd name="T1" fmla="*/ 0 h 976"/>
                  <a:gd name="T2" fmla="*/ 0 w 156"/>
                  <a:gd name="T3" fmla="*/ 0 h 976"/>
                  <a:gd name="T4" fmla="*/ 0 w 156"/>
                  <a:gd name="T5" fmla="*/ 975 h 976"/>
                  <a:gd name="T6" fmla="*/ 155 w 156"/>
                  <a:gd name="T7" fmla="*/ 975 h 976"/>
                  <a:gd name="T8" fmla="*/ 155 w 156"/>
                  <a:gd name="T9" fmla="*/ 0 h 976"/>
                </a:gdLst>
                <a:ahLst/>
                <a:cxnLst>
                  <a:cxn ang="0">
                    <a:pos x="T0" y="T1"/>
                  </a:cxn>
                  <a:cxn ang="0">
                    <a:pos x="T2" y="T3"/>
                  </a:cxn>
                  <a:cxn ang="0">
                    <a:pos x="T4" y="T5"/>
                  </a:cxn>
                  <a:cxn ang="0">
                    <a:pos x="T6" y="T7"/>
                  </a:cxn>
                  <a:cxn ang="0">
                    <a:pos x="T8" y="T9"/>
                  </a:cxn>
                </a:cxnLst>
                <a:rect l="0" t="0" r="r" b="b"/>
                <a:pathLst>
                  <a:path w="156" h="976">
                    <a:moveTo>
                      <a:pt x="155" y="0"/>
                    </a:moveTo>
                    <a:lnTo>
                      <a:pt x="0" y="0"/>
                    </a:lnTo>
                    <a:lnTo>
                      <a:pt x="0" y="975"/>
                    </a:lnTo>
                    <a:lnTo>
                      <a:pt x="155" y="975"/>
                    </a:lnTo>
                    <a:lnTo>
                      <a:pt x="155" y="0"/>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343" name="Freeform 21">
                <a:extLst>
                  <a:ext uri="{FF2B5EF4-FFF2-40B4-BE49-F238E27FC236}">
                    <a16:creationId xmlns:a16="http://schemas.microsoft.com/office/drawing/2014/main" id="{7494D645-81CF-493D-A2EA-4815239A2CF6}"/>
                  </a:ext>
                </a:extLst>
              </p:cNvPr>
              <p:cNvSpPr>
                <a:spLocks noChangeArrowheads="1"/>
              </p:cNvSpPr>
              <p:nvPr/>
            </p:nvSpPr>
            <p:spPr bwMode="auto">
              <a:xfrm>
                <a:off x="2366601" y="4994491"/>
                <a:ext cx="109172" cy="474120"/>
              </a:xfrm>
              <a:custGeom>
                <a:avLst/>
                <a:gdLst>
                  <a:gd name="T0" fmla="*/ 155 w 156"/>
                  <a:gd name="T1" fmla="*/ 0 h 672"/>
                  <a:gd name="T2" fmla="*/ 0 w 156"/>
                  <a:gd name="T3" fmla="*/ 0 h 672"/>
                  <a:gd name="T4" fmla="*/ 0 w 156"/>
                  <a:gd name="T5" fmla="*/ 671 h 672"/>
                  <a:gd name="T6" fmla="*/ 155 w 156"/>
                  <a:gd name="T7" fmla="*/ 671 h 672"/>
                  <a:gd name="T8" fmla="*/ 155 w 156"/>
                  <a:gd name="T9" fmla="*/ 0 h 672"/>
                </a:gdLst>
                <a:ahLst/>
                <a:cxnLst>
                  <a:cxn ang="0">
                    <a:pos x="T0" y="T1"/>
                  </a:cxn>
                  <a:cxn ang="0">
                    <a:pos x="T2" y="T3"/>
                  </a:cxn>
                  <a:cxn ang="0">
                    <a:pos x="T4" y="T5"/>
                  </a:cxn>
                  <a:cxn ang="0">
                    <a:pos x="T6" y="T7"/>
                  </a:cxn>
                  <a:cxn ang="0">
                    <a:pos x="T8" y="T9"/>
                  </a:cxn>
                </a:cxnLst>
                <a:rect l="0" t="0" r="r" b="b"/>
                <a:pathLst>
                  <a:path w="156" h="672">
                    <a:moveTo>
                      <a:pt x="155" y="0"/>
                    </a:moveTo>
                    <a:lnTo>
                      <a:pt x="0" y="0"/>
                    </a:lnTo>
                    <a:lnTo>
                      <a:pt x="0" y="671"/>
                    </a:lnTo>
                    <a:lnTo>
                      <a:pt x="155" y="671"/>
                    </a:lnTo>
                    <a:lnTo>
                      <a:pt x="155" y="0"/>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344" name="Freeform 22">
                <a:extLst>
                  <a:ext uri="{FF2B5EF4-FFF2-40B4-BE49-F238E27FC236}">
                    <a16:creationId xmlns:a16="http://schemas.microsoft.com/office/drawing/2014/main" id="{99D65EB2-3AC9-4963-A245-5B6EDFEB2E61}"/>
                  </a:ext>
                </a:extLst>
              </p:cNvPr>
              <p:cNvSpPr>
                <a:spLocks noChangeArrowheads="1"/>
              </p:cNvSpPr>
              <p:nvPr/>
            </p:nvSpPr>
            <p:spPr bwMode="auto">
              <a:xfrm>
                <a:off x="2637973" y="4801101"/>
                <a:ext cx="109173" cy="667511"/>
              </a:xfrm>
              <a:custGeom>
                <a:avLst/>
                <a:gdLst>
                  <a:gd name="T0" fmla="*/ 155 w 156"/>
                  <a:gd name="T1" fmla="*/ 0 h 945"/>
                  <a:gd name="T2" fmla="*/ 0 w 156"/>
                  <a:gd name="T3" fmla="*/ 0 h 945"/>
                  <a:gd name="T4" fmla="*/ 0 w 156"/>
                  <a:gd name="T5" fmla="*/ 944 h 945"/>
                  <a:gd name="T6" fmla="*/ 155 w 156"/>
                  <a:gd name="T7" fmla="*/ 944 h 945"/>
                  <a:gd name="T8" fmla="*/ 155 w 156"/>
                  <a:gd name="T9" fmla="*/ 0 h 945"/>
                </a:gdLst>
                <a:ahLst/>
                <a:cxnLst>
                  <a:cxn ang="0">
                    <a:pos x="T0" y="T1"/>
                  </a:cxn>
                  <a:cxn ang="0">
                    <a:pos x="T2" y="T3"/>
                  </a:cxn>
                  <a:cxn ang="0">
                    <a:pos x="T4" y="T5"/>
                  </a:cxn>
                  <a:cxn ang="0">
                    <a:pos x="T6" y="T7"/>
                  </a:cxn>
                  <a:cxn ang="0">
                    <a:pos x="T8" y="T9"/>
                  </a:cxn>
                </a:cxnLst>
                <a:rect l="0" t="0" r="r" b="b"/>
                <a:pathLst>
                  <a:path w="156" h="945">
                    <a:moveTo>
                      <a:pt x="155" y="0"/>
                    </a:moveTo>
                    <a:lnTo>
                      <a:pt x="0" y="0"/>
                    </a:lnTo>
                    <a:lnTo>
                      <a:pt x="0" y="944"/>
                    </a:lnTo>
                    <a:lnTo>
                      <a:pt x="155" y="944"/>
                    </a:lnTo>
                    <a:lnTo>
                      <a:pt x="155" y="0"/>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345" name="Freeform 23">
                <a:extLst>
                  <a:ext uri="{FF2B5EF4-FFF2-40B4-BE49-F238E27FC236}">
                    <a16:creationId xmlns:a16="http://schemas.microsoft.com/office/drawing/2014/main" id="{3B67F010-2D47-49DF-A0A3-71FE4F5967BA}"/>
                  </a:ext>
                </a:extLst>
              </p:cNvPr>
              <p:cNvSpPr>
                <a:spLocks noChangeArrowheads="1"/>
              </p:cNvSpPr>
              <p:nvPr/>
            </p:nvSpPr>
            <p:spPr bwMode="auto">
              <a:xfrm>
                <a:off x="2912464" y="4701285"/>
                <a:ext cx="109173" cy="770443"/>
              </a:xfrm>
              <a:custGeom>
                <a:avLst/>
                <a:gdLst>
                  <a:gd name="T0" fmla="*/ 155 w 156"/>
                  <a:gd name="T1" fmla="*/ 0 h 1087"/>
                  <a:gd name="T2" fmla="*/ 0 w 156"/>
                  <a:gd name="T3" fmla="*/ 0 h 1087"/>
                  <a:gd name="T4" fmla="*/ 0 w 156"/>
                  <a:gd name="T5" fmla="*/ 1086 h 1087"/>
                  <a:gd name="T6" fmla="*/ 155 w 156"/>
                  <a:gd name="T7" fmla="*/ 1086 h 1087"/>
                  <a:gd name="T8" fmla="*/ 155 w 156"/>
                  <a:gd name="T9" fmla="*/ 0 h 1087"/>
                </a:gdLst>
                <a:ahLst/>
                <a:cxnLst>
                  <a:cxn ang="0">
                    <a:pos x="T0" y="T1"/>
                  </a:cxn>
                  <a:cxn ang="0">
                    <a:pos x="T2" y="T3"/>
                  </a:cxn>
                  <a:cxn ang="0">
                    <a:pos x="T4" y="T5"/>
                  </a:cxn>
                  <a:cxn ang="0">
                    <a:pos x="T6" y="T7"/>
                  </a:cxn>
                  <a:cxn ang="0">
                    <a:pos x="T8" y="T9"/>
                  </a:cxn>
                </a:cxnLst>
                <a:rect l="0" t="0" r="r" b="b"/>
                <a:pathLst>
                  <a:path w="156" h="1087">
                    <a:moveTo>
                      <a:pt x="155" y="0"/>
                    </a:moveTo>
                    <a:lnTo>
                      <a:pt x="0" y="0"/>
                    </a:lnTo>
                    <a:lnTo>
                      <a:pt x="0" y="1086"/>
                    </a:lnTo>
                    <a:lnTo>
                      <a:pt x="155" y="1086"/>
                    </a:lnTo>
                    <a:lnTo>
                      <a:pt x="155" y="0"/>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346" name="Freeform 24">
                <a:extLst>
                  <a:ext uri="{FF2B5EF4-FFF2-40B4-BE49-F238E27FC236}">
                    <a16:creationId xmlns:a16="http://schemas.microsoft.com/office/drawing/2014/main" id="{CE1DCB89-245C-46DF-B72B-5F3C4F2266B2}"/>
                  </a:ext>
                </a:extLst>
              </p:cNvPr>
              <p:cNvSpPr>
                <a:spLocks noChangeArrowheads="1"/>
              </p:cNvSpPr>
              <p:nvPr/>
            </p:nvSpPr>
            <p:spPr bwMode="auto">
              <a:xfrm>
                <a:off x="3183835" y="4660734"/>
                <a:ext cx="109172" cy="810994"/>
              </a:xfrm>
              <a:custGeom>
                <a:avLst/>
                <a:gdLst>
                  <a:gd name="T0" fmla="*/ 155 w 156"/>
                  <a:gd name="T1" fmla="*/ 0 h 1146"/>
                  <a:gd name="T2" fmla="*/ 0 w 156"/>
                  <a:gd name="T3" fmla="*/ 0 h 1146"/>
                  <a:gd name="T4" fmla="*/ 0 w 156"/>
                  <a:gd name="T5" fmla="*/ 1145 h 1146"/>
                  <a:gd name="T6" fmla="*/ 155 w 156"/>
                  <a:gd name="T7" fmla="*/ 1145 h 1146"/>
                  <a:gd name="T8" fmla="*/ 155 w 156"/>
                  <a:gd name="T9" fmla="*/ 0 h 1146"/>
                </a:gdLst>
                <a:ahLst/>
                <a:cxnLst>
                  <a:cxn ang="0">
                    <a:pos x="T0" y="T1"/>
                  </a:cxn>
                  <a:cxn ang="0">
                    <a:pos x="T2" y="T3"/>
                  </a:cxn>
                  <a:cxn ang="0">
                    <a:pos x="T4" y="T5"/>
                  </a:cxn>
                  <a:cxn ang="0">
                    <a:pos x="T6" y="T7"/>
                  </a:cxn>
                  <a:cxn ang="0">
                    <a:pos x="T8" y="T9"/>
                  </a:cxn>
                </a:cxnLst>
                <a:rect l="0" t="0" r="r" b="b"/>
                <a:pathLst>
                  <a:path w="156" h="1146">
                    <a:moveTo>
                      <a:pt x="155" y="0"/>
                    </a:moveTo>
                    <a:lnTo>
                      <a:pt x="0" y="0"/>
                    </a:lnTo>
                    <a:lnTo>
                      <a:pt x="0" y="1145"/>
                    </a:lnTo>
                    <a:lnTo>
                      <a:pt x="155" y="1145"/>
                    </a:lnTo>
                    <a:lnTo>
                      <a:pt x="155" y="0"/>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347" name="Freeform 25">
                <a:extLst>
                  <a:ext uri="{FF2B5EF4-FFF2-40B4-BE49-F238E27FC236}">
                    <a16:creationId xmlns:a16="http://schemas.microsoft.com/office/drawing/2014/main" id="{9FD3F599-9FDB-4B26-A241-534AB6D23A9F}"/>
                  </a:ext>
                </a:extLst>
              </p:cNvPr>
              <p:cNvSpPr>
                <a:spLocks noChangeArrowheads="1"/>
              </p:cNvSpPr>
              <p:nvPr/>
            </p:nvSpPr>
            <p:spPr bwMode="auto">
              <a:xfrm>
                <a:off x="1546249" y="5013206"/>
                <a:ext cx="112292" cy="458523"/>
              </a:xfrm>
              <a:custGeom>
                <a:avLst/>
                <a:gdLst>
                  <a:gd name="T0" fmla="*/ 156 w 157"/>
                  <a:gd name="T1" fmla="*/ 0 h 648"/>
                  <a:gd name="T2" fmla="*/ 0 w 157"/>
                  <a:gd name="T3" fmla="*/ 0 h 648"/>
                  <a:gd name="T4" fmla="*/ 0 w 157"/>
                  <a:gd name="T5" fmla="*/ 647 h 648"/>
                  <a:gd name="T6" fmla="*/ 156 w 157"/>
                  <a:gd name="T7" fmla="*/ 647 h 648"/>
                  <a:gd name="T8" fmla="*/ 156 w 157"/>
                  <a:gd name="T9" fmla="*/ 0 h 648"/>
                </a:gdLst>
                <a:ahLst/>
                <a:cxnLst>
                  <a:cxn ang="0">
                    <a:pos x="T0" y="T1"/>
                  </a:cxn>
                  <a:cxn ang="0">
                    <a:pos x="T2" y="T3"/>
                  </a:cxn>
                  <a:cxn ang="0">
                    <a:pos x="T4" y="T5"/>
                  </a:cxn>
                  <a:cxn ang="0">
                    <a:pos x="T6" y="T7"/>
                  </a:cxn>
                  <a:cxn ang="0">
                    <a:pos x="T8" y="T9"/>
                  </a:cxn>
                </a:cxnLst>
                <a:rect l="0" t="0" r="r" b="b"/>
                <a:pathLst>
                  <a:path w="157" h="648">
                    <a:moveTo>
                      <a:pt x="156" y="0"/>
                    </a:moveTo>
                    <a:lnTo>
                      <a:pt x="0" y="0"/>
                    </a:lnTo>
                    <a:lnTo>
                      <a:pt x="0" y="647"/>
                    </a:lnTo>
                    <a:lnTo>
                      <a:pt x="156" y="647"/>
                    </a:lnTo>
                    <a:lnTo>
                      <a:pt x="156" y="0"/>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348" name="Freeform 26">
                <a:extLst>
                  <a:ext uri="{FF2B5EF4-FFF2-40B4-BE49-F238E27FC236}">
                    <a16:creationId xmlns:a16="http://schemas.microsoft.com/office/drawing/2014/main" id="{8AE1BB73-8A2B-423B-8BE9-A3C19F17ED6F}"/>
                  </a:ext>
                </a:extLst>
              </p:cNvPr>
              <p:cNvSpPr>
                <a:spLocks noChangeArrowheads="1"/>
              </p:cNvSpPr>
              <p:nvPr/>
            </p:nvSpPr>
            <p:spPr bwMode="auto">
              <a:xfrm>
                <a:off x="1820741" y="5103663"/>
                <a:ext cx="109173" cy="364948"/>
              </a:xfrm>
              <a:custGeom>
                <a:avLst/>
                <a:gdLst>
                  <a:gd name="T0" fmla="*/ 155 w 156"/>
                  <a:gd name="T1" fmla="*/ 0 h 517"/>
                  <a:gd name="T2" fmla="*/ 0 w 156"/>
                  <a:gd name="T3" fmla="*/ 0 h 517"/>
                  <a:gd name="T4" fmla="*/ 0 w 156"/>
                  <a:gd name="T5" fmla="*/ 516 h 517"/>
                  <a:gd name="T6" fmla="*/ 155 w 156"/>
                  <a:gd name="T7" fmla="*/ 516 h 517"/>
                  <a:gd name="T8" fmla="*/ 155 w 156"/>
                  <a:gd name="T9" fmla="*/ 0 h 517"/>
                </a:gdLst>
                <a:ahLst/>
                <a:cxnLst>
                  <a:cxn ang="0">
                    <a:pos x="T0" y="T1"/>
                  </a:cxn>
                  <a:cxn ang="0">
                    <a:pos x="T2" y="T3"/>
                  </a:cxn>
                  <a:cxn ang="0">
                    <a:pos x="T4" y="T5"/>
                  </a:cxn>
                  <a:cxn ang="0">
                    <a:pos x="T6" y="T7"/>
                  </a:cxn>
                  <a:cxn ang="0">
                    <a:pos x="T8" y="T9"/>
                  </a:cxn>
                </a:cxnLst>
                <a:rect l="0" t="0" r="r" b="b"/>
                <a:pathLst>
                  <a:path w="156" h="517">
                    <a:moveTo>
                      <a:pt x="155" y="0"/>
                    </a:moveTo>
                    <a:lnTo>
                      <a:pt x="0" y="0"/>
                    </a:lnTo>
                    <a:lnTo>
                      <a:pt x="0" y="516"/>
                    </a:lnTo>
                    <a:lnTo>
                      <a:pt x="155" y="516"/>
                    </a:lnTo>
                    <a:lnTo>
                      <a:pt x="155" y="0"/>
                    </a:ln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349" name="Freeform 27">
                <a:extLst>
                  <a:ext uri="{FF2B5EF4-FFF2-40B4-BE49-F238E27FC236}">
                    <a16:creationId xmlns:a16="http://schemas.microsoft.com/office/drawing/2014/main" id="{5F6F89FC-5320-4220-94C8-BECAE2C178A9}"/>
                  </a:ext>
                </a:extLst>
              </p:cNvPr>
              <p:cNvSpPr>
                <a:spLocks noChangeArrowheads="1"/>
              </p:cNvSpPr>
              <p:nvPr/>
            </p:nvSpPr>
            <p:spPr bwMode="auto">
              <a:xfrm>
                <a:off x="2092112" y="5038160"/>
                <a:ext cx="109172" cy="433569"/>
              </a:xfrm>
              <a:custGeom>
                <a:avLst/>
                <a:gdLst>
                  <a:gd name="T0" fmla="*/ 155 w 156"/>
                  <a:gd name="T1" fmla="*/ 0 h 613"/>
                  <a:gd name="T2" fmla="*/ 0 w 156"/>
                  <a:gd name="T3" fmla="*/ 0 h 613"/>
                  <a:gd name="T4" fmla="*/ 0 w 156"/>
                  <a:gd name="T5" fmla="*/ 612 h 613"/>
                  <a:gd name="T6" fmla="*/ 155 w 156"/>
                  <a:gd name="T7" fmla="*/ 612 h 613"/>
                  <a:gd name="T8" fmla="*/ 155 w 156"/>
                  <a:gd name="T9" fmla="*/ 0 h 613"/>
                </a:gdLst>
                <a:ahLst/>
                <a:cxnLst>
                  <a:cxn ang="0">
                    <a:pos x="T0" y="T1"/>
                  </a:cxn>
                  <a:cxn ang="0">
                    <a:pos x="T2" y="T3"/>
                  </a:cxn>
                  <a:cxn ang="0">
                    <a:pos x="T4" y="T5"/>
                  </a:cxn>
                  <a:cxn ang="0">
                    <a:pos x="T6" y="T7"/>
                  </a:cxn>
                  <a:cxn ang="0">
                    <a:pos x="T8" y="T9"/>
                  </a:cxn>
                </a:cxnLst>
                <a:rect l="0" t="0" r="r" b="b"/>
                <a:pathLst>
                  <a:path w="156" h="613">
                    <a:moveTo>
                      <a:pt x="155" y="0"/>
                    </a:moveTo>
                    <a:lnTo>
                      <a:pt x="0" y="0"/>
                    </a:lnTo>
                    <a:lnTo>
                      <a:pt x="0" y="612"/>
                    </a:lnTo>
                    <a:lnTo>
                      <a:pt x="155" y="612"/>
                    </a:lnTo>
                    <a:lnTo>
                      <a:pt x="155" y="0"/>
                    </a:ln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350" name="Freeform 28">
                <a:extLst>
                  <a:ext uri="{FF2B5EF4-FFF2-40B4-BE49-F238E27FC236}">
                    <a16:creationId xmlns:a16="http://schemas.microsoft.com/office/drawing/2014/main" id="{8CD25B9C-99AC-40CC-B210-C950D08903EC}"/>
                  </a:ext>
                </a:extLst>
              </p:cNvPr>
              <p:cNvSpPr>
                <a:spLocks noChangeArrowheads="1"/>
              </p:cNvSpPr>
              <p:nvPr/>
            </p:nvSpPr>
            <p:spPr bwMode="auto">
              <a:xfrm>
                <a:off x="2366601" y="5172285"/>
                <a:ext cx="109172" cy="299444"/>
              </a:xfrm>
              <a:custGeom>
                <a:avLst/>
                <a:gdLst>
                  <a:gd name="T0" fmla="*/ 155 w 156"/>
                  <a:gd name="T1" fmla="*/ 0 h 422"/>
                  <a:gd name="T2" fmla="*/ 0 w 156"/>
                  <a:gd name="T3" fmla="*/ 0 h 422"/>
                  <a:gd name="T4" fmla="*/ 0 w 156"/>
                  <a:gd name="T5" fmla="*/ 421 h 422"/>
                  <a:gd name="T6" fmla="*/ 155 w 156"/>
                  <a:gd name="T7" fmla="*/ 421 h 422"/>
                  <a:gd name="T8" fmla="*/ 155 w 156"/>
                  <a:gd name="T9" fmla="*/ 0 h 422"/>
                </a:gdLst>
                <a:ahLst/>
                <a:cxnLst>
                  <a:cxn ang="0">
                    <a:pos x="T0" y="T1"/>
                  </a:cxn>
                  <a:cxn ang="0">
                    <a:pos x="T2" y="T3"/>
                  </a:cxn>
                  <a:cxn ang="0">
                    <a:pos x="T4" y="T5"/>
                  </a:cxn>
                  <a:cxn ang="0">
                    <a:pos x="T6" y="T7"/>
                  </a:cxn>
                  <a:cxn ang="0">
                    <a:pos x="T8" y="T9"/>
                  </a:cxn>
                </a:cxnLst>
                <a:rect l="0" t="0" r="r" b="b"/>
                <a:pathLst>
                  <a:path w="156" h="422">
                    <a:moveTo>
                      <a:pt x="155" y="0"/>
                    </a:moveTo>
                    <a:lnTo>
                      <a:pt x="0" y="0"/>
                    </a:lnTo>
                    <a:lnTo>
                      <a:pt x="0" y="421"/>
                    </a:lnTo>
                    <a:lnTo>
                      <a:pt x="155" y="421"/>
                    </a:lnTo>
                    <a:lnTo>
                      <a:pt x="155" y="0"/>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351" name="Freeform 29">
                <a:extLst>
                  <a:ext uri="{FF2B5EF4-FFF2-40B4-BE49-F238E27FC236}">
                    <a16:creationId xmlns:a16="http://schemas.microsoft.com/office/drawing/2014/main" id="{01A445EB-FD8D-4237-9C0D-6640BDDD910B}"/>
                  </a:ext>
                </a:extLst>
              </p:cNvPr>
              <p:cNvSpPr>
                <a:spLocks noChangeArrowheads="1"/>
              </p:cNvSpPr>
              <p:nvPr/>
            </p:nvSpPr>
            <p:spPr bwMode="auto">
              <a:xfrm>
                <a:off x="2637973" y="5050638"/>
                <a:ext cx="109173" cy="417974"/>
              </a:xfrm>
              <a:custGeom>
                <a:avLst/>
                <a:gdLst>
                  <a:gd name="T0" fmla="*/ 155 w 156"/>
                  <a:gd name="T1" fmla="*/ 0 h 593"/>
                  <a:gd name="T2" fmla="*/ 0 w 156"/>
                  <a:gd name="T3" fmla="*/ 0 h 593"/>
                  <a:gd name="T4" fmla="*/ 0 w 156"/>
                  <a:gd name="T5" fmla="*/ 592 h 593"/>
                  <a:gd name="T6" fmla="*/ 155 w 156"/>
                  <a:gd name="T7" fmla="*/ 592 h 593"/>
                  <a:gd name="T8" fmla="*/ 155 w 156"/>
                  <a:gd name="T9" fmla="*/ 0 h 593"/>
                </a:gdLst>
                <a:ahLst/>
                <a:cxnLst>
                  <a:cxn ang="0">
                    <a:pos x="T0" y="T1"/>
                  </a:cxn>
                  <a:cxn ang="0">
                    <a:pos x="T2" y="T3"/>
                  </a:cxn>
                  <a:cxn ang="0">
                    <a:pos x="T4" y="T5"/>
                  </a:cxn>
                  <a:cxn ang="0">
                    <a:pos x="T6" y="T7"/>
                  </a:cxn>
                  <a:cxn ang="0">
                    <a:pos x="T8" y="T9"/>
                  </a:cxn>
                </a:cxnLst>
                <a:rect l="0" t="0" r="r" b="b"/>
                <a:pathLst>
                  <a:path w="156" h="593">
                    <a:moveTo>
                      <a:pt x="155" y="0"/>
                    </a:moveTo>
                    <a:lnTo>
                      <a:pt x="0" y="0"/>
                    </a:lnTo>
                    <a:lnTo>
                      <a:pt x="0" y="592"/>
                    </a:lnTo>
                    <a:lnTo>
                      <a:pt x="155" y="592"/>
                    </a:lnTo>
                    <a:lnTo>
                      <a:pt x="155" y="0"/>
                    </a:ln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352" name="Freeform 30">
                <a:extLst>
                  <a:ext uri="{FF2B5EF4-FFF2-40B4-BE49-F238E27FC236}">
                    <a16:creationId xmlns:a16="http://schemas.microsoft.com/office/drawing/2014/main" id="{EF16C77C-1F17-4588-B865-5926F785088C}"/>
                  </a:ext>
                </a:extLst>
              </p:cNvPr>
              <p:cNvSpPr>
                <a:spLocks noChangeArrowheads="1"/>
              </p:cNvSpPr>
              <p:nvPr/>
            </p:nvSpPr>
            <p:spPr bwMode="auto">
              <a:xfrm>
                <a:off x="2912464" y="4988252"/>
                <a:ext cx="109173" cy="483476"/>
              </a:xfrm>
              <a:custGeom>
                <a:avLst/>
                <a:gdLst>
                  <a:gd name="T0" fmla="*/ 155 w 156"/>
                  <a:gd name="T1" fmla="*/ 0 h 682"/>
                  <a:gd name="T2" fmla="*/ 0 w 156"/>
                  <a:gd name="T3" fmla="*/ 0 h 682"/>
                  <a:gd name="T4" fmla="*/ 0 w 156"/>
                  <a:gd name="T5" fmla="*/ 681 h 682"/>
                  <a:gd name="T6" fmla="*/ 155 w 156"/>
                  <a:gd name="T7" fmla="*/ 681 h 682"/>
                  <a:gd name="T8" fmla="*/ 155 w 156"/>
                  <a:gd name="T9" fmla="*/ 0 h 682"/>
                </a:gdLst>
                <a:ahLst/>
                <a:cxnLst>
                  <a:cxn ang="0">
                    <a:pos x="T0" y="T1"/>
                  </a:cxn>
                  <a:cxn ang="0">
                    <a:pos x="T2" y="T3"/>
                  </a:cxn>
                  <a:cxn ang="0">
                    <a:pos x="T4" y="T5"/>
                  </a:cxn>
                  <a:cxn ang="0">
                    <a:pos x="T6" y="T7"/>
                  </a:cxn>
                  <a:cxn ang="0">
                    <a:pos x="T8" y="T9"/>
                  </a:cxn>
                </a:cxnLst>
                <a:rect l="0" t="0" r="r" b="b"/>
                <a:pathLst>
                  <a:path w="156" h="682">
                    <a:moveTo>
                      <a:pt x="155" y="0"/>
                    </a:moveTo>
                    <a:lnTo>
                      <a:pt x="0" y="0"/>
                    </a:lnTo>
                    <a:lnTo>
                      <a:pt x="0" y="681"/>
                    </a:lnTo>
                    <a:lnTo>
                      <a:pt x="155" y="681"/>
                    </a:lnTo>
                    <a:lnTo>
                      <a:pt x="155" y="0"/>
                    </a:ln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353" name="Freeform 31">
                <a:extLst>
                  <a:ext uri="{FF2B5EF4-FFF2-40B4-BE49-F238E27FC236}">
                    <a16:creationId xmlns:a16="http://schemas.microsoft.com/office/drawing/2014/main" id="{495035BF-692D-4C28-9818-18B6941FB6D0}"/>
                  </a:ext>
                </a:extLst>
              </p:cNvPr>
              <p:cNvSpPr>
                <a:spLocks noChangeArrowheads="1"/>
              </p:cNvSpPr>
              <p:nvPr/>
            </p:nvSpPr>
            <p:spPr bwMode="auto">
              <a:xfrm>
                <a:off x="3183835" y="4960180"/>
                <a:ext cx="109172" cy="508432"/>
              </a:xfrm>
              <a:custGeom>
                <a:avLst/>
                <a:gdLst>
                  <a:gd name="T0" fmla="*/ 155 w 156"/>
                  <a:gd name="T1" fmla="*/ 0 h 720"/>
                  <a:gd name="T2" fmla="*/ 0 w 156"/>
                  <a:gd name="T3" fmla="*/ 0 h 720"/>
                  <a:gd name="T4" fmla="*/ 0 w 156"/>
                  <a:gd name="T5" fmla="*/ 719 h 720"/>
                  <a:gd name="T6" fmla="*/ 155 w 156"/>
                  <a:gd name="T7" fmla="*/ 719 h 720"/>
                  <a:gd name="T8" fmla="*/ 155 w 156"/>
                  <a:gd name="T9" fmla="*/ 0 h 720"/>
                </a:gdLst>
                <a:ahLst/>
                <a:cxnLst>
                  <a:cxn ang="0">
                    <a:pos x="T0" y="T1"/>
                  </a:cxn>
                  <a:cxn ang="0">
                    <a:pos x="T2" y="T3"/>
                  </a:cxn>
                  <a:cxn ang="0">
                    <a:pos x="T4" y="T5"/>
                  </a:cxn>
                  <a:cxn ang="0">
                    <a:pos x="T6" y="T7"/>
                  </a:cxn>
                  <a:cxn ang="0">
                    <a:pos x="T8" y="T9"/>
                  </a:cxn>
                </a:cxnLst>
                <a:rect l="0" t="0" r="r" b="b"/>
                <a:pathLst>
                  <a:path w="156" h="720">
                    <a:moveTo>
                      <a:pt x="155" y="0"/>
                    </a:moveTo>
                    <a:lnTo>
                      <a:pt x="0" y="0"/>
                    </a:lnTo>
                    <a:lnTo>
                      <a:pt x="0" y="719"/>
                    </a:lnTo>
                    <a:lnTo>
                      <a:pt x="155" y="719"/>
                    </a:lnTo>
                    <a:lnTo>
                      <a:pt x="155" y="0"/>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354" name="Freeform 30">
                <a:extLst>
                  <a:ext uri="{FF2B5EF4-FFF2-40B4-BE49-F238E27FC236}">
                    <a16:creationId xmlns:a16="http://schemas.microsoft.com/office/drawing/2014/main" id="{55D89A71-DC4C-4A59-A9C4-D18F9C1F03A8}"/>
                  </a:ext>
                </a:extLst>
              </p:cNvPr>
              <p:cNvSpPr>
                <a:spLocks noChangeArrowheads="1"/>
              </p:cNvSpPr>
              <p:nvPr/>
            </p:nvSpPr>
            <p:spPr bwMode="auto">
              <a:xfrm>
                <a:off x="3103656" y="3603325"/>
                <a:ext cx="900745" cy="261299"/>
              </a:xfrm>
              <a:custGeom>
                <a:avLst/>
                <a:gdLst>
                  <a:gd name="connsiteX0" fmla="*/ 1 w 831756"/>
                  <a:gd name="connsiteY0" fmla="*/ 155536 h 241286"/>
                  <a:gd name="connsiteX1" fmla="*/ 831756 w 831756"/>
                  <a:gd name="connsiteY1" fmla="*/ 155536 h 241286"/>
                  <a:gd name="connsiteX2" fmla="*/ 831756 w 831756"/>
                  <a:gd name="connsiteY2" fmla="*/ 241286 h 241286"/>
                  <a:gd name="connsiteX3" fmla="*/ 1 w 831756"/>
                  <a:gd name="connsiteY3" fmla="*/ 241286 h 241286"/>
                  <a:gd name="connsiteX4" fmla="*/ 0 w 831756"/>
                  <a:gd name="connsiteY4" fmla="*/ 0 h 241286"/>
                  <a:gd name="connsiteX5" fmla="*/ 586928 w 831756"/>
                  <a:gd name="connsiteY5" fmla="*/ 0 h 241286"/>
                  <a:gd name="connsiteX6" fmla="*/ 586928 w 831756"/>
                  <a:gd name="connsiteY6" fmla="*/ 85749 h 241286"/>
                  <a:gd name="connsiteX7" fmla="*/ 0 w 831756"/>
                  <a:gd name="connsiteY7" fmla="*/ 85749 h 24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1756" h="241286">
                    <a:moveTo>
                      <a:pt x="1" y="155536"/>
                    </a:moveTo>
                    <a:lnTo>
                      <a:pt x="831756" y="155536"/>
                    </a:lnTo>
                    <a:lnTo>
                      <a:pt x="831756" y="241286"/>
                    </a:lnTo>
                    <a:lnTo>
                      <a:pt x="1" y="241286"/>
                    </a:lnTo>
                    <a:close/>
                    <a:moveTo>
                      <a:pt x="0" y="0"/>
                    </a:moveTo>
                    <a:lnTo>
                      <a:pt x="586928" y="0"/>
                    </a:lnTo>
                    <a:lnTo>
                      <a:pt x="586928" y="85749"/>
                    </a:lnTo>
                    <a:lnTo>
                      <a:pt x="0" y="85749"/>
                    </a:lnTo>
                    <a:close/>
                  </a:path>
                </a:pathLst>
              </a:custGeom>
              <a:solidFill>
                <a:schemeClr val="bg1">
                  <a:lumMod val="7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55" name="Freeform 34">
                <a:extLst>
                  <a:ext uri="{FF2B5EF4-FFF2-40B4-BE49-F238E27FC236}">
                    <a16:creationId xmlns:a16="http://schemas.microsoft.com/office/drawing/2014/main" id="{C6515804-B6DB-47BC-A8CA-688094194C78}"/>
                  </a:ext>
                </a:extLst>
              </p:cNvPr>
              <p:cNvSpPr>
                <a:spLocks noChangeArrowheads="1"/>
              </p:cNvSpPr>
              <p:nvPr/>
            </p:nvSpPr>
            <p:spPr bwMode="auto">
              <a:xfrm>
                <a:off x="13684008" y="4514133"/>
                <a:ext cx="917047" cy="898332"/>
              </a:xfrm>
              <a:custGeom>
                <a:avLst/>
                <a:gdLst>
                  <a:gd name="T0" fmla="*/ 767 w 1296"/>
                  <a:gd name="T1" fmla="*/ 1038 h 1268"/>
                  <a:gd name="T2" fmla="*/ 767 w 1296"/>
                  <a:gd name="T3" fmla="*/ 1038 h 1268"/>
                  <a:gd name="T4" fmla="*/ 270 w 1296"/>
                  <a:gd name="T5" fmla="*/ 905 h 1268"/>
                  <a:gd name="T6" fmla="*/ 270 w 1296"/>
                  <a:gd name="T7" fmla="*/ 905 h 1268"/>
                  <a:gd name="T8" fmla="*/ 199 w 1296"/>
                  <a:gd name="T9" fmla="*/ 792 h 1268"/>
                  <a:gd name="T10" fmla="*/ 199 w 1296"/>
                  <a:gd name="T11" fmla="*/ 792 h 1268"/>
                  <a:gd name="T12" fmla="*/ 188 w 1296"/>
                  <a:gd name="T13" fmla="*/ 764 h 1268"/>
                  <a:gd name="T14" fmla="*/ 188 w 1296"/>
                  <a:gd name="T15" fmla="*/ 764 h 1268"/>
                  <a:gd name="T16" fmla="*/ 182 w 1296"/>
                  <a:gd name="T17" fmla="*/ 476 h 1268"/>
                  <a:gd name="T18" fmla="*/ 182 w 1296"/>
                  <a:gd name="T19" fmla="*/ 476 h 1268"/>
                  <a:gd name="T20" fmla="*/ 462 w 1296"/>
                  <a:gd name="T21" fmla="*/ 185 h 1268"/>
                  <a:gd name="T22" fmla="*/ 462 w 1296"/>
                  <a:gd name="T23" fmla="*/ 185 h 1268"/>
                  <a:gd name="T24" fmla="*/ 601 w 1296"/>
                  <a:gd name="T25" fmla="*/ 159 h 1268"/>
                  <a:gd name="T26" fmla="*/ 601 w 1296"/>
                  <a:gd name="T27" fmla="*/ 159 h 1268"/>
                  <a:gd name="T28" fmla="*/ 1041 w 1296"/>
                  <a:gd name="T29" fmla="*/ 459 h 1268"/>
                  <a:gd name="T30" fmla="*/ 1041 w 1296"/>
                  <a:gd name="T31" fmla="*/ 459 h 1268"/>
                  <a:gd name="T32" fmla="*/ 767 w 1296"/>
                  <a:gd name="T33" fmla="*/ 1038 h 1268"/>
                  <a:gd name="T34" fmla="*/ 1183 w 1296"/>
                  <a:gd name="T35" fmla="*/ 408 h 1268"/>
                  <a:gd name="T36" fmla="*/ 1183 w 1296"/>
                  <a:gd name="T37" fmla="*/ 408 h 1268"/>
                  <a:gd name="T38" fmla="*/ 596 w 1296"/>
                  <a:gd name="T39" fmla="*/ 8 h 1268"/>
                  <a:gd name="T40" fmla="*/ 596 w 1296"/>
                  <a:gd name="T41" fmla="*/ 8 h 1268"/>
                  <a:gd name="T42" fmla="*/ 411 w 1296"/>
                  <a:gd name="T43" fmla="*/ 43 h 1268"/>
                  <a:gd name="T44" fmla="*/ 411 w 1296"/>
                  <a:gd name="T45" fmla="*/ 43 h 1268"/>
                  <a:gd name="T46" fmla="*/ 38 w 1296"/>
                  <a:gd name="T47" fmla="*/ 432 h 1268"/>
                  <a:gd name="T48" fmla="*/ 38 w 1296"/>
                  <a:gd name="T49" fmla="*/ 432 h 1268"/>
                  <a:gd name="T50" fmla="*/ 46 w 1296"/>
                  <a:gd name="T51" fmla="*/ 815 h 1268"/>
                  <a:gd name="T52" fmla="*/ 46 w 1296"/>
                  <a:gd name="T53" fmla="*/ 815 h 1268"/>
                  <a:gd name="T54" fmla="*/ 61 w 1296"/>
                  <a:gd name="T55" fmla="*/ 852 h 1268"/>
                  <a:gd name="T56" fmla="*/ 61 w 1296"/>
                  <a:gd name="T57" fmla="*/ 852 h 1268"/>
                  <a:gd name="T58" fmla="*/ 155 w 1296"/>
                  <a:gd name="T59" fmla="*/ 1003 h 1268"/>
                  <a:gd name="T60" fmla="*/ 155 w 1296"/>
                  <a:gd name="T61" fmla="*/ 1003 h 1268"/>
                  <a:gd name="T62" fmla="*/ 818 w 1296"/>
                  <a:gd name="T63" fmla="*/ 1180 h 1268"/>
                  <a:gd name="T64" fmla="*/ 818 w 1296"/>
                  <a:gd name="T65" fmla="*/ 1180 h 1268"/>
                  <a:gd name="T66" fmla="*/ 1183 w 1296"/>
                  <a:gd name="T67" fmla="*/ 408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96" h="1268">
                    <a:moveTo>
                      <a:pt x="767" y="1038"/>
                    </a:moveTo>
                    <a:lnTo>
                      <a:pt x="767" y="1038"/>
                    </a:lnTo>
                    <a:cubicBezTo>
                      <a:pt x="585" y="1103"/>
                      <a:pt x="388" y="1044"/>
                      <a:pt x="270" y="905"/>
                    </a:cubicBezTo>
                    <a:lnTo>
                      <a:pt x="270" y="905"/>
                    </a:lnTo>
                    <a:cubicBezTo>
                      <a:pt x="242" y="871"/>
                      <a:pt x="218" y="834"/>
                      <a:pt x="199" y="792"/>
                    </a:cubicBezTo>
                    <a:lnTo>
                      <a:pt x="199" y="792"/>
                    </a:lnTo>
                    <a:cubicBezTo>
                      <a:pt x="195" y="783"/>
                      <a:pt x="192" y="774"/>
                      <a:pt x="188" y="764"/>
                    </a:cubicBezTo>
                    <a:lnTo>
                      <a:pt x="188" y="764"/>
                    </a:lnTo>
                    <a:cubicBezTo>
                      <a:pt x="154" y="668"/>
                      <a:pt x="154" y="567"/>
                      <a:pt x="182" y="476"/>
                    </a:cubicBezTo>
                    <a:lnTo>
                      <a:pt x="182" y="476"/>
                    </a:lnTo>
                    <a:cubicBezTo>
                      <a:pt x="224" y="346"/>
                      <a:pt x="323" y="235"/>
                      <a:pt x="462" y="185"/>
                    </a:cubicBezTo>
                    <a:lnTo>
                      <a:pt x="462" y="185"/>
                    </a:lnTo>
                    <a:cubicBezTo>
                      <a:pt x="508" y="169"/>
                      <a:pt x="555" y="160"/>
                      <a:pt x="601" y="159"/>
                    </a:cubicBezTo>
                    <a:lnTo>
                      <a:pt x="601" y="159"/>
                    </a:lnTo>
                    <a:cubicBezTo>
                      <a:pt x="792" y="153"/>
                      <a:pt x="973" y="270"/>
                      <a:pt x="1041" y="459"/>
                    </a:cubicBezTo>
                    <a:lnTo>
                      <a:pt x="1041" y="459"/>
                    </a:lnTo>
                    <a:cubicBezTo>
                      <a:pt x="1125" y="694"/>
                      <a:pt x="1003" y="954"/>
                      <a:pt x="767" y="1038"/>
                    </a:cubicBezTo>
                    <a:close/>
                    <a:moveTo>
                      <a:pt x="1183" y="408"/>
                    </a:moveTo>
                    <a:lnTo>
                      <a:pt x="1183" y="408"/>
                    </a:lnTo>
                    <a:cubicBezTo>
                      <a:pt x="1093" y="156"/>
                      <a:pt x="851" y="0"/>
                      <a:pt x="596" y="8"/>
                    </a:cubicBezTo>
                    <a:lnTo>
                      <a:pt x="596" y="8"/>
                    </a:lnTo>
                    <a:cubicBezTo>
                      <a:pt x="535" y="9"/>
                      <a:pt x="472" y="21"/>
                      <a:pt x="411" y="43"/>
                    </a:cubicBezTo>
                    <a:lnTo>
                      <a:pt x="411" y="43"/>
                    </a:lnTo>
                    <a:cubicBezTo>
                      <a:pt x="226" y="109"/>
                      <a:pt x="93" y="257"/>
                      <a:pt x="38" y="432"/>
                    </a:cubicBezTo>
                    <a:lnTo>
                      <a:pt x="38" y="432"/>
                    </a:lnTo>
                    <a:cubicBezTo>
                      <a:pt x="0" y="553"/>
                      <a:pt x="0" y="687"/>
                      <a:pt x="46" y="815"/>
                    </a:cubicBezTo>
                    <a:lnTo>
                      <a:pt x="46" y="815"/>
                    </a:lnTo>
                    <a:cubicBezTo>
                      <a:pt x="51" y="828"/>
                      <a:pt x="56" y="840"/>
                      <a:pt x="61" y="852"/>
                    </a:cubicBezTo>
                    <a:lnTo>
                      <a:pt x="61" y="852"/>
                    </a:lnTo>
                    <a:cubicBezTo>
                      <a:pt x="85" y="908"/>
                      <a:pt x="117" y="959"/>
                      <a:pt x="155" y="1003"/>
                    </a:cubicBezTo>
                    <a:lnTo>
                      <a:pt x="155" y="1003"/>
                    </a:lnTo>
                    <a:cubicBezTo>
                      <a:pt x="313" y="1189"/>
                      <a:pt x="575" y="1267"/>
                      <a:pt x="818" y="1180"/>
                    </a:cubicBezTo>
                    <a:lnTo>
                      <a:pt x="818" y="1180"/>
                    </a:lnTo>
                    <a:cubicBezTo>
                      <a:pt x="1132" y="1068"/>
                      <a:pt x="1295" y="722"/>
                      <a:pt x="1183" y="408"/>
                    </a:cubicBezTo>
                    <a:close/>
                  </a:path>
                </a:pathLst>
              </a:custGeom>
              <a:solidFill>
                <a:schemeClr val="bg1">
                  <a:lumMod val="95000"/>
                </a:schemeClr>
              </a:solidFill>
              <a:ln>
                <a:noFill/>
              </a:ln>
              <a:effectLst/>
            </p:spPr>
            <p:txBody>
              <a:bodyPr wrap="none" anchor="ctr"/>
              <a:lstStyle/>
              <a:p>
                <a:endParaRPr lang="en-US" sz="6532" dirty="0">
                  <a:latin typeface="Lato Light" panose="020F0502020204030203" pitchFamily="34" charset="0"/>
                </a:endParaRPr>
              </a:p>
            </p:txBody>
          </p:sp>
          <p:sp>
            <p:nvSpPr>
              <p:cNvPr id="356" name="Freeform 35">
                <a:extLst>
                  <a:ext uri="{FF2B5EF4-FFF2-40B4-BE49-F238E27FC236}">
                    <a16:creationId xmlns:a16="http://schemas.microsoft.com/office/drawing/2014/main" id="{B6602287-2460-4E88-A779-DE1F3B27C03F}"/>
                  </a:ext>
                </a:extLst>
              </p:cNvPr>
              <p:cNvSpPr>
                <a:spLocks noChangeArrowheads="1"/>
              </p:cNvSpPr>
              <p:nvPr/>
            </p:nvSpPr>
            <p:spPr bwMode="auto">
              <a:xfrm>
                <a:off x="13712081" y="4520373"/>
                <a:ext cx="399259" cy="330636"/>
              </a:xfrm>
              <a:custGeom>
                <a:avLst/>
                <a:gdLst>
                  <a:gd name="T0" fmla="*/ 144 w 564"/>
                  <a:gd name="T1" fmla="*/ 468 h 469"/>
                  <a:gd name="T2" fmla="*/ 0 w 564"/>
                  <a:gd name="T3" fmla="*/ 424 h 469"/>
                  <a:gd name="T4" fmla="*/ 0 w 564"/>
                  <a:gd name="T5" fmla="*/ 424 h 469"/>
                  <a:gd name="T6" fmla="*/ 373 w 564"/>
                  <a:gd name="T7" fmla="*/ 35 h 469"/>
                  <a:gd name="T8" fmla="*/ 373 w 564"/>
                  <a:gd name="T9" fmla="*/ 35 h 469"/>
                  <a:gd name="T10" fmla="*/ 558 w 564"/>
                  <a:gd name="T11" fmla="*/ 0 h 469"/>
                  <a:gd name="T12" fmla="*/ 563 w 564"/>
                  <a:gd name="T13" fmla="*/ 151 h 469"/>
                  <a:gd name="T14" fmla="*/ 563 w 564"/>
                  <a:gd name="T15" fmla="*/ 151 h 469"/>
                  <a:gd name="T16" fmla="*/ 424 w 564"/>
                  <a:gd name="T17" fmla="*/ 177 h 469"/>
                  <a:gd name="T18" fmla="*/ 424 w 564"/>
                  <a:gd name="T19" fmla="*/ 177 h 469"/>
                  <a:gd name="T20" fmla="*/ 144 w 564"/>
                  <a:gd name="T21" fmla="*/ 46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4" h="469">
                    <a:moveTo>
                      <a:pt x="144" y="468"/>
                    </a:moveTo>
                    <a:lnTo>
                      <a:pt x="0" y="424"/>
                    </a:lnTo>
                    <a:lnTo>
                      <a:pt x="0" y="424"/>
                    </a:lnTo>
                    <a:cubicBezTo>
                      <a:pt x="55" y="249"/>
                      <a:pt x="188" y="101"/>
                      <a:pt x="373" y="35"/>
                    </a:cubicBezTo>
                    <a:lnTo>
                      <a:pt x="373" y="35"/>
                    </a:lnTo>
                    <a:cubicBezTo>
                      <a:pt x="434" y="13"/>
                      <a:pt x="497" y="1"/>
                      <a:pt x="558" y="0"/>
                    </a:cubicBezTo>
                    <a:lnTo>
                      <a:pt x="563" y="151"/>
                    </a:lnTo>
                    <a:lnTo>
                      <a:pt x="563" y="151"/>
                    </a:lnTo>
                    <a:cubicBezTo>
                      <a:pt x="517" y="152"/>
                      <a:pt x="470" y="161"/>
                      <a:pt x="424" y="177"/>
                    </a:cubicBezTo>
                    <a:lnTo>
                      <a:pt x="424" y="177"/>
                    </a:lnTo>
                    <a:cubicBezTo>
                      <a:pt x="285" y="227"/>
                      <a:pt x="186" y="338"/>
                      <a:pt x="144" y="468"/>
                    </a:cubicBez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357" name="Freeform 36">
                <a:extLst>
                  <a:ext uri="{FF2B5EF4-FFF2-40B4-BE49-F238E27FC236}">
                    <a16:creationId xmlns:a16="http://schemas.microsoft.com/office/drawing/2014/main" id="{E90F01EF-03CA-44E1-9143-E84EC4E3DD7A}"/>
                  </a:ext>
                </a:extLst>
              </p:cNvPr>
              <p:cNvSpPr>
                <a:spLocks noChangeArrowheads="1"/>
              </p:cNvSpPr>
              <p:nvPr/>
            </p:nvSpPr>
            <p:spPr bwMode="auto">
              <a:xfrm>
                <a:off x="13684007" y="4819816"/>
                <a:ext cx="140366" cy="299444"/>
              </a:xfrm>
              <a:custGeom>
                <a:avLst/>
                <a:gdLst>
                  <a:gd name="T0" fmla="*/ 199 w 200"/>
                  <a:gd name="T1" fmla="*/ 360 h 422"/>
                  <a:gd name="T2" fmla="*/ 61 w 200"/>
                  <a:gd name="T3" fmla="*/ 421 h 422"/>
                  <a:gd name="T4" fmla="*/ 61 w 200"/>
                  <a:gd name="T5" fmla="*/ 421 h 422"/>
                  <a:gd name="T6" fmla="*/ 46 w 200"/>
                  <a:gd name="T7" fmla="*/ 383 h 422"/>
                  <a:gd name="T8" fmla="*/ 46 w 200"/>
                  <a:gd name="T9" fmla="*/ 383 h 422"/>
                  <a:gd name="T10" fmla="*/ 38 w 200"/>
                  <a:gd name="T11" fmla="*/ 0 h 422"/>
                  <a:gd name="T12" fmla="*/ 182 w 200"/>
                  <a:gd name="T13" fmla="*/ 44 h 422"/>
                  <a:gd name="T14" fmla="*/ 182 w 200"/>
                  <a:gd name="T15" fmla="*/ 44 h 422"/>
                  <a:gd name="T16" fmla="*/ 188 w 200"/>
                  <a:gd name="T17" fmla="*/ 332 h 422"/>
                  <a:gd name="T18" fmla="*/ 188 w 200"/>
                  <a:gd name="T19" fmla="*/ 332 h 422"/>
                  <a:gd name="T20" fmla="*/ 199 w 200"/>
                  <a:gd name="T21" fmla="*/ 36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422">
                    <a:moveTo>
                      <a:pt x="199" y="360"/>
                    </a:moveTo>
                    <a:lnTo>
                      <a:pt x="61" y="421"/>
                    </a:lnTo>
                    <a:lnTo>
                      <a:pt x="61" y="421"/>
                    </a:lnTo>
                    <a:cubicBezTo>
                      <a:pt x="56" y="408"/>
                      <a:pt x="51" y="396"/>
                      <a:pt x="46" y="383"/>
                    </a:cubicBezTo>
                    <a:lnTo>
                      <a:pt x="46" y="383"/>
                    </a:lnTo>
                    <a:cubicBezTo>
                      <a:pt x="0" y="255"/>
                      <a:pt x="0" y="121"/>
                      <a:pt x="38" y="0"/>
                    </a:cubicBezTo>
                    <a:lnTo>
                      <a:pt x="182" y="44"/>
                    </a:lnTo>
                    <a:lnTo>
                      <a:pt x="182" y="44"/>
                    </a:lnTo>
                    <a:cubicBezTo>
                      <a:pt x="154" y="135"/>
                      <a:pt x="154" y="236"/>
                      <a:pt x="188" y="332"/>
                    </a:cubicBezTo>
                    <a:lnTo>
                      <a:pt x="188" y="332"/>
                    </a:lnTo>
                    <a:cubicBezTo>
                      <a:pt x="192" y="342"/>
                      <a:pt x="195" y="351"/>
                      <a:pt x="199" y="360"/>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358" name="Freeform 37">
                <a:extLst>
                  <a:ext uri="{FF2B5EF4-FFF2-40B4-BE49-F238E27FC236}">
                    <a16:creationId xmlns:a16="http://schemas.microsoft.com/office/drawing/2014/main" id="{BBC28C01-23C2-47D0-A63F-FC95B7BAEB2E}"/>
                  </a:ext>
                </a:extLst>
              </p:cNvPr>
              <p:cNvSpPr>
                <a:spLocks noChangeArrowheads="1"/>
              </p:cNvSpPr>
              <p:nvPr/>
            </p:nvSpPr>
            <p:spPr bwMode="auto">
              <a:xfrm>
                <a:off x="13727676" y="5075590"/>
                <a:ext cx="149722" cy="149722"/>
              </a:xfrm>
              <a:custGeom>
                <a:avLst/>
                <a:gdLst>
                  <a:gd name="T0" fmla="*/ 94 w 210"/>
                  <a:gd name="T1" fmla="*/ 211 h 212"/>
                  <a:gd name="T2" fmla="*/ 94 w 210"/>
                  <a:gd name="T3" fmla="*/ 211 h 212"/>
                  <a:gd name="T4" fmla="*/ 0 w 210"/>
                  <a:gd name="T5" fmla="*/ 60 h 212"/>
                  <a:gd name="T6" fmla="*/ 138 w 210"/>
                  <a:gd name="T7" fmla="*/ 0 h 212"/>
                  <a:gd name="T8" fmla="*/ 138 w 210"/>
                  <a:gd name="T9" fmla="*/ 0 h 212"/>
                  <a:gd name="T10" fmla="*/ 209 w 210"/>
                  <a:gd name="T11" fmla="*/ 113 h 212"/>
                  <a:gd name="T12" fmla="*/ 94 w 210"/>
                  <a:gd name="T13" fmla="*/ 211 h 212"/>
                </a:gdLst>
                <a:ahLst/>
                <a:cxnLst>
                  <a:cxn ang="0">
                    <a:pos x="T0" y="T1"/>
                  </a:cxn>
                  <a:cxn ang="0">
                    <a:pos x="T2" y="T3"/>
                  </a:cxn>
                  <a:cxn ang="0">
                    <a:pos x="T4" y="T5"/>
                  </a:cxn>
                  <a:cxn ang="0">
                    <a:pos x="T6" y="T7"/>
                  </a:cxn>
                  <a:cxn ang="0">
                    <a:pos x="T8" y="T9"/>
                  </a:cxn>
                  <a:cxn ang="0">
                    <a:pos x="T10" y="T11"/>
                  </a:cxn>
                  <a:cxn ang="0">
                    <a:pos x="T12" y="T13"/>
                  </a:cxn>
                </a:cxnLst>
                <a:rect l="0" t="0" r="r" b="b"/>
                <a:pathLst>
                  <a:path w="210" h="212">
                    <a:moveTo>
                      <a:pt x="94" y="211"/>
                    </a:moveTo>
                    <a:lnTo>
                      <a:pt x="94" y="211"/>
                    </a:lnTo>
                    <a:cubicBezTo>
                      <a:pt x="56" y="167"/>
                      <a:pt x="24" y="116"/>
                      <a:pt x="0" y="60"/>
                    </a:cubicBezTo>
                    <a:lnTo>
                      <a:pt x="138" y="0"/>
                    </a:lnTo>
                    <a:lnTo>
                      <a:pt x="138" y="0"/>
                    </a:lnTo>
                    <a:cubicBezTo>
                      <a:pt x="157" y="42"/>
                      <a:pt x="181" y="79"/>
                      <a:pt x="209" y="113"/>
                    </a:cubicBezTo>
                    <a:lnTo>
                      <a:pt x="94" y="211"/>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359" name="Freeform 35">
                <a:extLst>
                  <a:ext uri="{FF2B5EF4-FFF2-40B4-BE49-F238E27FC236}">
                    <a16:creationId xmlns:a16="http://schemas.microsoft.com/office/drawing/2014/main" id="{7F86D5D5-4924-4995-964F-8768E27CE6C3}"/>
                  </a:ext>
                </a:extLst>
              </p:cNvPr>
              <p:cNvSpPr>
                <a:spLocks noChangeArrowheads="1"/>
              </p:cNvSpPr>
              <p:nvPr/>
            </p:nvSpPr>
            <p:spPr bwMode="auto">
              <a:xfrm>
                <a:off x="5193526" y="6232815"/>
                <a:ext cx="3339964" cy="2787872"/>
              </a:xfrm>
              <a:custGeom>
                <a:avLst/>
                <a:gdLst>
                  <a:gd name="connsiteX0" fmla="*/ 0 w 3084151"/>
                  <a:gd name="connsiteY0" fmla="*/ 2468421 h 2574345"/>
                  <a:gd name="connsiteX1" fmla="*/ 3084151 w 3084151"/>
                  <a:gd name="connsiteY1" fmla="*/ 2468421 h 2574345"/>
                  <a:gd name="connsiteX2" fmla="*/ 3084151 w 3084151"/>
                  <a:gd name="connsiteY2" fmla="*/ 2574345 h 2574345"/>
                  <a:gd name="connsiteX3" fmla="*/ 0 w 3084151"/>
                  <a:gd name="connsiteY3" fmla="*/ 2574345 h 2574345"/>
                  <a:gd name="connsiteX4" fmla="*/ 0 w 3084151"/>
                  <a:gd name="connsiteY4" fmla="*/ 2117024 h 2574345"/>
                  <a:gd name="connsiteX5" fmla="*/ 3084151 w 3084151"/>
                  <a:gd name="connsiteY5" fmla="*/ 2117024 h 2574345"/>
                  <a:gd name="connsiteX6" fmla="*/ 3084151 w 3084151"/>
                  <a:gd name="connsiteY6" fmla="*/ 2222948 h 2574345"/>
                  <a:gd name="connsiteX7" fmla="*/ 0 w 3084151"/>
                  <a:gd name="connsiteY7" fmla="*/ 2222948 h 2574345"/>
                  <a:gd name="connsiteX8" fmla="*/ 0 w 3084151"/>
                  <a:gd name="connsiteY8" fmla="*/ 1780027 h 2574345"/>
                  <a:gd name="connsiteX9" fmla="*/ 3084151 w 3084151"/>
                  <a:gd name="connsiteY9" fmla="*/ 1780027 h 2574345"/>
                  <a:gd name="connsiteX10" fmla="*/ 3084151 w 3084151"/>
                  <a:gd name="connsiteY10" fmla="*/ 1885953 h 2574345"/>
                  <a:gd name="connsiteX11" fmla="*/ 0 w 3084151"/>
                  <a:gd name="connsiteY11" fmla="*/ 1885953 h 2574345"/>
                  <a:gd name="connsiteX12" fmla="*/ 0 w 3084151"/>
                  <a:gd name="connsiteY12" fmla="*/ 1431512 h 2574345"/>
                  <a:gd name="connsiteX13" fmla="*/ 3084151 w 3084151"/>
                  <a:gd name="connsiteY13" fmla="*/ 1431512 h 2574345"/>
                  <a:gd name="connsiteX14" fmla="*/ 3084151 w 3084151"/>
                  <a:gd name="connsiteY14" fmla="*/ 1540304 h 2574345"/>
                  <a:gd name="connsiteX15" fmla="*/ 0 w 3084151"/>
                  <a:gd name="connsiteY15" fmla="*/ 1540304 h 2574345"/>
                  <a:gd name="connsiteX16" fmla="*/ 0 w 3084151"/>
                  <a:gd name="connsiteY16" fmla="*/ 1036910 h 2574345"/>
                  <a:gd name="connsiteX17" fmla="*/ 3084151 w 3084151"/>
                  <a:gd name="connsiteY17" fmla="*/ 1036910 h 2574345"/>
                  <a:gd name="connsiteX18" fmla="*/ 3084151 w 3084151"/>
                  <a:gd name="connsiteY18" fmla="*/ 1145702 h 2574345"/>
                  <a:gd name="connsiteX19" fmla="*/ 0 w 3084151"/>
                  <a:gd name="connsiteY19" fmla="*/ 1145702 h 2574345"/>
                  <a:gd name="connsiteX20" fmla="*/ 0 w 3084151"/>
                  <a:gd name="connsiteY20" fmla="*/ 688394 h 2574345"/>
                  <a:gd name="connsiteX21" fmla="*/ 3084151 w 3084151"/>
                  <a:gd name="connsiteY21" fmla="*/ 688394 h 2574345"/>
                  <a:gd name="connsiteX22" fmla="*/ 3084151 w 3084151"/>
                  <a:gd name="connsiteY22" fmla="*/ 794318 h 2574345"/>
                  <a:gd name="connsiteX23" fmla="*/ 0 w 3084151"/>
                  <a:gd name="connsiteY23" fmla="*/ 794318 h 2574345"/>
                  <a:gd name="connsiteX24" fmla="*/ 0 w 3084151"/>
                  <a:gd name="connsiteY24" fmla="*/ 351398 h 2574345"/>
                  <a:gd name="connsiteX25" fmla="*/ 3084151 w 3084151"/>
                  <a:gd name="connsiteY25" fmla="*/ 351398 h 2574345"/>
                  <a:gd name="connsiteX26" fmla="*/ 3084151 w 3084151"/>
                  <a:gd name="connsiteY26" fmla="*/ 460190 h 2574345"/>
                  <a:gd name="connsiteX27" fmla="*/ 0 w 3084151"/>
                  <a:gd name="connsiteY27" fmla="*/ 460190 h 2574345"/>
                  <a:gd name="connsiteX28" fmla="*/ 0 w 3084151"/>
                  <a:gd name="connsiteY28" fmla="*/ 0 h 2574345"/>
                  <a:gd name="connsiteX29" fmla="*/ 3084151 w 3084151"/>
                  <a:gd name="connsiteY29" fmla="*/ 0 h 2574345"/>
                  <a:gd name="connsiteX30" fmla="*/ 3084151 w 3084151"/>
                  <a:gd name="connsiteY30" fmla="*/ 105926 h 2574345"/>
                  <a:gd name="connsiteX31" fmla="*/ 0 w 3084151"/>
                  <a:gd name="connsiteY31" fmla="*/ 105926 h 25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084151" h="2574345">
                    <a:moveTo>
                      <a:pt x="0" y="2468421"/>
                    </a:moveTo>
                    <a:lnTo>
                      <a:pt x="3084151" y="2468421"/>
                    </a:lnTo>
                    <a:lnTo>
                      <a:pt x="3084151" y="2574345"/>
                    </a:lnTo>
                    <a:lnTo>
                      <a:pt x="0" y="2574345"/>
                    </a:lnTo>
                    <a:close/>
                    <a:moveTo>
                      <a:pt x="0" y="2117024"/>
                    </a:moveTo>
                    <a:lnTo>
                      <a:pt x="3084151" y="2117024"/>
                    </a:lnTo>
                    <a:lnTo>
                      <a:pt x="3084151" y="2222948"/>
                    </a:lnTo>
                    <a:lnTo>
                      <a:pt x="0" y="2222948"/>
                    </a:lnTo>
                    <a:close/>
                    <a:moveTo>
                      <a:pt x="0" y="1780027"/>
                    </a:moveTo>
                    <a:lnTo>
                      <a:pt x="3084151" y="1780027"/>
                    </a:lnTo>
                    <a:lnTo>
                      <a:pt x="3084151" y="1885953"/>
                    </a:lnTo>
                    <a:lnTo>
                      <a:pt x="0" y="1885953"/>
                    </a:lnTo>
                    <a:close/>
                    <a:moveTo>
                      <a:pt x="0" y="1431512"/>
                    </a:moveTo>
                    <a:lnTo>
                      <a:pt x="3084151" y="1431512"/>
                    </a:lnTo>
                    <a:lnTo>
                      <a:pt x="3084151" y="1540304"/>
                    </a:lnTo>
                    <a:lnTo>
                      <a:pt x="0" y="1540304"/>
                    </a:lnTo>
                    <a:close/>
                    <a:moveTo>
                      <a:pt x="0" y="1036910"/>
                    </a:moveTo>
                    <a:lnTo>
                      <a:pt x="3084151" y="1036910"/>
                    </a:lnTo>
                    <a:lnTo>
                      <a:pt x="3084151" y="1145702"/>
                    </a:lnTo>
                    <a:lnTo>
                      <a:pt x="0" y="1145702"/>
                    </a:lnTo>
                    <a:close/>
                    <a:moveTo>
                      <a:pt x="0" y="688394"/>
                    </a:moveTo>
                    <a:lnTo>
                      <a:pt x="3084151" y="688394"/>
                    </a:lnTo>
                    <a:lnTo>
                      <a:pt x="3084151" y="794318"/>
                    </a:lnTo>
                    <a:lnTo>
                      <a:pt x="0" y="794318"/>
                    </a:lnTo>
                    <a:close/>
                    <a:moveTo>
                      <a:pt x="0" y="351398"/>
                    </a:moveTo>
                    <a:lnTo>
                      <a:pt x="3084151" y="351398"/>
                    </a:lnTo>
                    <a:lnTo>
                      <a:pt x="3084151" y="460190"/>
                    </a:lnTo>
                    <a:lnTo>
                      <a:pt x="0" y="460190"/>
                    </a:lnTo>
                    <a:close/>
                    <a:moveTo>
                      <a:pt x="0" y="0"/>
                    </a:moveTo>
                    <a:lnTo>
                      <a:pt x="3084151" y="0"/>
                    </a:lnTo>
                    <a:lnTo>
                      <a:pt x="3084151" y="105926"/>
                    </a:lnTo>
                    <a:lnTo>
                      <a:pt x="0" y="105926"/>
                    </a:lnTo>
                    <a:close/>
                  </a:path>
                </a:pathLst>
              </a:custGeom>
              <a:solidFill>
                <a:schemeClr val="bg1">
                  <a:lumMod val="7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60" name="Freeform 46">
                <a:extLst>
                  <a:ext uri="{FF2B5EF4-FFF2-40B4-BE49-F238E27FC236}">
                    <a16:creationId xmlns:a16="http://schemas.microsoft.com/office/drawing/2014/main" id="{32C3AC1C-E6FB-48A9-90BC-3985BF5C25A0}"/>
                  </a:ext>
                </a:extLst>
              </p:cNvPr>
              <p:cNvSpPr>
                <a:spLocks noChangeArrowheads="1"/>
              </p:cNvSpPr>
              <p:nvPr/>
            </p:nvSpPr>
            <p:spPr bwMode="auto">
              <a:xfrm>
                <a:off x="4360698" y="6157165"/>
                <a:ext cx="605124" cy="605124"/>
              </a:xfrm>
              <a:custGeom>
                <a:avLst/>
                <a:gdLst>
                  <a:gd name="T0" fmla="*/ 167 w 671"/>
                  <a:gd name="T1" fmla="*/ 670 h 671"/>
                  <a:gd name="T2" fmla="*/ 503 w 671"/>
                  <a:gd name="T3" fmla="*/ 670 h 671"/>
                  <a:gd name="T4" fmla="*/ 503 w 671"/>
                  <a:gd name="T5" fmla="*/ 670 h 671"/>
                  <a:gd name="T6" fmla="*/ 670 w 671"/>
                  <a:gd name="T7" fmla="*/ 503 h 671"/>
                  <a:gd name="T8" fmla="*/ 670 w 671"/>
                  <a:gd name="T9" fmla="*/ 166 h 671"/>
                  <a:gd name="T10" fmla="*/ 670 w 671"/>
                  <a:gd name="T11" fmla="*/ 166 h 671"/>
                  <a:gd name="T12" fmla="*/ 503 w 671"/>
                  <a:gd name="T13" fmla="*/ 0 h 671"/>
                  <a:gd name="T14" fmla="*/ 167 w 671"/>
                  <a:gd name="T15" fmla="*/ 0 h 671"/>
                  <a:gd name="T16" fmla="*/ 167 w 671"/>
                  <a:gd name="T17" fmla="*/ 0 h 671"/>
                  <a:gd name="T18" fmla="*/ 0 w 671"/>
                  <a:gd name="T19" fmla="*/ 166 h 671"/>
                  <a:gd name="T20" fmla="*/ 0 w 671"/>
                  <a:gd name="T21" fmla="*/ 503 h 671"/>
                  <a:gd name="T22" fmla="*/ 0 w 671"/>
                  <a:gd name="T23" fmla="*/ 503 h 671"/>
                  <a:gd name="T24" fmla="*/ 167 w 671"/>
                  <a:gd name="T25" fmla="*/ 67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 h="671">
                    <a:moveTo>
                      <a:pt x="167" y="670"/>
                    </a:moveTo>
                    <a:lnTo>
                      <a:pt x="503" y="670"/>
                    </a:lnTo>
                    <a:lnTo>
                      <a:pt x="503" y="670"/>
                    </a:lnTo>
                    <a:cubicBezTo>
                      <a:pt x="595" y="670"/>
                      <a:pt x="670" y="595"/>
                      <a:pt x="670" y="503"/>
                    </a:cubicBezTo>
                    <a:lnTo>
                      <a:pt x="670" y="166"/>
                    </a:lnTo>
                    <a:lnTo>
                      <a:pt x="670" y="166"/>
                    </a:lnTo>
                    <a:cubicBezTo>
                      <a:pt x="670" y="74"/>
                      <a:pt x="595" y="0"/>
                      <a:pt x="503" y="0"/>
                    </a:cubicBezTo>
                    <a:lnTo>
                      <a:pt x="167" y="0"/>
                    </a:lnTo>
                    <a:lnTo>
                      <a:pt x="167" y="0"/>
                    </a:lnTo>
                    <a:cubicBezTo>
                      <a:pt x="75" y="0"/>
                      <a:pt x="0" y="74"/>
                      <a:pt x="0" y="166"/>
                    </a:cubicBezTo>
                    <a:lnTo>
                      <a:pt x="0" y="503"/>
                    </a:lnTo>
                    <a:lnTo>
                      <a:pt x="0" y="503"/>
                    </a:lnTo>
                    <a:cubicBezTo>
                      <a:pt x="0" y="595"/>
                      <a:pt x="75" y="670"/>
                      <a:pt x="167" y="670"/>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361" name="Freeform 47">
                <a:extLst>
                  <a:ext uri="{FF2B5EF4-FFF2-40B4-BE49-F238E27FC236}">
                    <a16:creationId xmlns:a16="http://schemas.microsoft.com/office/drawing/2014/main" id="{00AD9934-F253-413E-A010-35A437BAFC9A}"/>
                  </a:ext>
                </a:extLst>
              </p:cNvPr>
              <p:cNvSpPr>
                <a:spLocks noChangeArrowheads="1"/>
              </p:cNvSpPr>
              <p:nvPr/>
            </p:nvSpPr>
            <p:spPr bwMode="auto">
              <a:xfrm>
                <a:off x="4360698" y="7697069"/>
                <a:ext cx="605124" cy="605124"/>
              </a:xfrm>
              <a:custGeom>
                <a:avLst/>
                <a:gdLst>
                  <a:gd name="T0" fmla="*/ 167 w 671"/>
                  <a:gd name="T1" fmla="*/ 669 h 670"/>
                  <a:gd name="T2" fmla="*/ 503 w 671"/>
                  <a:gd name="T3" fmla="*/ 669 h 670"/>
                  <a:gd name="T4" fmla="*/ 503 w 671"/>
                  <a:gd name="T5" fmla="*/ 669 h 670"/>
                  <a:gd name="T6" fmla="*/ 670 w 671"/>
                  <a:gd name="T7" fmla="*/ 502 h 670"/>
                  <a:gd name="T8" fmla="*/ 670 w 671"/>
                  <a:gd name="T9" fmla="*/ 167 h 670"/>
                  <a:gd name="T10" fmla="*/ 670 w 671"/>
                  <a:gd name="T11" fmla="*/ 167 h 670"/>
                  <a:gd name="T12" fmla="*/ 503 w 671"/>
                  <a:gd name="T13" fmla="*/ 0 h 670"/>
                  <a:gd name="T14" fmla="*/ 167 w 671"/>
                  <a:gd name="T15" fmla="*/ 0 h 670"/>
                  <a:gd name="T16" fmla="*/ 167 w 671"/>
                  <a:gd name="T17" fmla="*/ 0 h 670"/>
                  <a:gd name="T18" fmla="*/ 0 w 671"/>
                  <a:gd name="T19" fmla="*/ 167 h 670"/>
                  <a:gd name="T20" fmla="*/ 0 w 671"/>
                  <a:gd name="T21" fmla="*/ 502 h 670"/>
                  <a:gd name="T22" fmla="*/ 0 w 671"/>
                  <a:gd name="T23" fmla="*/ 502 h 670"/>
                  <a:gd name="T24" fmla="*/ 167 w 671"/>
                  <a:gd name="T25" fmla="*/ 669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 h="670">
                    <a:moveTo>
                      <a:pt x="167" y="669"/>
                    </a:moveTo>
                    <a:lnTo>
                      <a:pt x="503" y="669"/>
                    </a:lnTo>
                    <a:lnTo>
                      <a:pt x="503" y="669"/>
                    </a:lnTo>
                    <a:cubicBezTo>
                      <a:pt x="595" y="669"/>
                      <a:pt x="670" y="594"/>
                      <a:pt x="670" y="502"/>
                    </a:cubicBezTo>
                    <a:lnTo>
                      <a:pt x="670" y="167"/>
                    </a:lnTo>
                    <a:lnTo>
                      <a:pt x="670" y="167"/>
                    </a:lnTo>
                    <a:cubicBezTo>
                      <a:pt x="670" y="75"/>
                      <a:pt x="595" y="0"/>
                      <a:pt x="503" y="0"/>
                    </a:cubicBezTo>
                    <a:lnTo>
                      <a:pt x="167" y="0"/>
                    </a:lnTo>
                    <a:lnTo>
                      <a:pt x="167" y="0"/>
                    </a:lnTo>
                    <a:cubicBezTo>
                      <a:pt x="75" y="0"/>
                      <a:pt x="0" y="75"/>
                      <a:pt x="0" y="167"/>
                    </a:cubicBezTo>
                    <a:lnTo>
                      <a:pt x="0" y="502"/>
                    </a:lnTo>
                    <a:lnTo>
                      <a:pt x="0" y="502"/>
                    </a:lnTo>
                    <a:cubicBezTo>
                      <a:pt x="0" y="594"/>
                      <a:pt x="75" y="669"/>
                      <a:pt x="167" y="669"/>
                    </a:cubicBez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362" name="Freeform 49">
                <a:extLst>
                  <a:ext uri="{FF2B5EF4-FFF2-40B4-BE49-F238E27FC236}">
                    <a16:creationId xmlns:a16="http://schemas.microsoft.com/office/drawing/2014/main" id="{DAABCCF5-E6F2-4426-ABD1-1799D706A6D9}"/>
                  </a:ext>
                </a:extLst>
              </p:cNvPr>
              <p:cNvSpPr>
                <a:spLocks noChangeArrowheads="1"/>
              </p:cNvSpPr>
              <p:nvPr/>
            </p:nvSpPr>
            <p:spPr bwMode="auto">
              <a:xfrm>
                <a:off x="4360698" y="6927117"/>
                <a:ext cx="605124" cy="605124"/>
              </a:xfrm>
              <a:custGeom>
                <a:avLst/>
                <a:gdLst>
                  <a:gd name="T0" fmla="*/ 167 w 671"/>
                  <a:gd name="T1" fmla="*/ 669 h 670"/>
                  <a:gd name="T2" fmla="*/ 503 w 671"/>
                  <a:gd name="T3" fmla="*/ 669 h 670"/>
                  <a:gd name="T4" fmla="*/ 503 w 671"/>
                  <a:gd name="T5" fmla="*/ 669 h 670"/>
                  <a:gd name="T6" fmla="*/ 670 w 671"/>
                  <a:gd name="T7" fmla="*/ 503 h 670"/>
                  <a:gd name="T8" fmla="*/ 670 w 671"/>
                  <a:gd name="T9" fmla="*/ 167 h 670"/>
                  <a:gd name="T10" fmla="*/ 670 w 671"/>
                  <a:gd name="T11" fmla="*/ 167 h 670"/>
                  <a:gd name="T12" fmla="*/ 503 w 671"/>
                  <a:gd name="T13" fmla="*/ 0 h 670"/>
                  <a:gd name="T14" fmla="*/ 167 w 671"/>
                  <a:gd name="T15" fmla="*/ 0 h 670"/>
                  <a:gd name="T16" fmla="*/ 167 w 671"/>
                  <a:gd name="T17" fmla="*/ 0 h 670"/>
                  <a:gd name="T18" fmla="*/ 0 w 671"/>
                  <a:gd name="T19" fmla="*/ 167 h 670"/>
                  <a:gd name="T20" fmla="*/ 0 w 671"/>
                  <a:gd name="T21" fmla="*/ 503 h 670"/>
                  <a:gd name="T22" fmla="*/ 0 w 671"/>
                  <a:gd name="T23" fmla="*/ 503 h 670"/>
                  <a:gd name="T24" fmla="*/ 167 w 671"/>
                  <a:gd name="T25" fmla="*/ 669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 h="670">
                    <a:moveTo>
                      <a:pt x="167" y="669"/>
                    </a:moveTo>
                    <a:lnTo>
                      <a:pt x="503" y="669"/>
                    </a:lnTo>
                    <a:lnTo>
                      <a:pt x="503" y="669"/>
                    </a:lnTo>
                    <a:cubicBezTo>
                      <a:pt x="595" y="669"/>
                      <a:pt x="670" y="595"/>
                      <a:pt x="670" y="503"/>
                    </a:cubicBezTo>
                    <a:lnTo>
                      <a:pt x="670" y="167"/>
                    </a:lnTo>
                    <a:lnTo>
                      <a:pt x="670" y="167"/>
                    </a:lnTo>
                    <a:cubicBezTo>
                      <a:pt x="670" y="74"/>
                      <a:pt x="595" y="0"/>
                      <a:pt x="503" y="0"/>
                    </a:cubicBezTo>
                    <a:lnTo>
                      <a:pt x="167" y="0"/>
                    </a:lnTo>
                    <a:lnTo>
                      <a:pt x="167" y="0"/>
                    </a:lnTo>
                    <a:cubicBezTo>
                      <a:pt x="75" y="0"/>
                      <a:pt x="0" y="74"/>
                      <a:pt x="0" y="167"/>
                    </a:cubicBezTo>
                    <a:lnTo>
                      <a:pt x="0" y="503"/>
                    </a:lnTo>
                    <a:lnTo>
                      <a:pt x="0" y="503"/>
                    </a:lnTo>
                    <a:cubicBezTo>
                      <a:pt x="0" y="595"/>
                      <a:pt x="75" y="669"/>
                      <a:pt x="167" y="669"/>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363" name="Freeform 51">
                <a:extLst>
                  <a:ext uri="{FF2B5EF4-FFF2-40B4-BE49-F238E27FC236}">
                    <a16:creationId xmlns:a16="http://schemas.microsoft.com/office/drawing/2014/main" id="{EC8F5194-6C4B-41D0-9B6C-F3964503158A}"/>
                  </a:ext>
                </a:extLst>
              </p:cNvPr>
              <p:cNvSpPr>
                <a:spLocks noChangeArrowheads="1"/>
              </p:cNvSpPr>
              <p:nvPr/>
            </p:nvSpPr>
            <p:spPr bwMode="auto">
              <a:xfrm>
                <a:off x="4360698" y="8467020"/>
                <a:ext cx="605124" cy="605124"/>
              </a:xfrm>
              <a:custGeom>
                <a:avLst/>
                <a:gdLst>
                  <a:gd name="T0" fmla="*/ 167 w 671"/>
                  <a:gd name="T1" fmla="*/ 670 h 671"/>
                  <a:gd name="T2" fmla="*/ 503 w 671"/>
                  <a:gd name="T3" fmla="*/ 670 h 671"/>
                  <a:gd name="T4" fmla="*/ 503 w 671"/>
                  <a:gd name="T5" fmla="*/ 670 h 671"/>
                  <a:gd name="T6" fmla="*/ 670 w 671"/>
                  <a:gd name="T7" fmla="*/ 503 h 671"/>
                  <a:gd name="T8" fmla="*/ 670 w 671"/>
                  <a:gd name="T9" fmla="*/ 167 h 671"/>
                  <a:gd name="T10" fmla="*/ 670 w 671"/>
                  <a:gd name="T11" fmla="*/ 167 h 671"/>
                  <a:gd name="T12" fmla="*/ 503 w 671"/>
                  <a:gd name="T13" fmla="*/ 0 h 671"/>
                  <a:gd name="T14" fmla="*/ 167 w 671"/>
                  <a:gd name="T15" fmla="*/ 0 h 671"/>
                  <a:gd name="T16" fmla="*/ 167 w 671"/>
                  <a:gd name="T17" fmla="*/ 0 h 671"/>
                  <a:gd name="T18" fmla="*/ 0 w 671"/>
                  <a:gd name="T19" fmla="*/ 167 h 671"/>
                  <a:gd name="T20" fmla="*/ 0 w 671"/>
                  <a:gd name="T21" fmla="*/ 503 h 671"/>
                  <a:gd name="T22" fmla="*/ 0 w 671"/>
                  <a:gd name="T23" fmla="*/ 503 h 671"/>
                  <a:gd name="T24" fmla="*/ 167 w 671"/>
                  <a:gd name="T25" fmla="*/ 67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 h="671">
                    <a:moveTo>
                      <a:pt x="167" y="670"/>
                    </a:moveTo>
                    <a:lnTo>
                      <a:pt x="503" y="670"/>
                    </a:lnTo>
                    <a:lnTo>
                      <a:pt x="503" y="670"/>
                    </a:lnTo>
                    <a:cubicBezTo>
                      <a:pt x="595" y="670"/>
                      <a:pt x="670" y="595"/>
                      <a:pt x="670" y="503"/>
                    </a:cubicBezTo>
                    <a:lnTo>
                      <a:pt x="670" y="167"/>
                    </a:lnTo>
                    <a:lnTo>
                      <a:pt x="670" y="167"/>
                    </a:lnTo>
                    <a:cubicBezTo>
                      <a:pt x="670" y="75"/>
                      <a:pt x="595" y="0"/>
                      <a:pt x="503" y="0"/>
                    </a:cubicBezTo>
                    <a:lnTo>
                      <a:pt x="167" y="0"/>
                    </a:lnTo>
                    <a:lnTo>
                      <a:pt x="167" y="0"/>
                    </a:lnTo>
                    <a:cubicBezTo>
                      <a:pt x="75" y="0"/>
                      <a:pt x="0" y="75"/>
                      <a:pt x="0" y="167"/>
                    </a:cubicBezTo>
                    <a:lnTo>
                      <a:pt x="0" y="503"/>
                    </a:lnTo>
                    <a:lnTo>
                      <a:pt x="0" y="503"/>
                    </a:lnTo>
                    <a:cubicBezTo>
                      <a:pt x="0" y="595"/>
                      <a:pt x="75" y="670"/>
                      <a:pt x="167" y="670"/>
                    </a:cubicBez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364" name="Freeform 54">
                <a:extLst>
                  <a:ext uri="{FF2B5EF4-FFF2-40B4-BE49-F238E27FC236}">
                    <a16:creationId xmlns:a16="http://schemas.microsoft.com/office/drawing/2014/main" id="{F5926346-EEAE-4F15-AA5B-4FFDECBD2394}"/>
                  </a:ext>
                </a:extLst>
              </p:cNvPr>
              <p:cNvSpPr>
                <a:spLocks noChangeArrowheads="1"/>
              </p:cNvSpPr>
              <p:nvPr/>
            </p:nvSpPr>
            <p:spPr bwMode="auto">
              <a:xfrm>
                <a:off x="5714434" y="6036306"/>
                <a:ext cx="430451" cy="324397"/>
              </a:xfrm>
              <a:custGeom>
                <a:avLst/>
                <a:gdLst>
                  <a:gd name="T0" fmla="*/ 333 w 607"/>
                  <a:gd name="T1" fmla="*/ 3 h 460"/>
                  <a:gd name="T2" fmla="*/ 333 w 607"/>
                  <a:gd name="T3" fmla="*/ 3 h 460"/>
                  <a:gd name="T4" fmla="*/ 216 w 607"/>
                  <a:gd name="T5" fmla="*/ 140 h 460"/>
                  <a:gd name="T6" fmla="*/ 216 w 607"/>
                  <a:gd name="T7" fmla="*/ 140 h 460"/>
                  <a:gd name="T8" fmla="*/ 7 w 607"/>
                  <a:gd name="T9" fmla="*/ 342 h 460"/>
                  <a:gd name="T10" fmla="*/ 7 w 607"/>
                  <a:gd name="T11" fmla="*/ 342 h 460"/>
                  <a:gd name="T12" fmla="*/ 315 w 607"/>
                  <a:gd name="T13" fmla="*/ 422 h 460"/>
                  <a:gd name="T14" fmla="*/ 315 w 607"/>
                  <a:gd name="T15" fmla="*/ 422 h 460"/>
                  <a:gd name="T16" fmla="*/ 506 w 607"/>
                  <a:gd name="T17" fmla="*/ 246 h 460"/>
                  <a:gd name="T18" fmla="*/ 506 w 607"/>
                  <a:gd name="T19" fmla="*/ 246 h 460"/>
                  <a:gd name="T20" fmla="*/ 600 w 607"/>
                  <a:gd name="T21" fmla="*/ 142 h 460"/>
                  <a:gd name="T22" fmla="*/ 600 w 607"/>
                  <a:gd name="T23" fmla="*/ 142 h 460"/>
                  <a:gd name="T24" fmla="*/ 559 w 607"/>
                  <a:gd name="T25" fmla="*/ 0 h 460"/>
                  <a:gd name="T26" fmla="*/ 559 w 607"/>
                  <a:gd name="T27" fmla="*/ 0 h 460"/>
                  <a:gd name="T28" fmla="*/ 495 w 607"/>
                  <a:gd name="T29" fmla="*/ 16 h 460"/>
                  <a:gd name="T30" fmla="*/ 495 w 607"/>
                  <a:gd name="T31" fmla="*/ 16 h 460"/>
                  <a:gd name="T32" fmla="*/ 333 w 607"/>
                  <a:gd name="T33" fmla="*/ 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460">
                    <a:moveTo>
                      <a:pt x="333" y="3"/>
                    </a:moveTo>
                    <a:lnTo>
                      <a:pt x="333" y="3"/>
                    </a:lnTo>
                    <a:cubicBezTo>
                      <a:pt x="333" y="3"/>
                      <a:pt x="272" y="57"/>
                      <a:pt x="216" y="140"/>
                    </a:cubicBezTo>
                    <a:lnTo>
                      <a:pt x="216" y="140"/>
                    </a:lnTo>
                    <a:cubicBezTo>
                      <a:pt x="161" y="224"/>
                      <a:pt x="13" y="228"/>
                      <a:pt x="7" y="342"/>
                    </a:cubicBezTo>
                    <a:lnTo>
                      <a:pt x="7" y="342"/>
                    </a:lnTo>
                    <a:cubicBezTo>
                      <a:pt x="0" y="455"/>
                      <a:pt x="207" y="459"/>
                      <a:pt x="315" y="422"/>
                    </a:cubicBezTo>
                    <a:lnTo>
                      <a:pt x="315" y="422"/>
                    </a:lnTo>
                    <a:cubicBezTo>
                      <a:pt x="424" y="385"/>
                      <a:pt x="441" y="274"/>
                      <a:pt x="506" y="246"/>
                    </a:cubicBezTo>
                    <a:lnTo>
                      <a:pt x="506" y="246"/>
                    </a:lnTo>
                    <a:cubicBezTo>
                      <a:pt x="572" y="219"/>
                      <a:pt x="606" y="196"/>
                      <a:pt x="600" y="142"/>
                    </a:cubicBezTo>
                    <a:lnTo>
                      <a:pt x="600" y="142"/>
                    </a:lnTo>
                    <a:cubicBezTo>
                      <a:pt x="596" y="88"/>
                      <a:pt x="559" y="0"/>
                      <a:pt x="559" y="0"/>
                    </a:cubicBezTo>
                    <a:lnTo>
                      <a:pt x="559" y="0"/>
                    </a:lnTo>
                    <a:cubicBezTo>
                      <a:pt x="559" y="0"/>
                      <a:pt x="519" y="13"/>
                      <a:pt x="495" y="16"/>
                    </a:cubicBezTo>
                    <a:lnTo>
                      <a:pt x="495" y="16"/>
                    </a:lnTo>
                    <a:cubicBezTo>
                      <a:pt x="471" y="18"/>
                      <a:pt x="390" y="19"/>
                      <a:pt x="333" y="3"/>
                    </a:cubicBezTo>
                  </a:path>
                </a:pathLst>
              </a:custGeom>
              <a:solidFill>
                <a:schemeClr val="tx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365" name="Freeform 56">
                <a:extLst>
                  <a:ext uri="{FF2B5EF4-FFF2-40B4-BE49-F238E27FC236}">
                    <a16:creationId xmlns:a16="http://schemas.microsoft.com/office/drawing/2014/main" id="{CD34CF01-5340-4251-840F-AFA97FC444AB}"/>
                  </a:ext>
                </a:extLst>
              </p:cNvPr>
              <p:cNvSpPr>
                <a:spLocks noChangeArrowheads="1"/>
              </p:cNvSpPr>
              <p:nvPr/>
            </p:nvSpPr>
            <p:spPr bwMode="auto">
              <a:xfrm>
                <a:off x="5932777" y="4277073"/>
                <a:ext cx="336875" cy="386781"/>
              </a:xfrm>
              <a:custGeom>
                <a:avLst/>
                <a:gdLst>
                  <a:gd name="T0" fmla="*/ 476 w 477"/>
                  <a:gd name="T1" fmla="*/ 159 h 549"/>
                  <a:gd name="T2" fmla="*/ 476 w 477"/>
                  <a:gd name="T3" fmla="*/ 159 h 549"/>
                  <a:gd name="T4" fmla="*/ 86 w 477"/>
                  <a:gd name="T5" fmla="*/ 548 h 549"/>
                  <a:gd name="T6" fmla="*/ 0 w 477"/>
                  <a:gd name="T7" fmla="*/ 385 h 549"/>
                  <a:gd name="T8" fmla="*/ 0 w 477"/>
                  <a:gd name="T9" fmla="*/ 385 h 549"/>
                  <a:gd name="T10" fmla="*/ 330 w 477"/>
                  <a:gd name="T11" fmla="*/ 0 h 549"/>
                  <a:gd name="T12" fmla="*/ 330 w 477"/>
                  <a:gd name="T13" fmla="*/ 0 h 549"/>
                  <a:gd name="T14" fmla="*/ 476 w 477"/>
                  <a:gd name="T15" fmla="*/ 159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7" h="549">
                    <a:moveTo>
                      <a:pt x="476" y="159"/>
                    </a:moveTo>
                    <a:lnTo>
                      <a:pt x="476" y="159"/>
                    </a:lnTo>
                    <a:cubicBezTo>
                      <a:pt x="307" y="331"/>
                      <a:pt x="86" y="548"/>
                      <a:pt x="86" y="548"/>
                    </a:cubicBezTo>
                    <a:lnTo>
                      <a:pt x="0" y="385"/>
                    </a:lnTo>
                    <a:lnTo>
                      <a:pt x="0" y="385"/>
                    </a:lnTo>
                    <a:cubicBezTo>
                      <a:pt x="0" y="385"/>
                      <a:pt x="196" y="154"/>
                      <a:pt x="330" y="0"/>
                    </a:cubicBezTo>
                    <a:lnTo>
                      <a:pt x="330" y="0"/>
                    </a:lnTo>
                    <a:cubicBezTo>
                      <a:pt x="370" y="20"/>
                      <a:pt x="446" y="67"/>
                      <a:pt x="476" y="159"/>
                    </a:cubicBezTo>
                  </a:path>
                </a:pathLst>
              </a:custGeom>
              <a:solidFill>
                <a:srgbClr val="EEA88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66" name="Freeform 57">
                <a:extLst>
                  <a:ext uri="{FF2B5EF4-FFF2-40B4-BE49-F238E27FC236}">
                    <a16:creationId xmlns:a16="http://schemas.microsoft.com/office/drawing/2014/main" id="{D0E9358D-68CC-4E0C-8F93-961A1E4D73F0}"/>
                  </a:ext>
                </a:extLst>
              </p:cNvPr>
              <p:cNvSpPr>
                <a:spLocks noChangeArrowheads="1"/>
              </p:cNvSpPr>
              <p:nvPr/>
            </p:nvSpPr>
            <p:spPr bwMode="auto">
              <a:xfrm>
                <a:off x="6843588" y="5986400"/>
                <a:ext cx="364946" cy="318159"/>
              </a:xfrm>
              <a:custGeom>
                <a:avLst/>
                <a:gdLst>
                  <a:gd name="T0" fmla="*/ 262 w 518"/>
                  <a:gd name="T1" fmla="*/ 5 h 450"/>
                  <a:gd name="T2" fmla="*/ 262 w 518"/>
                  <a:gd name="T3" fmla="*/ 5 h 450"/>
                  <a:gd name="T4" fmla="*/ 353 w 518"/>
                  <a:gd name="T5" fmla="*/ 107 h 450"/>
                  <a:gd name="T6" fmla="*/ 353 w 518"/>
                  <a:gd name="T7" fmla="*/ 107 h 450"/>
                  <a:gd name="T8" fmla="*/ 517 w 518"/>
                  <a:gd name="T9" fmla="*/ 326 h 450"/>
                  <a:gd name="T10" fmla="*/ 517 w 518"/>
                  <a:gd name="T11" fmla="*/ 326 h 450"/>
                  <a:gd name="T12" fmla="*/ 336 w 518"/>
                  <a:gd name="T13" fmla="*/ 434 h 450"/>
                  <a:gd name="T14" fmla="*/ 336 w 518"/>
                  <a:gd name="T15" fmla="*/ 434 h 450"/>
                  <a:gd name="T16" fmla="*/ 145 w 518"/>
                  <a:gd name="T17" fmla="*/ 301 h 450"/>
                  <a:gd name="T18" fmla="*/ 145 w 518"/>
                  <a:gd name="T19" fmla="*/ 301 h 450"/>
                  <a:gd name="T20" fmla="*/ 7 w 518"/>
                  <a:gd name="T21" fmla="*/ 157 h 450"/>
                  <a:gd name="T22" fmla="*/ 7 w 518"/>
                  <a:gd name="T23" fmla="*/ 157 h 450"/>
                  <a:gd name="T24" fmla="*/ 51 w 518"/>
                  <a:gd name="T25" fmla="*/ 0 h 450"/>
                  <a:gd name="T26" fmla="*/ 262 w 518"/>
                  <a:gd name="T27" fmla="*/ 5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8" h="450">
                    <a:moveTo>
                      <a:pt x="262" y="5"/>
                    </a:moveTo>
                    <a:lnTo>
                      <a:pt x="262" y="5"/>
                    </a:lnTo>
                    <a:cubicBezTo>
                      <a:pt x="262" y="5"/>
                      <a:pt x="319" y="68"/>
                      <a:pt x="353" y="107"/>
                    </a:cubicBezTo>
                    <a:lnTo>
                      <a:pt x="353" y="107"/>
                    </a:lnTo>
                    <a:cubicBezTo>
                      <a:pt x="387" y="145"/>
                      <a:pt x="515" y="213"/>
                      <a:pt x="517" y="326"/>
                    </a:cubicBezTo>
                    <a:lnTo>
                      <a:pt x="517" y="326"/>
                    </a:lnTo>
                    <a:cubicBezTo>
                      <a:pt x="517" y="449"/>
                      <a:pt x="421" y="439"/>
                      <a:pt x="336" y="434"/>
                    </a:cubicBezTo>
                    <a:lnTo>
                      <a:pt x="336" y="434"/>
                    </a:lnTo>
                    <a:cubicBezTo>
                      <a:pt x="251" y="429"/>
                      <a:pt x="181" y="370"/>
                      <a:pt x="145" y="301"/>
                    </a:cubicBezTo>
                    <a:lnTo>
                      <a:pt x="145" y="301"/>
                    </a:lnTo>
                    <a:cubicBezTo>
                      <a:pt x="110" y="231"/>
                      <a:pt x="14" y="213"/>
                      <a:pt x="7" y="157"/>
                    </a:cubicBezTo>
                    <a:lnTo>
                      <a:pt x="7" y="157"/>
                    </a:lnTo>
                    <a:cubicBezTo>
                      <a:pt x="0" y="101"/>
                      <a:pt x="51" y="0"/>
                      <a:pt x="51" y="0"/>
                    </a:cubicBezTo>
                    <a:lnTo>
                      <a:pt x="262" y="5"/>
                    </a:lnTo>
                  </a:path>
                </a:pathLst>
              </a:custGeom>
              <a:solidFill>
                <a:schemeClr val="tx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367" name="Freeform 43">
                <a:extLst>
                  <a:ext uri="{FF2B5EF4-FFF2-40B4-BE49-F238E27FC236}">
                    <a16:creationId xmlns:a16="http://schemas.microsoft.com/office/drawing/2014/main" id="{F28C5D23-0806-4F61-B87A-B52F579C47C6}"/>
                  </a:ext>
                </a:extLst>
              </p:cNvPr>
              <p:cNvSpPr>
                <a:spLocks noChangeArrowheads="1"/>
              </p:cNvSpPr>
              <p:nvPr/>
            </p:nvSpPr>
            <p:spPr bwMode="auto">
              <a:xfrm>
                <a:off x="5948373" y="5911539"/>
                <a:ext cx="1081660" cy="136644"/>
              </a:xfrm>
              <a:custGeom>
                <a:avLst/>
                <a:gdLst>
                  <a:gd name="connsiteX0" fmla="*/ 6512 w 998814"/>
                  <a:gd name="connsiteY0" fmla="*/ 66246 h 126178"/>
                  <a:gd name="connsiteX1" fmla="*/ 149125 w 998814"/>
                  <a:gd name="connsiteY1" fmla="*/ 69502 h 126178"/>
                  <a:gd name="connsiteX2" fmla="*/ 147171 w 998814"/>
                  <a:gd name="connsiteY2" fmla="*/ 113784 h 126178"/>
                  <a:gd name="connsiteX3" fmla="*/ 0 w 998814"/>
                  <a:gd name="connsiteY3" fmla="*/ 115737 h 126178"/>
                  <a:gd name="connsiteX4" fmla="*/ 868385 w 998814"/>
                  <a:gd name="connsiteY4" fmla="*/ 0 h 126178"/>
                  <a:gd name="connsiteX5" fmla="*/ 994249 w 998814"/>
                  <a:gd name="connsiteY5" fmla="*/ 10970 h 126178"/>
                  <a:gd name="connsiteX6" fmla="*/ 998814 w 998814"/>
                  <a:gd name="connsiteY6" fmla="*/ 70984 h 126178"/>
                  <a:gd name="connsiteX7" fmla="*/ 861211 w 998814"/>
                  <a:gd name="connsiteY7" fmla="*/ 67757 h 12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814" h="126178">
                    <a:moveTo>
                      <a:pt x="6512" y="66246"/>
                    </a:moveTo>
                    <a:lnTo>
                      <a:pt x="149125" y="69502"/>
                    </a:lnTo>
                    <a:lnTo>
                      <a:pt x="147171" y="113784"/>
                    </a:lnTo>
                    <a:cubicBezTo>
                      <a:pt x="70330" y="140483"/>
                      <a:pt x="0" y="115737"/>
                      <a:pt x="0" y="115737"/>
                    </a:cubicBezTo>
                    <a:close/>
                    <a:moveTo>
                      <a:pt x="868385" y="0"/>
                    </a:moveTo>
                    <a:lnTo>
                      <a:pt x="994249" y="10970"/>
                    </a:lnTo>
                    <a:lnTo>
                      <a:pt x="998814" y="70984"/>
                    </a:lnTo>
                    <a:cubicBezTo>
                      <a:pt x="977293" y="117446"/>
                      <a:pt x="861211" y="67757"/>
                      <a:pt x="861211" y="67757"/>
                    </a:cubicBezTo>
                    <a:close/>
                  </a:path>
                </a:pathLst>
              </a:custGeom>
              <a:solidFill>
                <a:schemeClr val="bg1">
                  <a:lumMod val="8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68" name="Freeform 44">
                <a:extLst>
                  <a:ext uri="{FF2B5EF4-FFF2-40B4-BE49-F238E27FC236}">
                    <a16:creationId xmlns:a16="http://schemas.microsoft.com/office/drawing/2014/main" id="{5B27BCF4-9664-4AD1-BF00-E6895F1FB8C3}"/>
                  </a:ext>
                </a:extLst>
              </p:cNvPr>
              <p:cNvSpPr>
                <a:spLocks noChangeArrowheads="1"/>
              </p:cNvSpPr>
              <p:nvPr/>
            </p:nvSpPr>
            <p:spPr bwMode="auto">
              <a:xfrm>
                <a:off x="5932778" y="3525344"/>
                <a:ext cx="1285354" cy="1140922"/>
              </a:xfrm>
              <a:custGeom>
                <a:avLst/>
                <a:gdLst>
                  <a:gd name="connsiteX0" fmla="*/ 992993 w 1186907"/>
                  <a:gd name="connsiteY0" fmla="*/ 514464 h 1053537"/>
                  <a:gd name="connsiteX1" fmla="*/ 992551 w 1186907"/>
                  <a:gd name="connsiteY1" fmla="*/ 525061 h 1053537"/>
                  <a:gd name="connsiteX2" fmla="*/ 989937 w 1186907"/>
                  <a:gd name="connsiteY2" fmla="*/ 626286 h 1053537"/>
                  <a:gd name="connsiteX3" fmla="*/ 988536 w 1186907"/>
                  <a:gd name="connsiteY3" fmla="*/ 701279 h 1053537"/>
                  <a:gd name="connsiteX4" fmla="*/ 997420 w 1186907"/>
                  <a:gd name="connsiteY4" fmla="*/ 695066 h 1053537"/>
                  <a:gd name="connsiteX5" fmla="*/ 1007857 w 1186907"/>
                  <a:gd name="connsiteY5" fmla="*/ 591885 h 1053537"/>
                  <a:gd name="connsiteX6" fmla="*/ 994200 w 1186907"/>
                  <a:gd name="connsiteY6" fmla="*/ 521908 h 1053537"/>
                  <a:gd name="connsiteX7" fmla="*/ 649429 w 1186907"/>
                  <a:gd name="connsiteY7" fmla="*/ 0 h 1053537"/>
                  <a:gd name="connsiteX8" fmla="*/ 876870 w 1186907"/>
                  <a:gd name="connsiteY8" fmla="*/ 8490 h 1053537"/>
                  <a:gd name="connsiteX9" fmla="*/ 941573 w 1186907"/>
                  <a:gd name="connsiteY9" fmla="*/ 28735 h 1053537"/>
                  <a:gd name="connsiteX10" fmla="*/ 1146793 w 1186907"/>
                  <a:gd name="connsiteY10" fmla="*/ 173061 h 1053537"/>
                  <a:gd name="connsiteX11" fmla="*/ 1146794 w 1186907"/>
                  <a:gd name="connsiteY11" fmla="*/ 173135 h 1053537"/>
                  <a:gd name="connsiteX12" fmla="*/ 1147899 w 1186907"/>
                  <a:gd name="connsiteY12" fmla="*/ 174520 h 1053537"/>
                  <a:gd name="connsiteX13" fmla="*/ 1176792 w 1186907"/>
                  <a:gd name="connsiteY13" fmla="*/ 352219 h 1053537"/>
                  <a:gd name="connsiteX14" fmla="*/ 1173531 w 1186907"/>
                  <a:gd name="connsiteY14" fmla="*/ 807389 h 1053537"/>
                  <a:gd name="connsiteX15" fmla="*/ 1032184 w 1186907"/>
                  <a:gd name="connsiteY15" fmla="*/ 869285 h 1053537"/>
                  <a:gd name="connsiteX16" fmla="*/ 995508 w 1186907"/>
                  <a:gd name="connsiteY16" fmla="*/ 883595 h 1053537"/>
                  <a:gd name="connsiteX17" fmla="*/ 1001538 w 1186907"/>
                  <a:gd name="connsiteY17" fmla="*/ 934612 h 1053537"/>
                  <a:gd name="connsiteX18" fmla="*/ 1018040 w 1186907"/>
                  <a:gd name="connsiteY18" fmla="*/ 1031184 h 1053537"/>
                  <a:gd name="connsiteX19" fmla="*/ 273628 w 1186907"/>
                  <a:gd name="connsiteY19" fmla="*/ 1031184 h 1053537"/>
                  <a:gd name="connsiteX20" fmla="*/ 494533 w 1186907"/>
                  <a:gd name="connsiteY20" fmla="*/ 839837 h 1053537"/>
                  <a:gd name="connsiteX21" fmla="*/ 471822 w 1186907"/>
                  <a:gd name="connsiteY21" fmla="*/ 673796 h 1053537"/>
                  <a:gd name="connsiteX22" fmla="*/ 451337 w 1186907"/>
                  <a:gd name="connsiteY22" fmla="*/ 579171 h 1053537"/>
                  <a:gd name="connsiteX23" fmla="*/ 439098 w 1186907"/>
                  <a:gd name="connsiteY23" fmla="*/ 634247 h 1053537"/>
                  <a:gd name="connsiteX24" fmla="*/ 430043 w 1186907"/>
                  <a:gd name="connsiteY24" fmla="*/ 666374 h 1053537"/>
                  <a:gd name="connsiteX25" fmla="*/ 310623 w 1186907"/>
                  <a:gd name="connsiteY25" fmla="*/ 799135 h 1053537"/>
                  <a:gd name="connsiteX26" fmla="*/ 56121 w 1186907"/>
                  <a:gd name="connsiteY26" fmla="*/ 1053537 h 1053537"/>
                  <a:gd name="connsiteX27" fmla="*/ 0 w 1186907"/>
                  <a:gd name="connsiteY27" fmla="*/ 946937 h 1053537"/>
                  <a:gd name="connsiteX28" fmla="*/ 215348 w 1186907"/>
                  <a:gd name="connsiteY28" fmla="*/ 695150 h 1053537"/>
                  <a:gd name="connsiteX29" fmla="*/ 292351 w 1186907"/>
                  <a:gd name="connsiteY29" fmla="*/ 607515 h 1053537"/>
                  <a:gd name="connsiteX30" fmla="*/ 361523 w 1186907"/>
                  <a:gd name="connsiteY30" fmla="*/ 298177 h 1053537"/>
                  <a:gd name="connsiteX31" fmla="*/ 441086 w 1186907"/>
                  <a:gd name="connsiteY31" fmla="*/ 105689 h 1053537"/>
                  <a:gd name="connsiteX32" fmla="*/ 448287 w 1186907"/>
                  <a:gd name="connsiteY32" fmla="*/ 95794 h 1053537"/>
                  <a:gd name="connsiteX33" fmla="*/ 450091 w 1186907"/>
                  <a:gd name="connsiteY33" fmla="*/ 92082 h 1053537"/>
                  <a:gd name="connsiteX34" fmla="*/ 649429 w 1186907"/>
                  <a:gd name="connsiteY34" fmla="*/ 0 h 1053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86907" h="1053537">
                    <a:moveTo>
                      <a:pt x="992993" y="514464"/>
                    </a:moveTo>
                    <a:lnTo>
                      <a:pt x="992551" y="525061"/>
                    </a:lnTo>
                    <a:cubicBezTo>
                      <a:pt x="991898" y="549225"/>
                      <a:pt x="991244" y="586449"/>
                      <a:pt x="989937" y="626286"/>
                    </a:cubicBezTo>
                    <a:lnTo>
                      <a:pt x="988536" y="701279"/>
                    </a:lnTo>
                    <a:lnTo>
                      <a:pt x="997420" y="695066"/>
                    </a:lnTo>
                    <a:cubicBezTo>
                      <a:pt x="1017641" y="676127"/>
                      <a:pt x="1022859" y="645434"/>
                      <a:pt x="1007857" y="591885"/>
                    </a:cubicBezTo>
                    <a:cubicBezTo>
                      <a:pt x="1004270" y="578498"/>
                      <a:pt x="999459" y="553029"/>
                      <a:pt x="994200" y="521908"/>
                    </a:cubicBezTo>
                    <a:close/>
                    <a:moveTo>
                      <a:pt x="649429" y="0"/>
                    </a:moveTo>
                    <a:lnTo>
                      <a:pt x="876870" y="8490"/>
                    </a:lnTo>
                    <a:cubicBezTo>
                      <a:pt x="876870" y="8490"/>
                      <a:pt x="914777" y="16327"/>
                      <a:pt x="941573" y="28735"/>
                    </a:cubicBezTo>
                    <a:cubicBezTo>
                      <a:pt x="968369" y="41143"/>
                      <a:pt x="1121957" y="96000"/>
                      <a:pt x="1146793" y="173061"/>
                    </a:cubicBezTo>
                    <a:lnTo>
                      <a:pt x="1146794" y="173135"/>
                    </a:lnTo>
                    <a:lnTo>
                      <a:pt x="1147899" y="174520"/>
                    </a:lnTo>
                    <a:cubicBezTo>
                      <a:pt x="1153677" y="184714"/>
                      <a:pt x="1166518" y="221447"/>
                      <a:pt x="1176792" y="352219"/>
                    </a:cubicBezTo>
                    <a:cubicBezTo>
                      <a:pt x="1189837" y="526581"/>
                      <a:pt x="1191794" y="786491"/>
                      <a:pt x="1173531" y="807389"/>
                    </a:cubicBezTo>
                    <a:cubicBezTo>
                      <a:pt x="1168150" y="814246"/>
                      <a:pt x="1109568" y="838735"/>
                      <a:pt x="1032184" y="869285"/>
                    </a:cubicBezTo>
                    <a:lnTo>
                      <a:pt x="995508" y="883595"/>
                    </a:lnTo>
                    <a:lnTo>
                      <a:pt x="1001538" y="934612"/>
                    </a:lnTo>
                    <a:cubicBezTo>
                      <a:pt x="1008563" y="984327"/>
                      <a:pt x="1016079" y="1023674"/>
                      <a:pt x="1018040" y="1031184"/>
                    </a:cubicBezTo>
                    <a:cubicBezTo>
                      <a:pt x="1022615" y="1044898"/>
                      <a:pt x="273628" y="1031184"/>
                      <a:pt x="273628" y="1031184"/>
                    </a:cubicBezTo>
                    <a:cubicBezTo>
                      <a:pt x="273628" y="1031184"/>
                      <a:pt x="480809" y="880327"/>
                      <a:pt x="494533" y="839837"/>
                    </a:cubicBezTo>
                    <a:cubicBezTo>
                      <a:pt x="501069" y="819592"/>
                      <a:pt x="487835" y="749061"/>
                      <a:pt x="471822" y="673796"/>
                    </a:cubicBezTo>
                    <a:lnTo>
                      <a:pt x="451337" y="579171"/>
                    </a:lnTo>
                    <a:lnTo>
                      <a:pt x="439098" y="634247"/>
                    </a:lnTo>
                    <a:cubicBezTo>
                      <a:pt x="435427" y="649534"/>
                      <a:pt x="432327" y="660816"/>
                      <a:pt x="430043" y="666374"/>
                    </a:cubicBezTo>
                    <a:cubicBezTo>
                      <a:pt x="423517" y="679454"/>
                      <a:pt x="372617" y="734389"/>
                      <a:pt x="310623" y="799135"/>
                    </a:cubicBezTo>
                    <a:cubicBezTo>
                      <a:pt x="200339" y="911621"/>
                      <a:pt x="56121" y="1053537"/>
                      <a:pt x="56121" y="1053537"/>
                    </a:cubicBezTo>
                    <a:lnTo>
                      <a:pt x="0" y="946937"/>
                    </a:lnTo>
                    <a:cubicBezTo>
                      <a:pt x="0" y="946937"/>
                      <a:pt x="127904" y="795865"/>
                      <a:pt x="215348" y="695150"/>
                    </a:cubicBezTo>
                    <a:cubicBezTo>
                      <a:pt x="255154" y="648717"/>
                      <a:pt x="287130" y="612747"/>
                      <a:pt x="292351" y="607515"/>
                    </a:cubicBezTo>
                    <a:cubicBezTo>
                      <a:pt x="310623" y="591165"/>
                      <a:pt x="331505" y="430284"/>
                      <a:pt x="361523" y="298177"/>
                    </a:cubicBezTo>
                    <a:cubicBezTo>
                      <a:pt x="383548" y="198607"/>
                      <a:pt x="422824" y="132513"/>
                      <a:pt x="441086" y="105689"/>
                    </a:cubicBezTo>
                    <a:lnTo>
                      <a:pt x="448287" y="95794"/>
                    </a:lnTo>
                    <a:lnTo>
                      <a:pt x="450091" y="92082"/>
                    </a:lnTo>
                    <a:cubicBezTo>
                      <a:pt x="493226" y="47674"/>
                      <a:pt x="649429" y="0"/>
                      <a:pt x="649429" y="0"/>
                    </a:cubicBezTo>
                    <a:close/>
                  </a:path>
                </a:pathLst>
              </a:custGeom>
              <a:solidFill>
                <a:schemeClr val="accent1"/>
              </a:solidFill>
              <a:ln>
                <a:noFill/>
              </a:ln>
              <a:effectLst/>
            </p:spPr>
            <p:txBody>
              <a:bodyPr wrap="square" anchor="ctr">
                <a:noAutofit/>
              </a:bodyPr>
              <a:lstStyle/>
              <a:p>
                <a:endParaRPr lang="en-US" sz="6532" dirty="0">
                  <a:latin typeface="Lato Light" panose="020F0502020204030203" pitchFamily="34" charset="0"/>
                </a:endParaRPr>
              </a:p>
            </p:txBody>
          </p:sp>
          <p:sp>
            <p:nvSpPr>
              <p:cNvPr id="369" name="Freeform 61">
                <a:extLst>
                  <a:ext uri="{FF2B5EF4-FFF2-40B4-BE49-F238E27FC236}">
                    <a16:creationId xmlns:a16="http://schemas.microsoft.com/office/drawing/2014/main" id="{05E18161-D7FF-4C56-98B5-8805A33A5510}"/>
                  </a:ext>
                </a:extLst>
              </p:cNvPr>
              <p:cNvSpPr>
                <a:spLocks noChangeArrowheads="1"/>
              </p:cNvSpPr>
              <p:nvPr/>
            </p:nvSpPr>
            <p:spPr bwMode="auto">
              <a:xfrm>
                <a:off x="5648929" y="4598351"/>
                <a:ext cx="1500339" cy="1425479"/>
              </a:xfrm>
              <a:custGeom>
                <a:avLst/>
                <a:gdLst>
                  <a:gd name="T0" fmla="*/ 1961 w 2123"/>
                  <a:gd name="T1" fmla="*/ 60 h 2016"/>
                  <a:gd name="T2" fmla="*/ 1961 w 2123"/>
                  <a:gd name="T3" fmla="*/ 60 h 2016"/>
                  <a:gd name="T4" fmla="*/ 2120 w 2123"/>
                  <a:gd name="T5" fmla="*/ 444 h 2016"/>
                  <a:gd name="T6" fmla="*/ 2120 w 2123"/>
                  <a:gd name="T7" fmla="*/ 444 h 2016"/>
                  <a:gd name="T8" fmla="*/ 2057 w 2123"/>
                  <a:gd name="T9" fmla="*/ 1120 h 2016"/>
                  <a:gd name="T10" fmla="*/ 2057 w 2123"/>
                  <a:gd name="T11" fmla="*/ 1120 h 2016"/>
                  <a:gd name="T12" fmla="*/ 1972 w 2123"/>
                  <a:gd name="T13" fmla="*/ 1921 h 2016"/>
                  <a:gd name="T14" fmla="*/ 1972 w 2123"/>
                  <a:gd name="T15" fmla="*/ 1921 h 2016"/>
                  <a:gd name="T16" fmla="*/ 1723 w 2123"/>
                  <a:gd name="T17" fmla="*/ 1907 h 2016"/>
                  <a:gd name="T18" fmla="*/ 1723 w 2123"/>
                  <a:gd name="T19" fmla="*/ 1907 h 2016"/>
                  <a:gd name="T20" fmla="*/ 1677 w 2123"/>
                  <a:gd name="T21" fmla="*/ 1156 h 2016"/>
                  <a:gd name="T22" fmla="*/ 1677 w 2123"/>
                  <a:gd name="T23" fmla="*/ 1156 h 2016"/>
                  <a:gd name="T24" fmla="*/ 1631 w 2123"/>
                  <a:gd name="T25" fmla="*/ 700 h 2016"/>
                  <a:gd name="T26" fmla="*/ 1631 w 2123"/>
                  <a:gd name="T27" fmla="*/ 700 h 2016"/>
                  <a:gd name="T28" fmla="*/ 1303 w 2123"/>
                  <a:gd name="T29" fmla="*/ 471 h 2016"/>
                  <a:gd name="T30" fmla="*/ 1303 w 2123"/>
                  <a:gd name="T31" fmla="*/ 471 h 2016"/>
                  <a:gd name="T32" fmla="*/ 635 w 2123"/>
                  <a:gd name="T33" fmla="*/ 595 h 2016"/>
                  <a:gd name="T34" fmla="*/ 635 w 2123"/>
                  <a:gd name="T35" fmla="*/ 595 h 2016"/>
                  <a:gd name="T36" fmla="*/ 584 w 2123"/>
                  <a:gd name="T37" fmla="*/ 1029 h 2016"/>
                  <a:gd name="T38" fmla="*/ 584 w 2123"/>
                  <a:gd name="T39" fmla="*/ 1029 h 2016"/>
                  <a:gd name="T40" fmla="*/ 692 w 2123"/>
                  <a:gd name="T41" fmla="*/ 1968 h 2016"/>
                  <a:gd name="T42" fmla="*/ 692 w 2123"/>
                  <a:gd name="T43" fmla="*/ 1968 h 2016"/>
                  <a:gd name="T44" fmla="*/ 395 w 2123"/>
                  <a:gd name="T45" fmla="*/ 1975 h 2016"/>
                  <a:gd name="T46" fmla="*/ 395 w 2123"/>
                  <a:gd name="T47" fmla="*/ 1975 h 2016"/>
                  <a:gd name="T48" fmla="*/ 17 w 2123"/>
                  <a:gd name="T49" fmla="*/ 515 h 2016"/>
                  <a:gd name="T50" fmla="*/ 17 w 2123"/>
                  <a:gd name="T51" fmla="*/ 515 h 2016"/>
                  <a:gd name="T52" fmla="*/ 901 w 2123"/>
                  <a:gd name="T53" fmla="*/ 0 h 2016"/>
                  <a:gd name="T54" fmla="*/ 1961 w 2123"/>
                  <a:gd name="T55" fmla="*/ 6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23" h="2016">
                    <a:moveTo>
                      <a:pt x="1961" y="60"/>
                    </a:moveTo>
                    <a:lnTo>
                      <a:pt x="1961" y="60"/>
                    </a:lnTo>
                    <a:cubicBezTo>
                      <a:pt x="1961" y="60"/>
                      <a:pt x="2117" y="288"/>
                      <a:pt x="2120" y="444"/>
                    </a:cubicBezTo>
                    <a:lnTo>
                      <a:pt x="2120" y="444"/>
                    </a:lnTo>
                    <a:cubicBezTo>
                      <a:pt x="2122" y="601"/>
                      <a:pt x="2062" y="1034"/>
                      <a:pt x="2057" y="1120"/>
                    </a:cubicBezTo>
                    <a:lnTo>
                      <a:pt x="2057" y="1120"/>
                    </a:lnTo>
                    <a:cubicBezTo>
                      <a:pt x="2053" y="1206"/>
                      <a:pt x="1972" y="1921"/>
                      <a:pt x="1972" y="1921"/>
                    </a:cubicBezTo>
                    <a:lnTo>
                      <a:pt x="1972" y="1921"/>
                    </a:lnTo>
                    <a:cubicBezTo>
                      <a:pt x="1972" y="1921"/>
                      <a:pt x="1910" y="1979"/>
                      <a:pt x="1723" y="1907"/>
                    </a:cubicBezTo>
                    <a:lnTo>
                      <a:pt x="1723" y="1907"/>
                    </a:lnTo>
                    <a:cubicBezTo>
                      <a:pt x="1723" y="1907"/>
                      <a:pt x="1681" y="1228"/>
                      <a:pt x="1677" y="1156"/>
                    </a:cubicBezTo>
                    <a:lnTo>
                      <a:pt x="1677" y="1156"/>
                    </a:lnTo>
                    <a:cubicBezTo>
                      <a:pt x="1673" y="1083"/>
                      <a:pt x="1673" y="749"/>
                      <a:pt x="1631" y="700"/>
                    </a:cubicBezTo>
                    <a:lnTo>
                      <a:pt x="1631" y="700"/>
                    </a:lnTo>
                    <a:cubicBezTo>
                      <a:pt x="1589" y="651"/>
                      <a:pt x="1336" y="499"/>
                      <a:pt x="1303" y="471"/>
                    </a:cubicBezTo>
                    <a:lnTo>
                      <a:pt x="1303" y="471"/>
                    </a:lnTo>
                    <a:cubicBezTo>
                      <a:pt x="1270" y="443"/>
                      <a:pt x="694" y="579"/>
                      <a:pt x="635" y="595"/>
                    </a:cubicBezTo>
                    <a:lnTo>
                      <a:pt x="635" y="595"/>
                    </a:lnTo>
                    <a:cubicBezTo>
                      <a:pt x="478" y="636"/>
                      <a:pt x="549" y="907"/>
                      <a:pt x="584" y="1029"/>
                    </a:cubicBezTo>
                    <a:lnTo>
                      <a:pt x="584" y="1029"/>
                    </a:lnTo>
                    <a:cubicBezTo>
                      <a:pt x="641" y="1232"/>
                      <a:pt x="692" y="1968"/>
                      <a:pt x="692" y="1968"/>
                    </a:cubicBezTo>
                    <a:lnTo>
                      <a:pt x="692" y="1968"/>
                    </a:lnTo>
                    <a:cubicBezTo>
                      <a:pt x="692" y="1968"/>
                      <a:pt x="581" y="2015"/>
                      <a:pt x="395" y="1975"/>
                    </a:cubicBezTo>
                    <a:lnTo>
                      <a:pt x="395" y="1975"/>
                    </a:lnTo>
                    <a:cubicBezTo>
                      <a:pt x="395" y="1975"/>
                      <a:pt x="29" y="648"/>
                      <a:pt x="17" y="515"/>
                    </a:cubicBezTo>
                    <a:lnTo>
                      <a:pt x="17" y="515"/>
                    </a:lnTo>
                    <a:cubicBezTo>
                      <a:pt x="5" y="383"/>
                      <a:pt x="0" y="165"/>
                      <a:pt x="901" y="0"/>
                    </a:cubicBezTo>
                    <a:lnTo>
                      <a:pt x="1961" y="60"/>
                    </a:lnTo>
                  </a:path>
                </a:pathLst>
              </a:custGeom>
              <a:solidFill>
                <a:schemeClr val="accent3">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370" name="Freeform 46">
                <a:extLst>
                  <a:ext uri="{FF2B5EF4-FFF2-40B4-BE49-F238E27FC236}">
                    <a16:creationId xmlns:a16="http://schemas.microsoft.com/office/drawing/2014/main" id="{077B5C61-96AE-4D4A-A58D-E6776C111F3B}"/>
                  </a:ext>
                </a:extLst>
              </p:cNvPr>
              <p:cNvSpPr>
                <a:spLocks noChangeArrowheads="1"/>
              </p:cNvSpPr>
              <p:nvPr/>
            </p:nvSpPr>
            <p:spPr bwMode="auto">
              <a:xfrm>
                <a:off x="6532600" y="2986924"/>
                <a:ext cx="425688" cy="782452"/>
              </a:xfrm>
              <a:custGeom>
                <a:avLst/>
                <a:gdLst>
                  <a:gd name="connsiteX0" fmla="*/ 129001 w 393084"/>
                  <a:gd name="connsiteY0" fmla="*/ 22 h 722523"/>
                  <a:gd name="connsiteX1" fmla="*/ 159151 w 393084"/>
                  <a:gd name="connsiteY1" fmla="*/ 3080 h 722523"/>
                  <a:gd name="connsiteX2" fmla="*/ 332497 w 393084"/>
                  <a:gd name="connsiteY2" fmla="*/ 135312 h 722523"/>
                  <a:gd name="connsiteX3" fmla="*/ 317753 w 393084"/>
                  <a:gd name="connsiteY3" fmla="*/ 290373 h 722523"/>
                  <a:gd name="connsiteX4" fmla="*/ 315365 w 393084"/>
                  <a:gd name="connsiteY4" fmla="*/ 298150 h 722523"/>
                  <a:gd name="connsiteX5" fmla="*/ 312259 w 393084"/>
                  <a:gd name="connsiteY5" fmla="*/ 356963 h 722523"/>
                  <a:gd name="connsiteX6" fmla="*/ 317970 w 393084"/>
                  <a:gd name="connsiteY6" fmla="*/ 455127 h 722523"/>
                  <a:gd name="connsiteX7" fmla="*/ 322346 w 393084"/>
                  <a:gd name="connsiteY7" fmla="*/ 498274 h 722523"/>
                  <a:gd name="connsiteX8" fmla="*/ 345964 w 393084"/>
                  <a:gd name="connsiteY8" fmla="*/ 504778 h 722523"/>
                  <a:gd name="connsiteX9" fmla="*/ 393084 w 393084"/>
                  <a:gd name="connsiteY9" fmla="*/ 527161 h 722523"/>
                  <a:gd name="connsiteX10" fmla="*/ 119212 w 393084"/>
                  <a:gd name="connsiteY10" fmla="*/ 721875 h 722523"/>
                  <a:gd name="connsiteX11" fmla="*/ 98246 w 393084"/>
                  <a:gd name="connsiteY11" fmla="*/ 497105 h 722523"/>
                  <a:gd name="connsiteX12" fmla="*/ 130863 w 393084"/>
                  <a:gd name="connsiteY12" fmla="*/ 490683 h 722523"/>
                  <a:gd name="connsiteX13" fmla="*/ 137735 w 393084"/>
                  <a:gd name="connsiteY13" fmla="*/ 489788 h 722523"/>
                  <a:gd name="connsiteX14" fmla="*/ 139056 w 393084"/>
                  <a:gd name="connsiteY14" fmla="*/ 484333 h 722523"/>
                  <a:gd name="connsiteX15" fmla="*/ 140856 w 393084"/>
                  <a:gd name="connsiteY15" fmla="*/ 447813 h 722523"/>
                  <a:gd name="connsiteX16" fmla="*/ 110889 w 393084"/>
                  <a:gd name="connsiteY16" fmla="*/ 444568 h 722523"/>
                  <a:gd name="connsiteX17" fmla="*/ 6659 w 393084"/>
                  <a:gd name="connsiteY17" fmla="*/ 207974 h 722523"/>
                  <a:gd name="connsiteX18" fmla="*/ 129001 w 393084"/>
                  <a:gd name="connsiteY18" fmla="*/ 22 h 722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3084" h="722523">
                    <a:moveTo>
                      <a:pt x="129001" y="22"/>
                    </a:moveTo>
                    <a:cubicBezTo>
                      <a:pt x="146810" y="298"/>
                      <a:pt x="159151" y="3080"/>
                      <a:pt x="159151" y="3080"/>
                    </a:cubicBezTo>
                    <a:cubicBezTo>
                      <a:pt x="221712" y="5698"/>
                      <a:pt x="338362" y="57413"/>
                      <a:pt x="332497" y="135312"/>
                    </a:cubicBezTo>
                    <a:cubicBezTo>
                      <a:pt x="329564" y="174589"/>
                      <a:pt x="330705" y="234158"/>
                      <a:pt x="317753" y="290373"/>
                    </a:cubicBezTo>
                    <a:lnTo>
                      <a:pt x="315365" y="298150"/>
                    </a:lnTo>
                    <a:lnTo>
                      <a:pt x="312259" y="356963"/>
                    </a:lnTo>
                    <a:cubicBezTo>
                      <a:pt x="312841" y="389575"/>
                      <a:pt x="315150" y="423881"/>
                      <a:pt x="317970" y="455127"/>
                    </a:cubicBezTo>
                    <a:lnTo>
                      <a:pt x="322346" y="498274"/>
                    </a:lnTo>
                    <a:lnTo>
                      <a:pt x="345964" y="504778"/>
                    </a:lnTo>
                    <a:cubicBezTo>
                      <a:pt x="362095" y="510653"/>
                      <a:pt x="377933" y="518014"/>
                      <a:pt x="393084" y="527161"/>
                    </a:cubicBezTo>
                    <a:cubicBezTo>
                      <a:pt x="393084" y="527161"/>
                      <a:pt x="288908" y="735597"/>
                      <a:pt x="119212" y="721875"/>
                    </a:cubicBezTo>
                    <a:cubicBezTo>
                      <a:pt x="-49828" y="708154"/>
                      <a:pt x="90384" y="499065"/>
                      <a:pt x="98246" y="497105"/>
                    </a:cubicBezTo>
                    <a:cubicBezTo>
                      <a:pt x="100376" y="496615"/>
                      <a:pt x="112292" y="493674"/>
                      <a:pt x="130863" y="490683"/>
                    </a:cubicBezTo>
                    <a:lnTo>
                      <a:pt x="137735" y="489788"/>
                    </a:lnTo>
                    <a:lnTo>
                      <a:pt x="139056" y="484333"/>
                    </a:lnTo>
                    <a:lnTo>
                      <a:pt x="140856" y="447813"/>
                    </a:lnTo>
                    <a:lnTo>
                      <a:pt x="110889" y="444568"/>
                    </a:lnTo>
                    <a:cubicBezTo>
                      <a:pt x="63884" y="429417"/>
                      <a:pt x="34762" y="363445"/>
                      <a:pt x="6659" y="207974"/>
                    </a:cubicBezTo>
                    <a:cubicBezTo>
                      <a:pt x="-27065" y="20918"/>
                      <a:pt x="75574" y="-807"/>
                      <a:pt x="129001" y="22"/>
                    </a:cubicBezTo>
                    <a:close/>
                  </a:path>
                </a:pathLst>
              </a:custGeom>
              <a:solidFill>
                <a:schemeClr val="bg1">
                  <a:lumMod val="8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71" name="Freeform 65">
                <a:extLst>
                  <a:ext uri="{FF2B5EF4-FFF2-40B4-BE49-F238E27FC236}">
                    <a16:creationId xmlns:a16="http://schemas.microsoft.com/office/drawing/2014/main" id="{840F15AD-499D-4F93-AB73-57E2F1EA32B2}"/>
                  </a:ext>
                </a:extLst>
              </p:cNvPr>
              <p:cNvSpPr>
                <a:spLocks noChangeArrowheads="1"/>
              </p:cNvSpPr>
              <p:nvPr/>
            </p:nvSpPr>
            <p:spPr bwMode="auto">
              <a:xfrm>
                <a:off x="6506712" y="2892146"/>
                <a:ext cx="408615" cy="380543"/>
              </a:xfrm>
              <a:custGeom>
                <a:avLst/>
                <a:gdLst>
                  <a:gd name="T0" fmla="*/ 530 w 578"/>
                  <a:gd name="T1" fmla="*/ 535 h 536"/>
                  <a:gd name="T2" fmla="*/ 530 w 578"/>
                  <a:gd name="T3" fmla="*/ 535 h 536"/>
                  <a:gd name="T4" fmla="*/ 478 w 578"/>
                  <a:gd name="T5" fmla="*/ 411 h 536"/>
                  <a:gd name="T6" fmla="*/ 478 w 578"/>
                  <a:gd name="T7" fmla="*/ 411 h 536"/>
                  <a:gd name="T8" fmla="*/ 428 w 578"/>
                  <a:gd name="T9" fmla="*/ 456 h 536"/>
                  <a:gd name="T10" fmla="*/ 384 w 578"/>
                  <a:gd name="T11" fmla="*/ 464 h 536"/>
                  <a:gd name="T12" fmla="*/ 384 w 578"/>
                  <a:gd name="T13" fmla="*/ 464 h 536"/>
                  <a:gd name="T14" fmla="*/ 354 w 578"/>
                  <a:gd name="T15" fmla="*/ 340 h 536"/>
                  <a:gd name="T16" fmla="*/ 354 w 578"/>
                  <a:gd name="T17" fmla="*/ 340 h 536"/>
                  <a:gd name="T18" fmla="*/ 35 w 578"/>
                  <a:gd name="T19" fmla="*/ 368 h 536"/>
                  <a:gd name="T20" fmla="*/ 35 w 578"/>
                  <a:gd name="T21" fmla="*/ 368 h 536"/>
                  <a:gd name="T22" fmla="*/ 81 w 578"/>
                  <a:gd name="T23" fmla="*/ 94 h 536"/>
                  <a:gd name="T24" fmla="*/ 81 w 578"/>
                  <a:gd name="T25" fmla="*/ 94 h 536"/>
                  <a:gd name="T26" fmla="*/ 448 w 578"/>
                  <a:gd name="T27" fmla="*/ 87 h 536"/>
                  <a:gd name="T28" fmla="*/ 448 w 578"/>
                  <a:gd name="T29" fmla="*/ 87 h 536"/>
                  <a:gd name="T30" fmla="*/ 563 w 578"/>
                  <a:gd name="T31" fmla="*/ 156 h 536"/>
                  <a:gd name="T32" fmla="*/ 563 w 578"/>
                  <a:gd name="T33" fmla="*/ 156 h 536"/>
                  <a:gd name="T34" fmla="*/ 530 w 578"/>
                  <a:gd name="T35" fmla="*/ 53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8" h="536">
                    <a:moveTo>
                      <a:pt x="530" y="535"/>
                    </a:moveTo>
                    <a:lnTo>
                      <a:pt x="530" y="535"/>
                    </a:lnTo>
                    <a:cubicBezTo>
                      <a:pt x="530" y="535"/>
                      <a:pt x="522" y="415"/>
                      <a:pt x="478" y="411"/>
                    </a:cubicBezTo>
                    <a:lnTo>
                      <a:pt x="478" y="411"/>
                    </a:lnTo>
                    <a:cubicBezTo>
                      <a:pt x="435" y="408"/>
                      <a:pt x="428" y="456"/>
                      <a:pt x="428" y="456"/>
                    </a:cubicBezTo>
                    <a:lnTo>
                      <a:pt x="384" y="464"/>
                    </a:lnTo>
                    <a:lnTo>
                      <a:pt x="384" y="464"/>
                    </a:lnTo>
                    <a:cubicBezTo>
                      <a:pt x="384" y="464"/>
                      <a:pt x="398" y="359"/>
                      <a:pt x="354" y="340"/>
                    </a:cubicBezTo>
                    <a:lnTo>
                      <a:pt x="354" y="340"/>
                    </a:lnTo>
                    <a:cubicBezTo>
                      <a:pt x="310" y="322"/>
                      <a:pt x="71" y="398"/>
                      <a:pt x="35" y="368"/>
                    </a:cubicBezTo>
                    <a:lnTo>
                      <a:pt x="35" y="368"/>
                    </a:lnTo>
                    <a:cubicBezTo>
                      <a:pt x="0" y="336"/>
                      <a:pt x="17" y="123"/>
                      <a:pt x="81" y="94"/>
                    </a:cubicBezTo>
                    <a:lnTo>
                      <a:pt x="81" y="94"/>
                    </a:lnTo>
                    <a:cubicBezTo>
                      <a:pt x="144" y="65"/>
                      <a:pt x="319" y="0"/>
                      <a:pt x="448" y="87"/>
                    </a:cubicBezTo>
                    <a:lnTo>
                      <a:pt x="448" y="87"/>
                    </a:lnTo>
                    <a:cubicBezTo>
                      <a:pt x="448" y="87"/>
                      <a:pt x="547" y="75"/>
                      <a:pt x="563" y="156"/>
                    </a:cubicBezTo>
                    <a:lnTo>
                      <a:pt x="563" y="156"/>
                    </a:lnTo>
                    <a:cubicBezTo>
                      <a:pt x="577" y="237"/>
                      <a:pt x="557" y="474"/>
                      <a:pt x="530" y="535"/>
                    </a:cubicBezTo>
                  </a:path>
                </a:pathLst>
              </a:custGeom>
              <a:solidFill>
                <a:schemeClr val="bg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372" name="Freeform 66">
                <a:extLst>
                  <a:ext uri="{FF2B5EF4-FFF2-40B4-BE49-F238E27FC236}">
                    <a16:creationId xmlns:a16="http://schemas.microsoft.com/office/drawing/2014/main" id="{4114BBCD-89B6-4131-9066-0269ED7D82C8}"/>
                  </a:ext>
                </a:extLst>
              </p:cNvPr>
              <p:cNvSpPr>
                <a:spLocks noChangeArrowheads="1"/>
              </p:cNvSpPr>
              <p:nvPr/>
            </p:nvSpPr>
            <p:spPr bwMode="auto">
              <a:xfrm>
                <a:off x="6684507" y="3369384"/>
                <a:ext cx="168437" cy="143484"/>
              </a:xfrm>
              <a:custGeom>
                <a:avLst/>
                <a:gdLst>
                  <a:gd name="T0" fmla="*/ 0 w 236"/>
                  <a:gd name="T1" fmla="*/ 201 h 202"/>
                  <a:gd name="T2" fmla="*/ 0 w 236"/>
                  <a:gd name="T3" fmla="*/ 201 h 202"/>
                  <a:gd name="T4" fmla="*/ 235 w 236"/>
                  <a:gd name="T5" fmla="*/ 0 h 202"/>
                  <a:gd name="T6" fmla="*/ 235 w 236"/>
                  <a:gd name="T7" fmla="*/ 0 h 202"/>
                  <a:gd name="T8" fmla="*/ 3 w 236"/>
                  <a:gd name="T9" fmla="*/ 140 h 202"/>
                  <a:gd name="T10" fmla="*/ 3 w 236"/>
                  <a:gd name="T11" fmla="*/ 140 h 202"/>
                  <a:gd name="T12" fmla="*/ 0 w 236"/>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236" h="202">
                    <a:moveTo>
                      <a:pt x="0" y="201"/>
                    </a:moveTo>
                    <a:lnTo>
                      <a:pt x="0" y="201"/>
                    </a:lnTo>
                    <a:cubicBezTo>
                      <a:pt x="217" y="134"/>
                      <a:pt x="234" y="2"/>
                      <a:pt x="235" y="0"/>
                    </a:cubicBezTo>
                    <a:lnTo>
                      <a:pt x="235" y="0"/>
                    </a:lnTo>
                    <a:cubicBezTo>
                      <a:pt x="163" y="124"/>
                      <a:pt x="3" y="140"/>
                      <a:pt x="3" y="140"/>
                    </a:cubicBezTo>
                    <a:lnTo>
                      <a:pt x="3" y="140"/>
                    </a:lnTo>
                    <a:cubicBezTo>
                      <a:pt x="3" y="157"/>
                      <a:pt x="2" y="179"/>
                      <a:pt x="0" y="201"/>
                    </a:cubicBezTo>
                  </a:path>
                </a:pathLst>
              </a:custGeom>
              <a:solidFill>
                <a:schemeClr val="bg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373" name="Freeform 68">
                <a:extLst>
                  <a:ext uri="{FF2B5EF4-FFF2-40B4-BE49-F238E27FC236}">
                    <a16:creationId xmlns:a16="http://schemas.microsoft.com/office/drawing/2014/main" id="{B2FF43C4-7D83-462A-A791-DC504D168D59}"/>
                  </a:ext>
                </a:extLst>
              </p:cNvPr>
              <p:cNvSpPr>
                <a:spLocks noChangeArrowheads="1"/>
              </p:cNvSpPr>
              <p:nvPr/>
            </p:nvSpPr>
            <p:spPr bwMode="auto">
              <a:xfrm>
                <a:off x="6138646" y="4560920"/>
                <a:ext cx="898332" cy="140366"/>
              </a:xfrm>
              <a:custGeom>
                <a:avLst/>
                <a:gdLst>
                  <a:gd name="T0" fmla="*/ 0 w 1271"/>
                  <a:gd name="T1" fmla="*/ 98 h 197"/>
                  <a:gd name="T2" fmla="*/ 0 w 1271"/>
                  <a:gd name="T3" fmla="*/ 98 h 197"/>
                  <a:gd name="T4" fmla="*/ 1270 w 1271"/>
                  <a:gd name="T5" fmla="*/ 115 h 197"/>
                  <a:gd name="T6" fmla="*/ 354 w 1271"/>
                  <a:gd name="T7" fmla="*/ 0 h 197"/>
                  <a:gd name="T8" fmla="*/ 354 w 1271"/>
                  <a:gd name="T9" fmla="*/ 0 h 197"/>
                  <a:gd name="T10" fmla="*/ 0 w 1271"/>
                  <a:gd name="T11" fmla="*/ 98 h 197"/>
                </a:gdLst>
                <a:ahLst/>
                <a:cxnLst>
                  <a:cxn ang="0">
                    <a:pos x="T0" y="T1"/>
                  </a:cxn>
                  <a:cxn ang="0">
                    <a:pos x="T2" y="T3"/>
                  </a:cxn>
                  <a:cxn ang="0">
                    <a:pos x="T4" y="T5"/>
                  </a:cxn>
                  <a:cxn ang="0">
                    <a:pos x="T6" y="T7"/>
                  </a:cxn>
                  <a:cxn ang="0">
                    <a:pos x="T8" y="T9"/>
                  </a:cxn>
                  <a:cxn ang="0">
                    <a:pos x="T10" y="T11"/>
                  </a:cxn>
                </a:cxnLst>
                <a:rect l="0" t="0" r="r" b="b"/>
                <a:pathLst>
                  <a:path w="1271" h="197">
                    <a:moveTo>
                      <a:pt x="0" y="98"/>
                    </a:moveTo>
                    <a:lnTo>
                      <a:pt x="0" y="98"/>
                    </a:lnTo>
                    <a:cubicBezTo>
                      <a:pt x="0" y="98"/>
                      <a:pt x="791" y="196"/>
                      <a:pt x="1270" y="115"/>
                    </a:cubicBezTo>
                    <a:lnTo>
                      <a:pt x="354" y="0"/>
                    </a:lnTo>
                    <a:lnTo>
                      <a:pt x="354" y="0"/>
                    </a:lnTo>
                    <a:cubicBezTo>
                      <a:pt x="354" y="0"/>
                      <a:pt x="349" y="23"/>
                      <a:pt x="0" y="98"/>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374" name="Freeform 50">
                <a:extLst>
                  <a:ext uri="{FF2B5EF4-FFF2-40B4-BE49-F238E27FC236}">
                    <a16:creationId xmlns:a16="http://schemas.microsoft.com/office/drawing/2014/main" id="{8068439A-249B-4F7C-9598-15D62A35F02F}"/>
                  </a:ext>
                </a:extLst>
              </p:cNvPr>
              <p:cNvSpPr>
                <a:spLocks noChangeArrowheads="1"/>
              </p:cNvSpPr>
              <p:nvPr/>
            </p:nvSpPr>
            <p:spPr bwMode="auto">
              <a:xfrm>
                <a:off x="6386045" y="3865339"/>
                <a:ext cx="622162" cy="379835"/>
              </a:xfrm>
              <a:custGeom>
                <a:avLst/>
                <a:gdLst>
                  <a:gd name="connsiteX0" fmla="*/ 8341 w 574510"/>
                  <a:gd name="connsiteY0" fmla="*/ 86408 h 350743"/>
                  <a:gd name="connsiteX1" fmla="*/ 33006 w 574510"/>
                  <a:gd name="connsiteY1" fmla="*/ 262632 h 350743"/>
                  <a:gd name="connsiteX2" fmla="*/ 11586 w 574510"/>
                  <a:gd name="connsiteY2" fmla="*/ 350743 h 350743"/>
                  <a:gd name="connsiteX3" fmla="*/ 8341 w 574510"/>
                  <a:gd name="connsiteY3" fmla="*/ 86408 h 350743"/>
                  <a:gd name="connsiteX4" fmla="*/ 543650 w 574510"/>
                  <a:gd name="connsiteY4" fmla="*/ 0 h 350743"/>
                  <a:gd name="connsiteX5" fmla="*/ 574510 w 574510"/>
                  <a:gd name="connsiteY5" fmla="*/ 211705 h 350743"/>
                  <a:gd name="connsiteX6" fmla="*/ 571938 w 574510"/>
                  <a:gd name="connsiteY6" fmla="*/ 313297 h 350743"/>
                  <a:gd name="connsiteX7" fmla="*/ 543650 w 574510"/>
                  <a:gd name="connsiteY7" fmla="*/ 0 h 3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4510" h="350743">
                    <a:moveTo>
                      <a:pt x="8341" y="86408"/>
                    </a:moveTo>
                    <a:cubicBezTo>
                      <a:pt x="12235" y="156898"/>
                      <a:pt x="33006" y="262632"/>
                      <a:pt x="33006" y="262632"/>
                    </a:cubicBezTo>
                    <a:cubicBezTo>
                      <a:pt x="23919" y="305709"/>
                      <a:pt x="16130" y="339648"/>
                      <a:pt x="11586" y="350743"/>
                    </a:cubicBezTo>
                    <a:cubicBezTo>
                      <a:pt x="-12430" y="234566"/>
                      <a:pt x="8341" y="86408"/>
                      <a:pt x="8341" y="86408"/>
                    </a:cubicBezTo>
                    <a:close/>
                    <a:moveTo>
                      <a:pt x="543650" y="0"/>
                    </a:moveTo>
                    <a:cubicBezTo>
                      <a:pt x="535935" y="47191"/>
                      <a:pt x="573867" y="209738"/>
                      <a:pt x="574510" y="211705"/>
                    </a:cubicBezTo>
                    <a:cubicBezTo>
                      <a:pt x="573867" y="235956"/>
                      <a:pt x="573224" y="273315"/>
                      <a:pt x="571938" y="313297"/>
                    </a:cubicBezTo>
                    <a:cubicBezTo>
                      <a:pt x="503146" y="140263"/>
                      <a:pt x="543007" y="2622"/>
                      <a:pt x="543650" y="0"/>
                    </a:cubicBezTo>
                    <a:close/>
                  </a:path>
                </a:pathLst>
              </a:custGeom>
              <a:solidFill>
                <a:schemeClr val="accent1">
                  <a:lumMod val="7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75" name="Freeform 74">
                <a:extLst>
                  <a:ext uri="{FF2B5EF4-FFF2-40B4-BE49-F238E27FC236}">
                    <a16:creationId xmlns:a16="http://schemas.microsoft.com/office/drawing/2014/main" id="{9071F92C-8CC3-411B-9D9B-B154F5B21977}"/>
                  </a:ext>
                </a:extLst>
              </p:cNvPr>
              <p:cNvSpPr>
                <a:spLocks noChangeArrowheads="1"/>
              </p:cNvSpPr>
              <p:nvPr/>
            </p:nvSpPr>
            <p:spPr bwMode="auto">
              <a:xfrm>
                <a:off x="5748745" y="4623306"/>
                <a:ext cx="795399" cy="205868"/>
              </a:xfrm>
              <a:custGeom>
                <a:avLst/>
                <a:gdLst>
                  <a:gd name="T0" fmla="*/ 1124 w 1125"/>
                  <a:gd name="T1" fmla="*/ 16 h 289"/>
                  <a:gd name="T2" fmla="*/ 0 w 1125"/>
                  <a:gd name="T3" fmla="*/ 0 h 289"/>
                  <a:gd name="T4" fmla="*/ 567 w 1125"/>
                  <a:gd name="T5" fmla="*/ 288 h 289"/>
                  <a:gd name="T6" fmla="*/ 1124 w 1125"/>
                  <a:gd name="T7" fmla="*/ 16 h 289"/>
                </a:gdLst>
                <a:ahLst/>
                <a:cxnLst>
                  <a:cxn ang="0">
                    <a:pos x="T0" y="T1"/>
                  </a:cxn>
                  <a:cxn ang="0">
                    <a:pos x="T2" y="T3"/>
                  </a:cxn>
                  <a:cxn ang="0">
                    <a:pos x="T4" y="T5"/>
                  </a:cxn>
                  <a:cxn ang="0">
                    <a:pos x="T6" y="T7"/>
                  </a:cxn>
                </a:cxnLst>
                <a:rect l="0" t="0" r="r" b="b"/>
                <a:pathLst>
                  <a:path w="1125" h="289">
                    <a:moveTo>
                      <a:pt x="1124" y="16"/>
                    </a:moveTo>
                    <a:lnTo>
                      <a:pt x="0" y="0"/>
                    </a:lnTo>
                    <a:lnTo>
                      <a:pt x="567" y="288"/>
                    </a:lnTo>
                    <a:lnTo>
                      <a:pt x="1124" y="16"/>
                    </a:lnTo>
                  </a:path>
                </a:pathLst>
              </a:custGeom>
              <a:solidFill>
                <a:schemeClr val="accent6">
                  <a:lumMod val="25000"/>
                </a:schemeClr>
              </a:solidFill>
              <a:ln>
                <a:noFill/>
              </a:ln>
              <a:effectLst/>
            </p:spPr>
            <p:txBody>
              <a:bodyPr wrap="none" anchor="ctr"/>
              <a:lstStyle/>
              <a:p>
                <a:endParaRPr lang="en-US" sz="6532" dirty="0">
                  <a:latin typeface="Lato Light" panose="020F0502020204030203" pitchFamily="34" charset="0"/>
                </a:endParaRPr>
              </a:p>
            </p:txBody>
          </p:sp>
          <p:sp>
            <p:nvSpPr>
              <p:cNvPr id="376" name="Freeform 75">
                <a:extLst>
                  <a:ext uri="{FF2B5EF4-FFF2-40B4-BE49-F238E27FC236}">
                    <a16:creationId xmlns:a16="http://schemas.microsoft.com/office/drawing/2014/main" id="{7B281C28-1A4F-4F4A-8BA7-38EF36CE0BE8}"/>
                  </a:ext>
                </a:extLst>
              </p:cNvPr>
              <p:cNvSpPr>
                <a:spLocks noChangeArrowheads="1"/>
              </p:cNvSpPr>
              <p:nvPr/>
            </p:nvSpPr>
            <p:spPr bwMode="auto">
              <a:xfrm>
                <a:off x="6119931" y="4635782"/>
                <a:ext cx="424212" cy="193391"/>
              </a:xfrm>
              <a:custGeom>
                <a:avLst/>
                <a:gdLst>
                  <a:gd name="T0" fmla="*/ 43 w 601"/>
                  <a:gd name="T1" fmla="*/ 272 h 273"/>
                  <a:gd name="T2" fmla="*/ 600 w 601"/>
                  <a:gd name="T3" fmla="*/ 57 h 273"/>
                  <a:gd name="T4" fmla="*/ 600 w 601"/>
                  <a:gd name="T5" fmla="*/ 0 h 273"/>
                  <a:gd name="T6" fmla="*/ 0 w 601"/>
                  <a:gd name="T7" fmla="*/ 218 h 273"/>
                  <a:gd name="T8" fmla="*/ 43 w 601"/>
                  <a:gd name="T9" fmla="*/ 272 h 273"/>
                </a:gdLst>
                <a:ahLst/>
                <a:cxnLst>
                  <a:cxn ang="0">
                    <a:pos x="T0" y="T1"/>
                  </a:cxn>
                  <a:cxn ang="0">
                    <a:pos x="T2" y="T3"/>
                  </a:cxn>
                  <a:cxn ang="0">
                    <a:pos x="T4" y="T5"/>
                  </a:cxn>
                  <a:cxn ang="0">
                    <a:pos x="T6" y="T7"/>
                  </a:cxn>
                  <a:cxn ang="0">
                    <a:pos x="T8" y="T9"/>
                  </a:cxn>
                </a:cxnLst>
                <a:rect l="0" t="0" r="r" b="b"/>
                <a:pathLst>
                  <a:path w="601" h="273">
                    <a:moveTo>
                      <a:pt x="43" y="272"/>
                    </a:moveTo>
                    <a:lnTo>
                      <a:pt x="600" y="57"/>
                    </a:lnTo>
                    <a:lnTo>
                      <a:pt x="600" y="0"/>
                    </a:lnTo>
                    <a:lnTo>
                      <a:pt x="0" y="218"/>
                    </a:lnTo>
                    <a:lnTo>
                      <a:pt x="43" y="272"/>
                    </a:lnTo>
                  </a:path>
                </a:pathLst>
              </a:custGeom>
              <a:solidFill>
                <a:schemeClr val="accent6">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377" name="Freeform 53">
                <a:extLst>
                  <a:ext uri="{FF2B5EF4-FFF2-40B4-BE49-F238E27FC236}">
                    <a16:creationId xmlns:a16="http://schemas.microsoft.com/office/drawing/2014/main" id="{A467AD88-BED4-42BE-AF09-D8582F5A3FF7}"/>
                  </a:ext>
                </a:extLst>
              </p:cNvPr>
              <p:cNvSpPr>
                <a:spLocks noChangeArrowheads="1"/>
              </p:cNvSpPr>
              <p:nvPr/>
            </p:nvSpPr>
            <p:spPr bwMode="auto">
              <a:xfrm>
                <a:off x="6245211" y="4348815"/>
                <a:ext cx="716200" cy="408214"/>
              </a:xfrm>
              <a:custGeom>
                <a:avLst/>
                <a:gdLst>
                  <a:gd name="connsiteX0" fmla="*/ 598068 w 661345"/>
                  <a:gd name="connsiteY0" fmla="*/ 0 h 376948"/>
                  <a:gd name="connsiteX1" fmla="*/ 661345 w 661345"/>
                  <a:gd name="connsiteY1" fmla="*/ 139383 h 376948"/>
                  <a:gd name="connsiteX2" fmla="*/ 330910 w 661345"/>
                  <a:gd name="connsiteY2" fmla="*/ 255912 h 376948"/>
                  <a:gd name="connsiteX3" fmla="*/ 323740 w 661345"/>
                  <a:gd name="connsiteY3" fmla="*/ 258262 h 376948"/>
                  <a:gd name="connsiteX4" fmla="*/ 324338 w 661345"/>
                  <a:gd name="connsiteY4" fmla="*/ 261769 h 376948"/>
                  <a:gd name="connsiteX5" fmla="*/ 279936 w 661345"/>
                  <a:gd name="connsiteY5" fmla="*/ 272970 h 376948"/>
                  <a:gd name="connsiteX6" fmla="*/ 278777 w 661345"/>
                  <a:gd name="connsiteY6" fmla="*/ 271213 h 376948"/>
                  <a:gd name="connsiteX7" fmla="*/ 274534 w 661345"/>
                  <a:gd name="connsiteY7" fmla="*/ 272528 h 376948"/>
                  <a:gd name="connsiteX8" fmla="*/ 158945 w 661345"/>
                  <a:gd name="connsiteY8" fmla="*/ 308732 h 376948"/>
                  <a:gd name="connsiteX9" fmla="*/ 77011 w 661345"/>
                  <a:gd name="connsiteY9" fmla="*/ 372769 h 376948"/>
                  <a:gd name="connsiteX10" fmla="*/ 23918 w 661345"/>
                  <a:gd name="connsiteY10" fmla="*/ 343364 h 376948"/>
                  <a:gd name="connsiteX11" fmla="*/ 2943 w 661345"/>
                  <a:gd name="connsiteY11" fmla="*/ 328335 h 376948"/>
                  <a:gd name="connsiteX12" fmla="*/ 37846 w 661345"/>
                  <a:gd name="connsiteY12" fmla="*/ 265768 h 376948"/>
                  <a:gd name="connsiteX13" fmla="*/ 44759 w 661345"/>
                  <a:gd name="connsiteY13" fmla="*/ 252698 h 376948"/>
                  <a:gd name="connsiteX14" fmla="*/ 39418 w 661345"/>
                  <a:gd name="connsiteY14" fmla="*/ 254460 h 376948"/>
                  <a:gd name="connsiteX15" fmla="*/ 7438 w 661345"/>
                  <a:gd name="connsiteY15" fmla="*/ 246119 h 376948"/>
                  <a:gd name="connsiteX16" fmla="*/ 54239 w 661345"/>
                  <a:gd name="connsiteY16" fmla="*/ 210530 h 376948"/>
                  <a:gd name="connsiteX17" fmla="*/ 75745 w 661345"/>
                  <a:gd name="connsiteY17" fmla="*/ 198090 h 376948"/>
                  <a:gd name="connsiteX18" fmla="*/ 76737 w 661345"/>
                  <a:gd name="connsiteY18" fmla="*/ 197592 h 376948"/>
                  <a:gd name="connsiteX19" fmla="*/ 77666 w 661345"/>
                  <a:gd name="connsiteY19" fmla="*/ 196340 h 376948"/>
                  <a:gd name="connsiteX20" fmla="*/ 154725 w 661345"/>
                  <a:gd name="connsiteY20" fmla="*/ 176675 h 376948"/>
                  <a:gd name="connsiteX21" fmla="*/ 178609 w 661345"/>
                  <a:gd name="connsiteY21" fmla="*/ 178697 h 376948"/>
                  <a:gd name="connsiteX22" fmla="*/ 248940 w 661345"/>
                  <a:gd name="connsiteY22" fmla="*/ 191838 h 376948"/>
                  <a:gd name="connsiteX23" fmla="*/ 250940 w 661345"/>
                  <a:gd name="connsiteY23" fmla="*/ 192160 h 376948"/>
                  <a:gd name="connsiteX24" fmla="*/ 288449 w 661345"/>
                  <a:gd name="connsiteY24" fmla="*/ 172871 h 376948"/>
                  <a:gd name="connsiteX25" fmla="*/ 287558 w 661345"/>
                  <a:gd name="connsiteY25" fmla="*/ 170647 h 376948"/>
                  <a:gd name="connsiteX26" fmla="*/ 598068 w 661345"/>
                  <a:gd name="connsiteY26" fmla="*/ 0 h 37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345" h="376948">
                    <a:moveTo>
                      <a:pt x="598068" y="0"/>
                    </a:moveTo>
                    <a:cubicBezTo>
                      <a:pt x="598068" y="0"/>
                      <a:pt x="643079" y="22145"/>
                      <a:pt x="661345" y="139383"/>
                    </a:cubicBezTo>
                    <a:cubicBezTo>
                      <a:pt x="524355" y="191815"/>
                      <a:pt x="367887" y="243748"/>
                      <a:pt x="330910" y="255912"/>
                    </a:cubicBezTo>
                    <a:lnTo>
                      <a:pt x="323740" y="258262"/>
                    </a:lnTo>
                    <a:lnTo>
                      <a:pt x="324338" y="261769"/>
                    </a:lnTo>
                    <a:lnTo>
                      <a:pt x="279936" y="272970"/>
                    </a:lnTo>
                    <a:lnTo>
                      <a:pt x="278777" y="271213"/>
                    </a:lnTo>
                    <a:lnTo>
                      <a:pt x="274534" y="272528"/>
                    </a:lnTo>
                    <a:cubicBezTo>
                      <a:pt x="241535" y="282758"/>
                      <a:pt x="173693" y="303832"/>
                      <a:pt x="158945" y="308732"/>
                    </a:cubicBezTo>
                    <a:cubicBezTo>
                      <a:pt x="139281" y="315920"/>
                      <a:pt x="114373" y="355126"/>
                      <a:pt x="77011" y="372769"/>
                    </a:cubicBezTo>
                    <a:cubicBezTo>
                      <a:pt x="39649" y="391066"/>
                      <a:pt x="23918" y="343364"/>
                      <a:pt x="23918" y="343364"/>
                    </a:cubicBezTo>
                    <a:cubicBezTo>
                      <a:pt x="7531" y="350552"/>
                      <a:pt x="-6234" y="335523"/>
                      <a:pt x="2943" y="328335"/>
                    </a:cubicBezTo>
                    <a:cubicBezTo>
                      <a:pt x="7531" y="325068"/>
                      <a:pt x="22279" y="295990"/>
                      <a:pt x="37846" y="265768"/>
                    </a:cubicBezTo>
                    <a:lnTo>
                      <a:pt x="44759" y="252698"/>
                    </a:lnTo>
                    <a:lnTo>
                      <a:pt x="39418" y="254460"/>
                    </a:lnTo>
                    <a:cubicBezTo>
                      <a:pt x="10775" y="260207"/>
                      <a:pt x="1506" y="250568"/>
                      <a:pt x="7438" y="246119"/>
                    </a:cubicBezTo>
                    <a:cubicBezTo>
                      <a:pt x="14689" y="240847"/>
                      <a:pt x="46329" y="217121"/>
                      <a:pt x="54239" y="210530"/>
                    </a:cubicBezTo>
                    <a:cubicBezTo>
                      <a:pt x="57865" y="207564"/>
                      <a:pt x="67258" y="202456"/>
                      <a:pt x="75745" y="198090"/>
                    </a:cubicBezTo>
                    <a:lnTo>
                      <a:pt x="76737" y="197592"/>
                    </a:lnTo>
                    <a:lnTo>
                      <a:pt x="77666" y="196340"/>
                    </a:lnTo>
                    <a:cubicBezTo>
                      <a:pt x="88973" y="184088"/>
                      <a:pt x="126458" y="176982"/>
                      <a:pt x="154725" y="176675"/>
                    </a:cubicBezTo>
                    <a:cubicBezTo>
                      <a:pt x="164148" y="176573"/>
                      <a:pt x="172546" y="177227"/>
                      <a:pt x="178609" y="178697"/>
                    </a:cubicBezTo>
                    <a:cubicBezTo>
                      <a:pt x="202698" y="184088"/>
                      <a:pt x="234529" y="189479"/>
                      <a:pt x="248940" y="191838"/>
                    </a:cubicBezTo>
                    <a:lnTo>
                      <a:pt x="250940" y="192160"/>
                    </a:lnTo>
                    <a:lnTo>
                      <a:pt x="288449" y="172871"/>
                    </a:lnTo>
                    <a:lnTo>
                      <a:pt x="287558" y="170647"/>
                    </a:lnTo>
                    <a:cubicBezTo>
                      <a:pt x="287558" y="170647"/>
                      <a:pt x="472820" y="70343"/>
                      <a:pt x="598068" y="0"/>
                    </a:cubicBezTo>
                    <a:close/>
                  </a:path>
                </a:pathLst>
              </a:custGeom>
              <a:solidFill>
                <a:schemeClr val="bg1">
                  <a:lumMod val="8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78" name="Freeform 78">
                <a:extLst>
                  <a:ext uri="{FF2B5EF4-FFF2-40B4-BE49-F238E27FC236}">
                    <a16:creationId xmlns:a16="http://schemas.microsoft.com/office/drawing/2014/main" id="{0CA45BD3-9405-4A7D-9552-2CD7230AD191}"/>
                  </a:ext>
                </a:extLst>
              </p:cNvPr>
              <p:cNvSpPr>
                <a:spLocks noChangeArrowheads="1"/>
              </p:cNvSpPr>
              <p:nvPr/>
            </p:nvSpPr>
            <p:spPr bwMode="auto">
              <a:xfrm>
                <a:off x="5149856" y="4183497"/>
                <a:ext cx="1001267" cy="645675"/>
              </a:xfrm>
              <a:custGeom>
                <a:avLst/>
                <a:gdLst>
                  <a:gd name="T0" fmla="*/ 1413 w 1414"/>
                  <a:gd name="T1" fmla="*/ 913 h 914"/>
                  <a:gd name="T2" fmla="*/ 1079 w 1414"/>
                  <a:gd name="T3" fmla="*/ 0 h 914"/>
                  <a:gd name="T4" fmla="*/ 0 w 1414"/>
                  <a:gd name="T5" fmla="*/ 18 h 914"/>
                  <a:gd name="T6" fmla="*/ 319 w 1414"/>
                  <a:gd name="T7" fmla="*/ 859 h 914"/>
                  <a:gd name="T8" fmla="*/ 1413 w 1414"/>
                  <a:gd name="T9" fmla="*/ 913 h 914"/>
                </a:gdLst>
                <a:ahLst/>
                <a:cxnLst>
                  <a:cxn ang="0">
                    <a:pos x="T0" y="T1"/>
                  </a:cxn>
                  <a:cxn ang="0">
                    <a:pos x="T2" y="T3"/>
                  </a:cxn>
                  <a:cxn ang="0">
                    <a:pos x="T4" y="T5"/>
                  </a:cxn>
                  <a:cxn ang="0">
                    <a:pos x="T6" y="T7"/>
                  </a:cxn>
                  <a:cxn ang="0">
                    <a:pos x="T8" y="T9"/>
                  </a:cxn>
                </a:cxnLst>
                <a:rect l="0" t="0" r="r" b="b"/>
                <a:pathLst>
                  <a:path w="1414" h="914">
                    <a:moveTo>
                      <a:pt x="1413" y="913"/>
                    </a:moveTo>
                    <a:lnTo>
                      <a:pt x="1079" y="0"/>
                    </a:lnTo>
                    <a:lnTo>
                      <a:pt x="0" y="18"/>
                    </a:lnTo>
                    <a:lnTo>
                      <a:pt x="319" y="859"/>
                    </a:lnTo>
                    <a:lnTo>
                      <a:pt x="1413" y="913"/>
                    </a:lnTo>
                  </a:path>
                </a:pathLst>
              </a:custGeom>
              <a:solidFill>
                <a:schemeClr val="accent6">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379" name="Freeform 79">
                <a:extLst>
                  <a:ext uri="{FF2B5EF4-FFF2-40B4-BE49-F238E27FC236}">
                    <a16:creationId xmlns:a16="http://schemas.microsoft.com/office/drawing/2014/main" id="{38E0BB9F-0472-4AD6-A758-7039A4C29E9C}"/>
                  </a:ext>
                </a:extLst>
              </p:cNvPr>
              <p:cNvSpPr>
                <a:spLocks noChangeArrowheads="1"/>
              </p:cNvSpPr>
              <p:nvPr/>
            </p:nvSpPr>
            <p:spPr bwMode="auto">
              <a:xfrm>
                <a:off x="5530400" y="4395605"/>
                <a:ext cx="162199" cy="202748"/>
              </a:xfrm>
              <a:custGeom>
                <a:avLst/>
                <a:gdLst>
                  <a:gd name="T0" fmla="*/ 197 w 231"/>
                  <a:gd name="T1" fmla="*/ 101 h 285"/>
                  <a:gd name="T2" fmla="*/ 197 w 231"/>
                  <a:gd name="T3" fmla="*/ 101 h 285"/>
                  <a:gd name="T4" fmla="*/ 175 w 231"/>
                  <a:gd name="T5" fmla="*/ 261 h 285"/>
                  <a:gd name="T6" fmla="*/ 175 w 231"/>
                  <a:gd name="T7" fmla="*/ 261 h 285"/>
                  <a:gd name="T8" fmla="*/ 33 w 231"/>
                  <a:gd name="T9" fmla="*/ 183 h 285"/>
                  <a:gd name="T10" fmla="*/ 33 w 231"/>
                  <a:gd name="T11" fmla="*/ 183 h 285"/>
                  <a:gd name="T12" fmla="*/ 55 w 231"/>
                  <a:gd name="T13" fmla="*/ 23 h 285"/>
                  <a:gd name="T14" fmla="*/ 55 w 231"/>
                  <a:gd name="T15" fmla="*/ 23 h 285"/>
                  <a:gd name="T16" fmla="*/ 197 w 231"/>
                  <a:gd name="T17" fmla="*/ 10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285">
                    <a:moveTo>
                      <a:pt x="197" y="101"/>
                    </a:moveTo>
                    <a:lnTo>
                      <a:pt x="197" y="101"/>
                    </a:lnTo>
                    <a:cubicBezTo>
                      <a:pt x="230" y="167"/>
                      <a:pt x="220" y="238"/>
                      <a:pt x="175" y="261"/>
                    </a:cubicBezTo>
                    <a:lnTo>
                      <a:pt x="175" y="261"/>
                    </a:lnTo>
                    <a:cubicBezTo>
                      <a:pt x="129" y="284"/>
                      <a:pt x="66" y="248"/>
                      <a:pt x="33" y="183"/>
                    </a:cubicBezTo>
                    <a:lnTo>
                      <a:pt x="33" y="183"/>
                    </a:lnTo>
                    <a:cubicBezTo>
                      <a:pt x="0" y="117"/>
                      <a:pt x="10" y="45"/>
                      <a:pt x="55" y="23"/>
                    </a:cubicBezTo>
                    <a:lnTo>
                      <a:pt x="55" y="23"/>
                    </a:lnTo>
                    <a:cubicBezTo>
                      <a:pt x="101" y="0"/>
                      <a:pt x="164" y="35"/>
                      <a:pt x="197" y="101"/>
                    </a:cubicBezTo>
                  </a:path>
                </a:pathLst>
              </a:custGeom>
              <a:solidFill>
                <a:schemeClr val="accent6">
                  <a:lumMod val="90000"/>
                </a:schemeClr>
              </a:solidFill>
              <a:ln>
                <a:noFill/>
              </a:ln>
              <a:effectLst/>
            </p:spPr>
            <p:txBody>
              <a:bodyPr wrap="none" anchor="ctr"/>
              <a:lstStyle/>
              <a:p>
                <a:endParaRPr lang="en-US" sz="6532" dirty="0">
                  <a:latin typeface="Lato Light" panose="020F0502020204030203" pitchFamily="34" charset="0"/>
                </a:endParaRPr>
              </a:p>
            </p:txBody>
          </p:sp>
          <p:sp>
            <p:nvSpPr>
              <p:cNvPr id="380" name="Freeform 56">
                <a:extLst>
                  <a:ext uri="{FF2B5EF4-FFF2-40B4-BE49-F238E27FC236}">
                    <a16:creationId xmlns:a16="http://schemas.microsoft.com/office/drawing/2014/main" id="{5A645446-75A0-4723-A23A-B5A29FDD5571}"/>
                  </a:ext>
                </a:extLst>
              </p:cNvPr>
              <p:cNvSpPr>
                <a:spLocks noChangeArrowheads="1"/>
              </p:cNvSpPr>
              <p:nvPr/>
            </p:nvSpPr>
            <p:spPr bwMode="auto">
              <a:xfrm>
                <a:off x="8749421" y="7265275"/>
                <a:ext cx="588823" cy="1359267"/>
              </a:xfrm>
              <a:custGeom>
                <a:avLst/>
                <a:gdLst>
                  <a:gd name="connsiteX0" fmla="*/ 469858 w 543724"/>
                  <a:gd name="connsiteY0" fmla="*/ 1157882 h 1255159"/>
                  <a:gd name="connsiteX1" fmla="*/ 526075 w 543724"/>
                  <a:gd name="connsiteY1" fmla="*/ 1157882 h 1255159"/>
                  <a:gd name="connsiteX2" fmla="*/ 543724 w 543724"/>
                  <a:gd name="connsiteY2" fmla="*/ 1175510 h 1255159"/>
                  <a:gd name="connsiteX3" fmla="*/ 543724 w 543724"/>
                  <a:gd name="connsiteY3" fmla="*/ 1236879 h 1255159"/>
                  <a:gd name="connsiteX4" fmla="*/ 526075 w 543724"/>
                  <a:gd name="connsiteY4" fmla="*/ 1255159 h 1255159"/>
                  <a:gd name="connsiteX5" fmla="*/ 469858 w 543724"/>
                  <a:gd name="connsiteY5" fmla="*/ 1255159 h 1255159"/>
                  <a:gd name="connsiteX6" fmla="*/ 452208 w 543724"/>
                  <a:gd name="connsiteY6" fmla="*/ 1236879 h 1255159"/>
                  <a:gd name="connsiteX7" fmla="*/ 452208 w 543724"/>
                  <a:gd name="connsiteY7" fmla="*/ 1175510 h 1255159"/>
                  <a:gd name="connsiteX8" fmla="*/ 469858 w 543724"/>
                  <a:gd name="connsiteY8" fmla="*/ 1157882 h 1255159"/>
                  <a:gd name="connsiteX9" fmla="*/ 17703 w 543724"/>
                  <a:gd name="connsiteY9" fmla="*/ 1157882 h 1255159"/>
                  <a:gd name="connsiteX10" fmla="*/ 304235 w 543724"/>
                  <a:gd name="connsiteY10" fmla="*/ 1157882 h 1255159"/>
                  <a:gd name="connsiteX11" fmla="*/ 321938 w 543724"/>
                  <a:gd name="connsiteY11" fmla="*/ 1175510 h 1255159"/>
                  <a:gd name="connsiteX12" fmla="*/ 321938 w 543724"/>
                  <a:gd name="connsiteY12" fmla="*/ 1236879 h 1255159"/>
                  <a:gd name="connsiteX13" fmla="*/ 304235 w 543724"/>
                  <a:gd name="connsiteY13" fmla="*/ 1255159 h 1255159"/>
                  <a:gd name="connsiteX14" fmla="*/ 17703 w 543724"/>
                  <a:gd name="connsiteY14" fmla="*/ 1255159 h 1255159"/>
                  <a:gd name="connsiteX15" fmla="*/ 0 w 543724"/>
                  <a:gd name="connsiteY15" fmla="*/ 1236879 h 1255159"/>
                  <a:gd name="connsiteX16" fmla="*/ 0 w 543724"/>
                  <a:gd name="connsiteY16" fmla="*/ 1175510 h 1255159"/>
                  <a:gd name="connsiteX17" fmla="*/ 17703 w 543724"/>
                  <a:gd name="connsiteY17" fmla="*/ 1157882 h 1255159"/>
                  <a:gd name="connsiteX18" fmla="*/ 469858 w 543724"/>
                  <a:gd name="connsiteY18" fmla="*/ 927457 h 1255159"/>
                  <a:gd name="connsiteX19" fmla="*/ 526075 w 543724"/>
                  <a:gd name="connsiteY19" fmla="*/ 927457 h 1255159"/>
                  <a:gd name="connsiteX20" fmla="*/ 543724 w 543724"/>
                  <a:gd name="connsiteY20" fmla="*/ 945202 h 1255159"/>
                  <a:gd name="connsiteX21" fmla="*/ 543724 w 543724"/>
                  <a:gd name="connsiteY21" fmla="*/ 1007641 h 1255159"/>
                  <a:gd name="connsiteX22" fmla="*/ 526075 w 543724"/>
                  <a:gd name="connsiteY22" fmla="*/ 1024730 h 1255159"/>
                  <a:gd name="connsiteX23" fmla="*/ 469858 w 543724"/>
                  <a:gd name="connsiteY23" fmla="*/ 1024730 h 1255159"/>
                  <a:gd name="connsiteX24" fmla="*/ 452208 w 543724"/>
                  <a:gd name="connsiteY24" fmla="*/ 1007641 h 1255159"/>
                  <a:gd name="connsiteX25" fmla="*/ 452208 w 543724"/>
                  <a:gd name="connsiteY25" fmla="*/ 945202 h 1255159"/>
                  <a:gd name="connsiteX26" fmla="*/ 469858 w 543724"/>
                  <a:gd name="connsiteY26" fmla="*/ 927457 h 1255159"/>
                  <a:gd name="connsiteX27" fmla="*/ 17703 w 543724"/>
                  <a:gd name="connsiteY27" fmla="*/ 927457 h 1255159"/>
                  <a:gd name="connsiteX28" fmla="*/ 304235 w 543724"/>
                  <a:gd name="connsiteY28" fmla="*/ 927457 h 1255159"/>
                  <a:gd name="connsiteX29" fmla="*/ 321938 w 543724"/>
                  <a:gd name="connsiteY29" fmla="*/ 945202 h 1255159"/>
                  <a:gd name="connsiteX30" fmla="*/ 321938 w 543724"/>
                  <a:gd name="connsiteY30" fmla="*/ 1007641 h 1255159"/>
                  <a:gd name="connsiteX31" fmla="*/ 304235 w 543724"/>
                  <a:gd name="connsiteY31" fmla="*/ 1024730 h 1255159"/>
                  <a:gd name="connsiteX32" fmla="*/ 17703 w 543724"/>
                  <a:gd name="connsiteY32" fmla="*/ 1024730 h 1255159"/>
                  <a:gd name="connsiteX33" fmla="*/ 0 w 543724"/>
                  <a:gd name="connsiteY33" fmla="*/ 1007641 h 1255159"/>
                  <a:gd name="connsiteX34" fmla="*/ 0 w 543724"/>
                  <a:gd name="connsiteY34" fmla="*/ 945202 h 1255159"/>
                  <a:gd name="connsiteX35" fmla="*/ 17703 w 543724"/>
                  <a:gd name="connsiteY35" fmla="*/ 927457 h 1255159"/>
                  <a:gd name="connsiteX36" fmla="*/ 469858 w 543724"/>
                  <a:gd name="connsiteY36" fmla="*/ 694152 h 1255159"/>
                  <a:gd name="connsiteX37" fmla="*/ 526075 w 543724"/>
                  <a:gd name="connsiteY37" fmla="*/ 694152 h 1255159"/>
                  <a:gd name="connsiteX38" fmla="*/ 543724 w 543724"/>
                  <a:gd name="connsiteY38" fmla="*/ 711897 h 1255159"/>
                  <a:gd name="connsiteX39" fmla="*/ 543724 w 543724"/>
                  <a:gd name="connsiteY39" fmla="*/ 773679 h 1255159"/>
                  <a:gd name="connsiteX40" fmla="*/ 526075 w 543724"/>
                  <a:gd name="connsiteY40" fmla="*/ 791425 h 1255159"/>
                  <a:gd name="connsiteX41" fmla="*/ 469858 w 543724"/>
                  <a:gd name="connsiteY41" fmla="*/ 791425 h 1255159"/>
                  <a:gd name="connsiteX42" fmla="*/ 452208 w 543724"/>
                  <a:gd name="connsiteY42" fmla="*/ 773679 h 1255159"/>
                  <a:gd name="connsiteX43" fmla="*/ 452208 w 543724"/>
                  <a:gd name="connsiteY43" fmla="*/ 711897 h 1255159"/>
                  <a:gd name="connsiteX44" fmla="*/ 469858 w 543724"/>
                  <a:gd name="connsiteY44" fmla="*/ 694152 h 1255159"/>
                  <a:gd name="connsiteX45" fmla="*/ 17703 w 543724"/>
                  <a:gd name="connsiteY45" fmla="*/ 694152 h 1255159"/>
                  <a:gd name="connsiteX46" fmla="*/ 304235 w 543724"/>
                  <a:gd name="connsiteY46" fmla="*/ 694152 h 1255159"/>
                  <a:gd name="connsiteX47" fmla="*/ 321938 w 543724"/>
                  <a:gd name="connsiteY47" fmla="*/ 711897 h 1255159"/>
                  <a:gd name="connsiteX48" fmla="*/ 321938 w 543724"/>
                  <a:gd name="connsiteY48" fmla="*/ 773679 h 1255159"/>
                  <a:gd name="connsiteX49" fmla="*/ 304235 w 543724"/>
                  <a:gd name="connsiteY49" fmla="*/ 791425 h 1255159"/>
                  <a:gd name="connsiteX50" fmla="*/ 17703 w 543724"/>
                  <a:gd name="connsiteY50" fmla="*/ 791425 h 1255159"/>
                  <a:gd name="connsiteX51" fmla="*/ 0 w 543724"/>
                  <a:gd name="connsiteY51" fmla="*/ 773679 h 1255159"/>
                  <a:gd name="connsiteX52" fmla="*/ 0 w 543724"/>
                  <a:gd name="connsiteY52" fmla="*/ 711897 h 1255159"/>
                  <a:gd name="connsiteX53" fmla="*/ 17703 w 543724"/>
                  <a:gd name="connsiteY53" fmla="*/ 694152 h 1255159"/>
                  <a:gd name="connsiteX54" fmla="*/ 469858 w 543724"/>
                  <a:gd name="connsiteY54" fmla="*/ 463728 h 1255159"/>
                  <a:gd name="connsiteX55" fmla="*/ 526075 w 543724"/>
                  <a:gd name="connsiteY55" fmla="*/ 463728 h 1255159"/>
                  <a:gd name="connsiteX56" fmla="*/ 543724 w 543724"/>
                  <a:gd name="connsiteY56" fmla="*/ 481473 h 1255159"/>
                  <a:gd name="connsiteX57" fmla="*/ 543724 w 543724"/>
                  <a:gd name="connsiteY57" fmla="*/ 543255 h 1255159"/>
                  <a:gd name="connsiteX58" fmla="*/ 526075 w 543724"/>
                  <a:gd name="connsiteY58" fmla="*/ 561001 h 1255159"/>
                  <a:gd name="connsiteX59" fmla="*/ 469858 w 543724"/>
                  <a:gd name="connsiteY59" fmla="*/ 561001 h 1255159"/>
                  <a:gd name="connsiteX60" fmla="*/ 452208 w 543724"/>
                  <a:gd name="connsiteY60" fmla="*/ 543255 h 1255159"/>
                  <a:gd name="connsiteX61" fmla="*/ 452208 w 543724"/>
                  <a:gd name="connsiteY61" fmla="*/ 481473 h 1255159"/>
                  <a:gd name="connsiteX62" fmla="*/ 469858 w 543724"/>
                  <a:gd name="connsiteY62" fmla="*/ 463728 h 1255159"/>
                  <a:gd name="connsiteX63" fmla="*/ 17703 w 543724"/>
                  <a:gd name="connsiteY63" fmla="*/ 463728 h 1255159"/>
                  <a:gd name="connsiteX64" fmla="*/ 304235 w 543724"/>
                  <a:gd name="connsiteY64" fmla="*/ 463728 h 1255159"/>
                  <a:gd name="connsiteX65" fmla="*/ 321938 w 543724"/>
                  <a:gd name="connsiteY65" fmla="*/ 481473 h 1255159"/>
                  <a:gd name="connsiteX66" fmla="*/ 321938 w 543724"/>
                  <a:gd name="connsiteY66" fmla="*/ 543255 h 1255159"/>
                  <a:gd name="connsiteX67" fmla="*/ 304235 w 543724"/>
                  <a:gd name="connsiteY67" fmla="*/ 561001 h 1255159"/>
                  <a:gd name="connsiteX68" fmla="*/ 17703 w 543724"/>
                  <a:gd name="connsiteY68" fmla="*/ 561001 h 1255159"/>
                  <a:gd name="connsiteX69" fmla="*/ 0 w 543724"/>
                  <a:gd name="connsiteY69" fmla="*/ 543255 h 1255159"/>
                  <a:gd name="connsiteX70" fmla="*/ 0 w 543724"/>
                  <a:gd name="connsiteY70" fmla="*/ 481473 h 1255159"/>
                  <a:gd name="connsiteX71" fmla="*/ 17703 w 543724"/>
                  <a:gd name="connsiteY71" fmla="*/ 463728 h 1255159"/>
                  <a:gd name="connsiteX72" fmla="*/ 469858 w 543724"/>
                  <a:gd name="connsiteY72" fmla="*/ 230424 h 1255159"/>
                  <a:gd name="connsiteX73" fmla="*/ 526075 w 543724"/>
                  <a:gd name="connsiteY73" fmla="*/ 230424 h 1255159"/>
                  <a:gd name="connsiteX74" fmla="*/ 543724 w 543724"/>
                  <a:gd name="connsiteY74" fmla="*/ 248169 h 1255159"/>
                  <a:gd name="connsiteX75" fmla="*/ 543724 w 543724"/>
                  <a:gd name="connsiteY75" fmla="*/ 309951 h 1255159"/>
                  <a:gd name="connsiteX76" fmla="*/ 526075 w 543724"/>
                  <a:gd name="connsiteY76" fmla="*/ 327697 h 1255159"/>
                  <a:gd name="connsiteX77" fmla="*/ 469858 w 543724"/>
                  <a:gd name="connsiteY77" fmla="*/ 327697 h 1255159"/>
                  <a:gd name="connsiteX78" fmla="*/ 452208 w 543724"/>
                  <a:gd name="connsiteY78" fmla="*/ 309951 h 1255159"/>
                  <a:gd name="connsiteX79" fmla="*/ 452208 w 543724"/>
                  <a:gd name="connsiteY79" fmla="*/ 248169 h 1255159"/>
                  <a:gd name="connsiteX80" fmla="*/ 469858 w 543724"/>
                  <a:gd name="connsiteY80" fmla="*/ 230424 h 1255159"/>
                  <a:gd name="connsiteX81" fmla="*/ 17703 w 543724"/>
                  <a:gd name="connsiteY81" fmla="*/ 230424 h 1255159"/>
                  <a:gd name="connsiteX82" fmla="*/ 304235 w 543724"/>
                  <a:gd name="connsiteY82" fmla="*/ 230424 h 1255159"/>
                  <a:gd name="connsiteX83" fmla="*/ 321938 w 543724"/>
                  <a:gd name="connsiteY83" fmla="*/ 248169 h 1255159"/>
                  <a:gd name="connsiteX84" fmla="*/ 321938 w 543724"/>
                  <a:gd name="connsiteY84" fmla="*/ 309951 h 1255159"/>
                  <a:gd name="connsiteX85" fmla="*/ 304235 w 543724"/>
                  <a:gd name="connsiteY85" fmla="*/ 327697 h 1255159"/>
                  <a:gd name="connsiteX86" fmla="*/ 17703 w 543724"/>
                  <a:gd name="connsiteY86" fmla="*/ 327697 h 1255159"/>
                  <a:gd name="connsiteX87" fmla="*/ 0 w 543724"/>
                  <a:gd name="connsiteY87" fmla="*/ 309951 h 1255159"/>
                  <a:gd name="connsiteX88" fmla="*/ 0 w 543724"/>
                  <a:gd name="connsiteY88" fmla="*/ 248169 h 1255159"/>
                  <a:gd name="connsiteX89" fmla="*/ 17703 w 543724"/>
                  <a:gd name="connsiteY89" fmla="*/ 230424 h 1255159"/>
                  <a:gd name="connsiteX90" fmla="*/ 469858 w 543724"/>
                  <a:gd name="connsiteY90" fmla="*/ 0 h 1255159"/>
                  <a:gd name="connsiteX91" fmla="*/ 526075 w 543724"/>
                  <a:gd name="connsiteY91" fmla="*/ 0 h 1255159"/>
                  <a:gd name="connsiteX92" fmla="*/ 543724 w 543724"/>
                  <a:gd name="connsiteY92" fmla="*/ 17088 h 1255159"/>
                  <a:gd name="connsiteX93" fmla="*/ 543724 w 543724"/>
                  <a:gd name="connsiteY93" fmla="*/ 79527 h 1255159"/>
                  <a:gd name="connsiteX94" fmla="*/ 526075 w 543724"/>
                  <a:gd name="connsiteY94" fmla="*/ 97273 h 1255159"/>
                  <a:gd name="connsiteX95" fmla="*/ 469858 w 543724"/>
                  <a:gd name="connsiteY95" fmla="*/ 97273 h 1255159"/>
                  <a:gd name="connsiteX96" fmla="*/ 452208 w 543724"/>
                  <a:gd name="connsiteY96" fmla="*/ 79527 h 1255159"/>
                  <a:gd name="connsiteX97" fmla="*/ 452208 w 543724"/>
                  <a:gd name="connsiteY97" fmla="*/ 17088 h 1255159"/>
                  <a:gd name="connsiteX98" fmla="*/ 469858 w 543724"/>
                  <a:gd name="connsiteY98" fmla="*/ 0 h 1255159"/>
                  <a:gd name="connsiteX99" fmla="*/ 17703 w 543724"/>
                  <a:gd name="connsiteY99" fmla="*/ 0 h 1255159"/>
                  <a:gd name="connsiteX100" fmla="*/ 304235 w 543724"/>
                  <a:gd name="connsiteY100" fmla="*/ 0 h 1255159"/>
                  <a:gd name="connsiteX101" fmla="*/ 321938 w 543724"/>
                  <a:gd name="connsiteY101" fmla="*/ 17088 h 1255159"/>
                  <a:gd name="connsiteX102" fmla="*/ 321938 w 543724"/>
                  <a:gd name="connsiteY102" fmla="*/ 79527 h 1255159"/>
                  <a:gd name="connsiteX103" fmla="*/ 304235 w 543724"/>
                  <a:gd name="connsiteY103" fmla="*/ 97273 h 1255159"/>
                  <a:gd name="connsiteX104" fmla="*/ 17703 w 543724"/>
                  <a:gd name="connsiteY104" fmla="*/ 97273 h 1255159"/>
                  <a:gd name="connsiteX105" fmla="*/ 0 w 543724"/>
                  <a:gd name="connsiteY105" fmla="*/ 79527 h 1255159"/>
                  <a:gd name="connsiteX106" fmla="*/ 0 w 543724"/>
                  <a:gd name="connsiteY106" fmla="*/ 17088 h 1255159"/>
                  <a:gd name="connsiteX107" fmla="*/ 17703 w 543724"/>
                  <a:gd name="connsiteY107" fmla="*/ 0 h 1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43724" h="1255159">
                    <a:moveTo>
                      <a:pt x="469858" y="1157882"/>
                    </a:moveTo>
                    <a:lnTo>
                      <a:pt x="526075" y="1157882"/>
                    </a:lnTo>
                    <a:cubicBezTo>
                      <a:pt x="535880" y="1157882"/>
                      <a:pt x="543724" y="1165717"/>
                      <a:pt x="543724" y="1175510"/>
                    </a:cubicBezTo>
                    <a:lnTo>
                      <a:pt x="543724" y="1236879"/>
                    </a:lnTo>
                    <a:cubicBezTo>
                      <a:pt x="543724" y="1246672"/>
                      <a:pt x="535880" y="1255159"/>
                      <a:pt x="526075" y="1255159"/>
                    </a:cubicBezTo>
                    <a:lnTo>
                      <a:pt x="469858" y="1255159"/>
                    </a:lnTo>
                    <a:cubicBezTo>
                      <a:pt x="460052" y="1255159"/>
                      <a:pt x="452208" y="1246672"/>
                      <a:pt x="452208" y="1236879"/>
                    </a:cubicBezTo>
                    <a:lnTo>
                      <a:pt x="452208" y="1175510"/>
                    </a:lnTo>
                    <a:cubicBezTo>
                      <a:pt x="452208" y="1165717"/>
                      <a:pt x="460052" y="1157882"/>
                      <a:pt x="469858" y="1157882"/>
                    </a:cubicBezTo>
                    <a:close/>
                    <a:moveTo>
                      <a:pt x="17703" y="1157882"/>
                    </a:moveTo>
                    <a:lnTo>
                      <a:pt x="304235" y="1157882"/>
                    </a:lnTo>
                    <a:cubicBezTo>
                      <a:pt x="314070" y="1157882"/>
                      <a:pt x="321938" y="1165717"/>
                      <a:pt x="321938" y="1175510"/>
                    </a:cubicBezTo>
                    <a:lnTo>
                      <a:pt x="321938" y="1236879"/>
                    </a:lnTo>
                    <a:cubicBezTo>
                      <a:pt x="321938" y="1246672"/>
                      <a:pt x="314070" y="1255159"/>
                      <a:pt x="304235" y="1255159"/>
                    </a:cubicBezTo>
                    <a:lnTo>
                      <a:pt x="17703" y="1255159"/>
                    </a:lnTo>
                    <a:cubicBezTo>
                      <a:pt x="7868" y="1255159"/>
                      <a:pt x="0" y="1246672"/>
                      <a:pt x="0" y="1236879"/>
                    </a:cubicBezTo>
                    <a:lnTo>
                      <a:pt x="0" y="1175510"/>
                    </a:lnTo>
                    <a:cubicBezTo>
                      <a:pt x="0" y="1165717"/>
                      <a:pt x="7868" y="1157882"/>
                      <a:pt x="17703" y="1157882"/>
                    </a:cubicBezTo>
                    <a:close/>
                    <a:moveTo>
                      <a:pt x="469858" y="927457"/>
                    </a:moveTo>
                    <a:lnTo>
                      <a:pt x="526075" y="927457"/>
                    </a:lnTo>
                    <a:cubicBezTo>
                      <a:pt x="535880" y="927457"/>
                      <a:pt x="543724" y="935344"/>
                      <a:pt x="543724" y="945202"/>
                    </a:cubicBezTo>
                    <a:lnTo>
                      <a:pt x="543724" y="1007641"/>
                    </a:lnTo>
                    <a:cubicBezTo>
                      <a:pt x="543724" y="1016843"/>
                      <a:pt x="535880" y="1024730"/>
                      <a:pt x="526075" y="1024730"/>
                    </a:cubicBezTo>
                    <a:lnTo>
                      <a:pt x="469858" y="1024730"/>
                    </a:lnTo>
                    <a:cubicBezTo>
                      <a:pt x="460052" y="1024730"/>
                      <a:pt x="452208" y="1016843"/>
                      <a:pt x="452208" y="1007641"/>
                    </a:cubicBezTo>
                    <a:lnTo>
                      <a:pt x="452208" y="945202"/>
                    </a:lnTo>
                    <a:cubicBezTo>
                      <a:pt x="452208" y="935344"/>
                      <a:pt x="460052" y="927457"/>
                      <a:pt x="469858" y="927457"/>
                    </a:cubicBezTo>
                    <a:close/>
                    <a:moveTo>
                      <a:pt x="17703" y="927457"/>
                    </a:moveTo>
                    <a:lnTo>
                      <a:pt x="304235" y="927457"/>
                    </a:lnTo>
                    <a:cubicBezTo>
                      <a:pt x="314070" y="927457"/>
                      <a:pt x="321938" y="935344"/>
                      <a:pt x="321938" y="945202"/>
                    </a:cubicBezTo>
                    <a:lnTo>
                      <a:pt x="321938" y="1007641"/>
                    </a:lnTo>
                    <a:cubicBezTo>
                      <a:pt x="321938" y="1016843"/>
                      <a:pt x="314070" y="1024730"/>
                      <a:pt x="304235" y="1024730"/>
                    </a:cubicBezTo>
                    <a:lnTo>
                      <a:pt x="17703" y="1024730"/>
                    </a:lnTo>
                    <a:cubicBezTo>
                      <a:pt x="7868" y="1024730"/>
                      <a:pt x="0" y="1016843"/>
                      <a:pt x="0" y="1007641"/>
                    </a:cubicBezTo>
                    <a:lnTo>
                      <a:pt x="0" y="945202"/>
                    </a:lnTo>
                    <a:cubicBezTo>
                      <a:pt x="0" y="935344"/>
                      <a:pt x="7868" y="927457"/>
                      <a:pt x="17703" y="927457"/>
                    </a:cubicBezTo>
                    <a:close/>
                    <a:moveTo>
                      <a:pt x="469858" y="694152"/>
                    </a:moveTo>
                    <a:lnTo>
                      <a:pt x="526075" y="694152"/>
                    </a:lnTo>
                    <a:cubicBezTo>
                      <a:pt x="535880" y="694152"/>
                      <a:pt x="543724" y="702039"/>
                      <a:pt x="543724" y="711897"/>
                    </a:cubicBezTo>
                    <a:lnTo>
                      <a:pt x="543724" y="773679"/>
                    </a:lnTo>
                    <a:cubicBezTo>
                      <a:pt x="543724" y="783538"/>
                      <a:pt x="535880" y="791425"/>
                      <a:pt x="526075" y="791425"/>
                    </a:cubicBezTo>
                    <a:lnTo>
                      <a:pt x="469858" y="791425"/>
                    </a:lnTo>
                    <a:cubicBezTo>
                      <a:pt x="460052" y="791425"/>
                      <a:pt x="452208" y="783538"/>
                      <a:pt x="452208" y="773679"/>
                    </a:cubicBezTo>
                    <a:lnTo>
                      <a:pt x="452208" y="711897"/>
                    </a:lnTo>
                    <a:cubicBezTo>
                      <a:pt x="452208" y="702039"/>
                      <a:pt x="460052" y="694152"/>
                      <a:pt x="469858" y="694152"/>
                    </a:cubicBezTo>
                    <a:close/>
                    <a:moveTo>
                      <a:pt x="17703" y="694152"/>
                    </a:moveTo>
                    <a:lnTo>
                      <a:pt x="304235" y="694152"/>
                    </a:lnTo>
                    <a:cubicBezTo>
                      <a:pt x="314070" y="694152"/>
                      <a:pt x="321938" y="702039"/>
                      <a:pt x="321938" y="711897"/>
                    </a:cubicBezTo>
                    <a:lnTo>
                      <a:pt x="321938" y="773679"/>
                    </a:lnTo>
                    <a:cubicBezTo>
                      <a:pt x="321938" y="783538"/>
                      <a:pt x="314070" y="791425"/>
                      <a:pt x="304235" y="791425"/>
                    </a:cubicBezTo>
                    <a:lnTo>
                      <a:pt x="17703" y="791425"/>
                    </a:lnTo>
                    <a:cubicBezTo>
                      <a:pt x="7868" y="791425"/>
                      <a:pt x="0" y="783538"/>
                      <a:pt x="0" y="773679"/>
                    </a:cubicBezTo>
                    <a:lnTo>
                      <a:pt x="0" y="711897"/>
                    </a:lnTo>
                    <a:cubicBezTo>
                      <a:pt x="0" y="702039"/>
                      <a:pt x="7868" y="694152"/>
                      <a:pt x="17703" y="694152"/>
                    </a:cubicBezTo>
                    <a:close/>
                    <a:moveTo>
                      <a:pt x="469858" y="463728"/>
                    </a:moveTo>
                    <a:lnTo>
                      <a:pt x="526075" y="463728"/>
                    </a:lnTo>
                    <a:cubicBezTo>
                      <a:pt x="535880" y="463728"/>
                      <a:pt x="543724" y="471615"/>
                      <a:pt x="543724" y="481473"/>
                    </a:cubicBezTo>
                    <a:lnTo>
                      <a:pt x="543724" y="543255"/>
                    </a:lnTo>
                    <a:cubicBezTo>
                      <a:pt x="543724" y="553114"/>
                      <a:pt x="535880" y="561001"/>
                      <a:pt x="526075" y="561001"/>
                    </a:cubicBezTo>
                    <a:lnTo>
                      <a:pt x="469858" y="561001"/>
                    </a:lnTo>
                    <a:cubicBezTo>
                      <a:pt x="460052" y="561001"/>
                      <a:pt x="452208" y="553114"/>
                      <a:pt x="452208" y="543255"/>
                    </a:cubicBezTo>
                    <a:lnTo>
                      <a:pt x="452208" y="481473"/>
                    </a:lnTo>
                    <a:cubicBezTo>
                      <a:pt x="452208" y="471615"/>
                      <a:pt x="460052" y="463728"/>
                      <a:pt x="469858" y="463728"/>
                    </a:cubicBezTo>
                    <a:close/>
                    <a:moveTo>
                      <a:pt x="17703" y="463728"/>
                    </a:moveTo>
                    <a:lnTo>
                      <a:pt x="304235" y="463728"/>
                    </a:lnTo>
                    <a:cubicBezTo>
                      <a:pt x="314070" y="463728"/>
                      <a:pt x="321938" y="471615"/>
                      <a:pt x="321938" y="481473"/>
                    </a:cubicBezTo>
                    <a:lnTo>
                      <a:pt x="321938" y="543255"/>
                    </a:lnTo>
                    <a:cubicBezTo>
                      <a:pt x="321938" y="553114"/>
                      <a:pt x="314070" y="561001"/>
                      <a:pt x="304235" y="561001"/>
                    </a:cubicBezTo>
                    <a:lnTo>
                      <a:pt x="17703" y="561001"/>
                    </a:lnTo>
                    <a:cubicBezTo>
                      <a:pt x="7868" y="561001"/>
                      <a:pt x="0" y="553114"/>
                      <a:pt x="0" y="543255"/>
                    </a:cubicBezTo>
                    <a:lnTo>
                      <a:pt x="0" y="481473"/>
                    </a:lnTo>
                    <a:cubicBezTo>
                      <a:pt x="0" y="471615"/>
                      <a:pt x="7868" y="463728"/>
                      <a:pt x="17703" y="463728"/>
                    </a:cubicBezTo>
                    <a:close/>
                    <a:moveTo>
                      <a:pt x="469858" y="230424"/>
                    </a:moveTo>
                    <a:lnTo>
                      <a:pt x="526075" y="230424"/>
                    </a:lnTo>
                    <a:cubicBezTo>
                      <a:pt x="535880" y="230424"/>
                      <a:pt x="543724" y="238311"/>
                      <a:pt x="543724" y="248169"/>
                    </a:cubicBezTo>
                    <a:lnTo>
                      <a:pt x="543724" y="309951"/>
                    </a:lnTo>
                    <a:cubicBezTo>
                      <a:pt x="543724" y="319810"/>
                      <a:pt x="535880" y="327697"/>
                      <a:pt x="526075" y="327697"/>
                    </a:cubicBezTo>
                    <a:lnTo>
                      <a:pt x="469858" y="327697"/>
                    </a:lnTo>
                    <a:cubicBezTo>
                      <a:pt x="460052" y="327697"/>
                      <a:pt x="452208" y="319810"/>
                      <a:pt x="452208" y="309951"/>
                    </a:cubicBezTo>
                    <a:lnTo>
                      <a:pt x="452208" y="248169"/>
                    </a:lnTo>
                    <a:cubicBezTo>
                      <a:pt x="452208" y="238311"/>
                      <a:pt x="460052" y="230424"/>
                      <a:pt x="469858" y="230424"/>
                    </a:cubicBezTo>
                    <a:close/>
                    <a:moveTo>
                      <a:pt x="17703" y="230424"/>
                    </a:moveTo>
                    <a:lnTo>
                      <a:pt x="304235" y="230424"/>
                    </a:lnTo>
                    <a:cubicBezTo>
                      <a:pt x="314070" y="230424"/>
                      <a:pt x="321938" y="238311"/>
                      <a:pt x="321938" y="248169"/>
                    </a:cubicBezTo>
                    <a:lnTo>
                      <a:pt x="321938" y="309951"/>
                    </a:lnTo>
                    <a:cubicBezTo>
                      <a:pt x="321938" y="319810"/>
                      <a:pt x="314070" y="327697"/>
                      <a:pt x="304235" y="327697"/>
                    </a:cubicBezTo>
                    <a:lnTo>
                      <a:pt x="17703" y="327697"/>
                    </a:lnTo>
                    <a:cubicBezTo>
                      <a:pt x="7868" y="327697"/>
                      <a:pt x="0" y="319810"/>
                      <a:pt x="0" y="309951"/>
                    </a:cubicBezTo>
                    <a:lnTo>
                      <a:pt x="0" y="248169"/>
                    </a:lnTo>
                    <a:cubicBezTo>
                      <a:pt x="0" y="238311"/>
                      <a:pt x="7868" y="230424"/>
                      <a:pt x="17703" y="230424"/>
                    </a:cubicBezTo>
                    <a:close/>
                    <a:moveTo>
                      <a:pt x="469858" y="0"/>
                    </a:moveTo>
                    <a:lnTo>
                      <a:pt x="526075" y="0"/>
                    </a:lnTo>
                    <a:cubicBezTo>
                      <a:pt x="535880" y="0"/>
                      <a:pt x="543724" y="7887"/>
                      <a:pt x="543724" y="17088"/>
                    </a:cubicBezTo>
                    <a:lnTo>
                      <a:pt x="543724" y="79527"/>
                    </a:lnTo>
                    <a:cubicBezTo>
                      <a:pt x="543724" y="89386"/>
                      <a:pt x="535880" y="97273"/>
                      <a:pt x="526075" y="97273"/>
                    </a:cubicBezTo>
                    <a:lnTo>
                      <a:pt x="469858" y="97273"/>
                    </a:lnTo>
                    <a:cubicBezTo>
                      <a:pt x="460052" y="97273"/>
                      <a:pt x="452208" y="89386"/>
                      <a:pt x="452208" y="79527"/>
                    </a:cubicBezTo>
                    <a:lnTo>
                      <a:pt x="452208" y="17088"/>
                    </a:lnTo>
                    <a:cubicBezTo>
                      <a:pt x="452208" y="7887"/>
                      <a:pt x="460052" y="0"/>
                      <a:pt x="469858" y="0"/>
                    </a:cubicBezTo>
                    <a:close/>
                    <a:moveTo>
                      <a:pt x="17703" y="0"/>
                    </a:moveTo>
                    <a:lnTo>
                      <a:pt x="304235" y="0"/>
                    </a:lnTo>
                    <a:cubicBezTo>
                      <a:pt x="314070" y="0"/>
                      <a:pt x="321938" y="7887"/>
                      <a:pt x="321938" y="17088"/>
                    </a:cubicBezTo>
                    <a:lnTo>
                      <a:pt x="321938" y="79527"/>
                    </a:lnTo>
                    <a:cubicBezTo>
                      <a:pt x="321938" y="89386"/>
                      <a:pt x="314070" y="97273"/>
                      <a:pt x="304235" y="97273"/>
                    </a:cubicBezTo>
                    <a:lnTo>
                      <a:pt x="17703" y="97273"/>
                    </a:lnTo>
                    <a:cubicBezTo>
                      <a:pt x="7868" y="97273"/>
                      <a:pt x="0" y="89386"/>
                      <a:pt x="0" y="79527"/>
                    </a:cubicBezTo>
                    <a:lnTo>
                      <a:pt x="0" y="17088"/>
                    </a:lnTo>
                    <a:cubicBezTo>
                      <a:pt x="0" y="7887"/>
                      <a:pt x="7868" y="0"/>
                      <a:pt x="17703" y="0"/>
                    </a:cubicBezTo>
                    <a:close/>
                  </a:path>
                </a:pathLst>
              </a:custGeom>
              <a:solidFill>
                <a:schemeClr val="bg1">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81" name="Freeform 92">
                <a:extLst>
                  <a:ext uri="{FF2B5EF4-FFF2-40B4-BE49-F238E27FC236}">
                    <a16:creationId xmlns:a16="http://schemas.microsoft.com/office/drawing/2014/main" id="{8F0130E0-182B-4230-8385-26A151ED41E5}"/>
                  </a:ext>
                </a:extLst>
              </p:cNvPr>
              <p:cNvSpPr>
                <a:spLocks noChangeArrowheads="1"/>
              </p:cNvSpPr>
              <p:nvPr/>
            </p:nvSpPr>
            <p:spPr bwMode="auto">
              <a:xfrm>
                <a:off x="11800006" y="3519106"/>
                <a:ext cx="954478" cy="658154"/>
              </a:xfrm>
              <a:custGeom>
                <a:avLst/>
                <a:gdLst>
                  <a:gd name="T0" fmla="*/ 1325 w 1350"/>
                  <a:gd name="T1" fmla="*/ 929 h 930"/>
                  <a:gd name="T2" fmla="*/ 442 w 1350"/>
                  <a:gd name="T3" fmla="*/ 47 h 930"/>
                  <a:gd name="T4" fmla="*/ 23 w 1350"/>
                  <a:gd name="T5" fmla="*/ 465 h 930"/>
                  <a:gd name="T6" fmla="*/ 0 w 1350"/>
                  <a:gd name="T7" fmla="*/ 443 h 930"/>
                  <a:gd name="T8" fmla="*/ 442 w 1350"/>
                  <a:gd name="T9" fmla="*/ 0 h 930"/>
                  <a:gd name="T10" fmla="*/ 1349 w 1350"/>
                  <a:gd name="T11" fmla="*/ 906 h 930"/>
                  <a:gd name="T12" fmla="*/ 1325 w 1350"/>
                  <a:gd name="T13" fmla="*/ 929 h 930"/>
                </a:gdLst>
                <a:ahLst/>
                <a:cxnLst>
                  <a:cxn ang="0">
                    <a:pos x="T0" y="T1"/>
                  </a:cxn>
                  <a:cxn ang="0">
                    <a:pos x="T2" y="T3"/>
                  </a:cxn>
                  <a:cxn ang="0">
                    <a:pos x="T4" y="T5"/>
                  </a:cxn>
                  <a:cxn ang="0">
                    <a:pos x="T6" y="T7"/>
                  </a:cxn>
                  <a:cxn ang="0">
                    <a:pos x="T8" y="T9"/>
                  </a:cxn>
                  <a:cxn ang="0">
                    <a:pos x="T10" y="T11"/>
                  </a:cxn>
                  <a:cxn ang="0">
                    <a:pos x="T12" y="T13"/>
                  </a:cxn>
                </a:cxnLst>
                <a:rect l="0" t="0" r="r" b="b"/>
                <a:pathLst>
                  <a:path w="1350" h="930">
                    <a:moveTo>
                      <a:pt x="1325" y="929"/>
                    </a:moveTo>
                    <a:lnTo>
                      <a:pt x="442" y="47"/>
                    </a:lnTo>
                    <a:lnTo>
                      <a:pt x="23" y="465"/>
                    </a:lnTo>
                    <a:lnTo>
                      <a:pt x="0" y="443"/>
                    </a:lnTo>
                    <a:lnTo>
                      <a:pt x="442" y="0"/>
                    </a:lnTo>
                    <a:lnTo>
                      <a:pt x="1349" y="906"/>
                    </a:lnTo>
                    <a:lnTo>
                      <a:pt x="1325" y="929"/>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382" name="Freeform 58">
                <a:extLst>
                  <a:ext uri="{FF2B5EF4-FFF2-40B4-BE49-F238E27FC236}">
                    <a16:creationId xmlns:a16="http://schemas.microsoft.com/office/drawing/2014/main" id="{733D4756-BB88-42AB-9E02-D6FF85079297}"/>
                  </a:ext>
                </a:extLst>
              </p:cNvPr>
              <p:cNvSpPr>
                <a:spLocks noChangeArrowheads="1"/>
              </p:cNvSpPr>
              <p:nvPr/>
            </p:nvSpPr>
            <p:spPr bwMode="auto">
              <a:xfrm>
                <a:off x="8222274" y="9885408"/>
                <a:ext cx="760379" cy="485963"/>
              </a:xfrm>
              <a:custGeom>
                <a:avLst/>
                <a:gdLst>
                  <a:gd name="connsiteX0" fmla="*/ 702140 w 702140"/>
                  <a:gd name="connsiteY0" fmla="*/ 339876 h 448742"/>
                  <a:gd name="connsiteX1" fmla="*/ 702140 w 702140"/>
                  <a:gd name="connsiteY1" fmla="*/ 426992 h 448742"/>
                  <a:gd name="connsiteX2" fmla="*/ 585508 w 702140"/>
                  <a:gd name="connsiteY2" fmla="*/ 446351 h 448742"/>
                  <a:gd name="connsiteX3" fmla="*/ 564540 w 702140"/>
                  <a:gd name="connsiteY3" fmla="*/ 363752 h 448742"/>
                  <a:gd name="connsiteX4" fmla="*/ 702140 w 702140"/>
                  <a:gd name="connsiteY4" fmla="*/ 339876 h 448742"/>
                  <a:gd name="connsiteX5" fmla="*/ 137603 w 702140"/>
                  <a:gd name="connsiteY5" fmla="*/ 0 h 448742"/>
                  <a:gd name="connsiteX6" fmla="*/ 137603 w 702140"/>
                  <a:gd name="connsiteY6" fmla="*/ 88407 h 448742"/>
                  <a:gd name="connsiteX7" fmla="*/ 21521 w 702140"/>
                  <a:gd name="connsiteY7" fmla="*/ 107121 h 448742"/>
                  <a:gd name="connsiteX8" fmla="*/ 0 w 702140"/>
                  <a:gd name="connsiteY8" fmla="*/ 24522 h 448742"/>
                  <a:gd name="connsiteX9" fmla="*/ 137603 w 702140"/>
                  <a:gd name="connsiteY9" fmla="*/ 0 h 44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140" h="448742">
                    <a:moveTo>
                      <a:pt x="702140" y="339876"/>
                    </a:moveTo>
                    <a:lnTo>
                      <a:pt x="702140" y="426992"/>
                    </a:lnTo>
                    <a:cubicBezTo>
                      <a:pt x="702140" y="426992"/>
                      <a:pt x="587473" y="457322"/>
                      <a:pt x="585508" y="446351"/>
                    </a:cubicBezTo>
                    <a:cubicBezTo>
                      <a:pt x="582887" y="435381"/>
                      <a:pt x="564540" y="363752"/>
                      <a:pt x="564540" y="363752"/>
                    </a:cubicBezTo>
                    <a:cubicBezTo>
                      <a:pt x="577645" y="352137"/>
                      <a:pt x="702140" y="339876"/>
                      <a:pt x="702140" y="339876"/>
                    </a:cubicBezTo>
                    <a:close/>
                    <a:moveTo>
                      <a:pt x="137603" y="0"/>
                    </a:moveTo>
                    <a:lnTo>
                      <a:pt x="137603" y="88407"/>
                    </a:lnTo>
                    <a:cubicBezTo>
                      <a:pt x="137603" y="88407"/>
                      <a:pt x="23477" y="117446"/>
                      <a:pt x="21521" y="107121"/>
                    </a:cubicBezTo>
                    <a:cubicBezTo>
                      <a:pt x="18260" y="96151"/>
                      <a:pt x="0" y="24522"/>
                      <a:pt x="0" y="24522"/>
                    </a:cubicBezTo>
                    <a:cubicBezTo>
                      <a:pt x="13695" y="12906"/>
                      <a:pt x="137603" y="0"/>
                      <a:pt x="137603" y="0"/>
                    </a:cubicBezTo>
                    <a:close/>
                  </a:path>
                </a:pathLst>
              </a:custGeom>
              <a:solidFill>
                <a:schemeClr val="bg1">
                  <a:lumMod val="8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83" name="Freeform 59">
                <a:extLst>
                  <a:ext uri="{FF2B5EF4-FFF2-40B4-BE49-F238E27FC236}">
                    <a16:creationId xmlns:a16="http://schemas.microsoft.com/office/drawing/2014/main" id="{19B67751-3716-429A-A8AC-C95561100060}"/>
                  </a:ext>
                </a:extLst>
              </p:cNvPr>
              <p:cNvSpPr>
                <a:spLocks noChangeArrowheads="1"/>
              </p:cNvSpPr>
              <p:nvPr/>
            </p:nvSpPr>
            <p:spPr bwMode="auto">
              <a:xfrm>
                <a:off x="7748158" y="7505451"/>
                <a:ext cx="1487156" cy="5448549"/>
              </a:xfrm>
              <a:custGeom>
                <a:avLst/>
                <a:gdLst>
                  <a:gd name="connsiteX0" fmla="*/ 1270375 w 1373252"/>
                  <a:gd name="connsiteY0" fmla="*/ 4427603 h 5031236"/>
                  <a:gd name="connsiteX1" fmla="*/ 481529 w 1373252"/>
                  <a:gd name="connsiteY1" fmla="*/ 4504600 h 5031236"/>
                  <a:gd name="connsiteX2" fmla="*/ 514488 w 1373252"/>
                  <a:gd name="connsiteY2" fmla="*/ 4843738 h 5031236"/>
                  <a:gd name="connsiteX3" fmla="*/ 1303288 w 1373252"/>
                  <a:gd name="connsiteY3" fmla="*/ 4766685 h 5031236"/>
                  <a:gd name="connsiteX4" fmla="*/ 1232458 w 1373252"/>
                  <a:gd name="connsiteY4" fmla="*/ 4036974 h 5031236"/>
                  <a:gd name="connsiteX5" fmla="*/ 443449 w 1373252"/>
                  <a:gd name="connsiteY5" fmla="*/ 4112775 h 5031236"/>
                  <a:gd name="connsiteX6" fmla="*/ 476425 w 1373252"/>
                  <a:gd name="connsiteY6" fmla="*/ 4452079 h 5031236"/>
                  <a:gd name="connsiteX7" fmla="*/ 1265277 w 1373252"/>
                  <a:gd name="connsiteY7" fmla="*/ 4375080 h 5031236"/>
                  <a:gd name="connsiteX8" fmla="*/ 1194529 w 1373252"/>
                  <a:gd name="connsiteY8" fmla="*/ 3646217 h 5031236"/>
                  <a:gd name="connsiteX9" fmla="*/ 405656 w 1373252"/>
                  <a:gd name="connsiteY9" fmla="*/ 3723892 h 5031236"/>
                  <a:gd name="connsiteX10" fmla="*/ 438485 w 1373252"/>
                  <a:gd name="connsiteY10" fmla="*/ 4061691 h 5031236"/>
                  <a:gd name="connsiteX11" fmla="*/ 1227499 w 1373252"/>
                  <a:gd name="connsiteY11" fmla="*/ 3985890 h 5031236"/>
                  <a:gd name="connsiteX12" fmla="*/ 1156511 w 1373252"/>
                  <a:gd name="connsiteY12" fmla="*/ 3254553 h 5031236"/>
                  <a:gd name="connsiteX13" fmla="*/ 367593 w 1373252"/>
                  <a:gd name="connsiteY13" fmla="*/ 3332232 h 5031236"/>
                  <a:gd name="connsiteX14" fmla="*/ 400548 w 1373252"/>
                  <a:gd name="connsiteY14" fmla="*/ 3671330 h 5031236"/>
                  <a:gd name="connsiteX15" fmla="*/ 1189486 w 1373252"/>
                  <a:gd name="connsiteY15" fmla="*/ 3594265 h 5031236"/>
                  <a:gd name="connsiteX16" fmla="*/ 1118555 w 1373252"/>
                  <a:gd name="connsiteY16" fmla="*/ 2863516 h 5031236"/>
                  <a:gd name="connsiteX17" fmla="*/ 329525 w 1373252"/>
                  <a:gd name="connsiteY17" fmla="*/ 2940530 h 5031236"/>
                  <a:gd name="connsiteX18" fmla="*/ 362484 w 1373252"/>
                  <a:gd name="connsiteY18" fmla="*/ 3279667 h 5031236"/>
                  <a:gd name="connsiteX19" fmla="*/ 1151462 w 1373252"/>
                  <a:gd name="connsiteY19" fmla="*/ 3202538 h 5031236"/>
                  <a:gd name="connsiteX20" fmla="*/ 1080388 w 1373252"/>
                  <a:gd name="connsiteY20" fmla="*/ 2470310 h 5031236"/>
                  <a:gd name="connsiteX21" fmla="*/ 291190 w 1373252"/>
                  <a:gd name="connsiteY21" fmla="*/ 2546070 h 5031236"/>
                  <a:gd name="connsiteX22" fmla="*/ 324421 w 1373252"/>
                  <a:gd name="connsiteY22" fmla="*/ 2888009 h 5031236"/>
                  <a:gd name="connsiteX23" fmla="*/ 1113451 w 1373252"/>
                  <a:gd name="connsiteY23" fmla="*/ 2810935 h 5031236"/>
                  <a:gd name="connsiteX24" fmla="*/ 1042681 w 1373252"/>
                  <a:gd name="connsiteY24" fmla="*/ 2081843 h 5031236"/>
                  <a:gd name="connsiteX25" fmla="*/ 253379 w 1373252"/>
                  <a:gd name="connsiteY25" fmla="*/ 2157008 h 5031236"/>
                  <a:gd name="connsiteX26" fmla="*/ 286231 w 1373252"/>
                  <a:gd name="connsiteY26" fmla="*/ 2495046 h 5031236"/>
                  <a:gd name="connsiteX27" fmla="*/ 1075429 w 1373252"/>
                  <a:gd name="connsiteY27" fmla="*/ 2419228 h 5031236"/>
                  <a:gd name="connsiteX28" fmla="*/ 1004664 w 1373252"/>
                  <a:gd name="connsiteY28" fmla="*/ 1690181 h 5031236"/>
                  <a:gd name="connsiteX29" fmla="*/ 215327 w 1373252"/>
                  <a:gd name="connsiteY29" fmla="*/ 1765465 h 5031236"/>
                  <a:gd name="connsiteX30" fmla="*/ 248418 w 1373252"/>
                  <a:gd name="connsiteY30" fmla="*/ 2105963 h 5031236"/>
                  <a:gd name="connsiteX31" fmla="*/ 1037662 w 1373252"/>
                  <a:gd name="connsiteY31" fmla="*/ 2030139 h 5031236"/>
                  <a:gd name="connsiteX32" fmla="*/ 966585 w 1373252"/>
                  <a:gd name="connsiteY32" fmla="*/ 1297891 h 5031236"/>
                  <a:gd name="connsiteX33" fmla="*/ 177249 w 1373252"/>
                  <a:gd name="connsiteY33" fmla="*/ 1373664 h 5031236"/>
                  <a:gd name="connsiteX34" fmla="*/ 210354 w 1373252"/>
                  <a:gd name="connsiteY34" fmla="*/ 1714302 h 5031236"/>
                  <a:gd name="connsiteX35" fmla="*/ 999645 w 1373252"/>
                  <a:gd name="connsiteY35" fmla="*/ 1638474 h 5031236"/>
                  <a:gd name="connsiteX36" fmla="*/ 928718 w 1373252"/>
                  <a:gd name="connsiteY36" fmla="*/ 907772 h 5031236"/>
                  <a:gd name="connsiteX37" fmla="*/ 139470 w 1373252"/>
                  <a:gd name="connsiteY37" fmla="*/ 984929 h 5031236"/>
                  <a:gd name="connsiteX38" fmla="*/ 172230 w 1373252"/>
                  <a:gd name="connsiteY38" fmla="*/ 1322019 h 5031236"/>
                  <a:gd name="connsiteX39" fmla="*/ 961625 w 1373252"/>
                  <a:gd name="connsiteY39" fmla="*/ 1246788 h 5031236"/>
                  <a:gd name="connsiteX40" fmla="*/ 890827 w 1373252"/>
                  <a:gd name="connsiteY40" fmla="*/ 517413 h 5031236"/>
                  <a:gd name="connsiteX41" fmla="*/ 101400 w 1373252"/>
                  <a:gd name="connsiteY41" fmla="*/ 593196 h 5031236"/>
                  <a:gd name="connsiteX42" fmla="*/ 134415 w 1373252"/>
                  <a:gd name="connsiteY42" fmla="*/ 932914 h 5031236"/>
                  <a:gd name="connsiteX43" fmla="*/ 923616 w 1373252"/>
                  <a:gd name="connsiteY43" fmla="*/ 855206 h 5031236"/>
                  <a:gd name="connsiteX44" fmla="*/ 852870 w 1373252"/>
                  <a:gd name="connsiteY44" fmla="*/ 126368 h 5031236"/>
                  <a:gd name="connsiteX45" fmla="*/ 63344 w 1373252"/>
                  <a:gd name="connsiteY45" fmla="*/ 201612 h 5031236"/>
                  <a:gd name="connsiteX46" fmla="*/ 96441 w 1373252"/>
                  <a:gd name="connsiteY46" fmla="*/ 542172 h 5031236"/>
                  <a:gd name="connsiteX47" fmla="*/ 885869 w 1373252"/>
                  <a:gd name="connsiteY47" fmla="*/ 466330 h 5031236"/>
                  <a:gd name="connsiteX48" fmla="*/ 893161 w 1373252"/>
                  <a:gd name="connsiteY48" fmla="*/ 0 h 5031236"/>
                  <a:gd name="connsiteX49" fmla="*/ 1373252 w 1373252"/>
                  <a:gd name="connsiteY49" fmla="*/ 4945362 h 5031236"/>
                  <a:gd name="connsiteX50" fmla="*/ 1321139 w 1373252"/>
                  <a:gd name="connsiteY50" fmla="*/ 4950588 h 5031236"/>
                  <a:gd name="connsiteX51" fmla="*/ 1308392 w 1373252"/>
                  <a:gd name="connsiteY51" fmla="*/ 4819268 h 5031236"/>
                  <a:gd name="connsiteX52" fmla="*/ 519592 w 1373252"/>
                  <a:gd name="connsiteY52" fmla="*/ 4896261 h 5031236"/>
                  <a:gd name="connsiteX53" fmla="*/ 532202 w 1373252"/>
                  <a:gd name="connsiteY53" fmla="*/ 5026010 h 5031236"/>
                  <a:gd name="connsiteX54" fmla="*/ 479961 w 1373252"/>
                  <a:gd name="connsiteY54" fmla="*/ 5031236 h 5031236"/>
                  <a:gd name="connsiteX55" fmla="*/ 0 w 1373252"/>
                  <a:gd name="connsiteY55" fmla="*/ 85220 h 5031236"/>
                  <a:gd name="connsiteX56" fmla="*/ 51588 w 1373252"/>
                  <a:gd name="connsiteY56" fmla="*/ 80648 h 5031236"/>
                  <a:gd name="connsiteX57" fmla="*/ 58378 w 1373252"/>
                  <a:gd name="connsiteY57" fmla="*/ 150512 h 5031236"/>
                  <a:gd name="connsiteX58" fmla="*/ 847857 w 1373252"/>
                  <a:gd name="connsiteY58" fmla="*/ 74724 h 5031236"/>
                  <a:gd name="connsiteX59" fmla="*/ 841048 w 1373252"/>
                  <a:gd name="connsiteY59" fmla="*/ 4572 h 503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373252" h="5031236">
                    <a:moveTo>
                      <a:pt x="1270375" y="4427603"/>
                    </a:moveTo>
                    <a:lnTo>
                      <a:pt x="481529" y="4504600"/>
                    </a:lnTo>
                    <a:lnTo>
                      <a:pt x="514488" y="4843738"/>
                    </a:lnTo>
                    <a:lnTo>
                      <a:pt x="1303288" y="4766685"/>
                    </a:lnTo>
                    <a:close/>
                    <a:moveTo>
                      <a:pt x="1232458" y="4036974"/>
                    </a:moveTo>
                    <a:lnTo>
                      <a:pt x="443449" y="4112775"/>
                    </a:lnTo>
                    <a:lnTo>
                      <a:pt x="476425" y="4452079"/>
                    </a:lnTo>
                    <a:lnTo>
                      <a:pt x="1265277" y="4375080"/>
                    </a:lnTo>
                    <a:close/>
                    <a:moveTo>
                      <a:pt x="1194529" y="3646217"/>
                    </a:moveTo>
                    <a:lnTo>
                      <a:pt x="405656" y="3723892"/>
                    </a:lnTo>
                    <a:lnTo>
                      <a:pt x="438485" y="4061691"/>
                    </a:lnTo>
                    <a:lnTo>
                      <a:pt x="1227499" y="3985890"/>
                    </a:lnTo>
                    <a:close/>
                    <a:moveTo>
                      <a:pt x="1156511" y="3254553"/>
                    </a:moveTo>
                    <a:lnTo>
                      <a:pt x="367593" y="3332232"/>
                    </a:lnTo>
                    <a:lnTo>
                      <a:pt x="400548" y="3671330"/>
                    </a:lnTo>
                    <a:lnTo>
                      <a:pt x="1189486" y="3594265"/>
                    </a:lnTo>
                    <a:close/>
                    <a:moveTo>
                      <a:pt x="1118555" y="2863516"/>
                    </a:moveTo>
                    <a:lnTo>
                      <a:pt x="329525" y="2940530"/>
                    </a:lnTo>
                    <a:lnTo>
                      <a:pt x="362484" y="3279667"/>
                    </a:lnTo>
                    <a:lnTo>
                      <a:pt x="1151462" y="3202538"/>
                    </a:lnTo>
                    <a:close/>
                    <a:moveTo>
                      <a:pt x="1080388" y="2470310"/>
                    </a:moveTo>
                    <a:lnTo>
                      <a:pt x="291190" y="2546070"/>
                    </a:lnTo>
                    <a:lnTo>
                      <a:pt x="324421" y="2888009"/>
                    </a:lnTo>
                    <a:lnTo>
                      <a:pt x="1113451" y="2810935"/>
                    </a:lnTo>
                    <a:close/>
                    <a:moveTo>
                      <a:pt x="1042681" y="2081843"/>
                    </a:moveTo>
                    <a:lnTo>
                      <a:pt x="253379" y="2157008"/>
                    </a:lnTo>
                    <a:lnTo>
                      <a:pt x="286231" y="2495046"/>
                    </a:lnTo>
                    <a:lnTo>
                      <a:pt x="1075429" y="2419228"/>
                    </a:lnTo>
                    <a:close/>
                    <a:moveTo>
                      <a:pt x="1004664" y="1690181"/>
                    </a:moveTo>
                    <a:lnTo>
                      <a:pt x="215327" y="1765465"/>
                    </a:lnTo>
                    <a:lnTo>
                      <a:pt x="248418" y="2105963"/>
                    </a:lnTo>
                    <a:lnTo>
                      <a:pt x="1037662" y="2030139"/>
                    </a:lnTo>
                    <a:close/>
                    <a:moveTo>
                      <a:pt x="966585" y="1297891"/>
                    </a:moveTo>
                    <a:lnTo>
                      <a:pt x="177249" y="1373664"/>
                    </a:lnTo>
                    <a:lnTo>
                      <a:pt x="210354" y="1714302"/>
                    </a:lnTo>
                    <a:lnTo>
                      <a:pt x="999645" y="1638474"/>
                    </a:lnTo>
                    <a:close/>
                    <a:moveTo>
                      <a:pt x="928718" y="907772"/>
                    </a:moveTo>
                    <a:lnTo>
                      <a:pt x="139470" y="984929"/>
                    </a:lnTo>
                    <a:lnTo>
                      <a:pt x="172230" y="1322019"/>
                    </a:lnTo>
                    <a:lnTo>
                      <a:pt x="961625" y="1246788"/>
                    </a:lnTo>
                    <a:close/>
                    <a:moveTo>
                      <a:pt x="890827" y="517413"/>
                    </a:moveTo>
                    <a:lnTo>
                      <a:pt x="101400" y="593196"/>
                    </a:lnTo>
                    <a:lnTo>
                      <a:pt x="134415" y="932914"/>
                    </a:lnTo>
                    <a:lnTo>
                      <a:pt x="923616" y="855206"/>
                    </a:lnTo>
                    <a:close/>
                    <a:moveTo>
                      <a:pt x="852870" y="126368"/>
                    </a:moveTo>
                    <a:lnTo>
                      <a:pt x="63344" y="201612"/>
                    </a:lnTo>
                    <a:lnTo>
                      <a:pt x="96441" y="542172"/>
                    </a:lnTo>
                    <a:lnTo>
                      <a:pt x="885869" y="466330"/>
                    </a:lnTo>
                    <a:close/>
                    <a:moveTo>
                      <a:pt x="893161" y="0"/>
                    </a:moveTo>
                    <a:lnTo>
                      <a:pt x="1373252" y="4945362"/>
                    </a:lnTo>
                    <a:lnTo>
                      <a:pt x="1321139" y="4950588"/>
                    </a:lnTo>
                    <a:lnTo>
                      <a:pt x="1308392" y="4819268"/>
                    </a:lnTo>
                    <a:lnTo>
                      <a:pt x="519592" y="4896261"/>
                    </a:lnTo>
                    <a:lnTo>
                      <a:pt x="532202" y="5026010"/>
                    </a:lnTo>
                    <a:lnTo>
                      <a:pt x="479961" y="5031236"/>
                    </a:lnTo>
                    <a:lnTo>
                      <a:pt x="0" y="85220"/>
                    </a:lnTo>
                    <a:lnTo>
                      <a:pt x="51588" y="80648"/>
                    </a:lnTo>
                    <a:lnTo>
                      <a:pt x="58378" y="150512"/>
                    </a:lnTo>
                    <a:lnTo>
                      <a:pt x="847857" y="74724"/>
                    </a:lnTo>
                    <a:lnTo>
                      <a:pt x="841048" y="4572"/>
                    </a:lnTo>
                    <a:close/>
                  </a:path>
                </a:pathLst>
              </a:custGeom>
              <a:solidFill>
                <a:schemeClr val="accent2">
                  <a:lumMod val="60000"/>
                  <a:lumOff val="4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84" name="Freeform 110">
                <a:extLst>
                  <a:ext uri="{FF2B5EF4-FFF2-40B4-BE49-F238E27FC236}">
                    <a16:creationId xmlns:a16="http://schemas.microsoft.com/office/drawing/2014/main" id="{E2182F1A-19AA-452A-9BE6-D85E8CCDB6BC}"/>
                  </a:ext>
                </a:extLst>
              </p:cNvPr>
              <p:cNvSpPr>
                <a:spLocks noChangeArrowheads="1"/>
              </p:cNvSpPr>
              <p:nvPr/>
            </p:nvSpPr>
            <p:spPr bwMode="auto">
              <a:xfrm>
                <a:off x="7008905" y="6697578"/>
                <a:ext cx="258895" cy="233940"/>
              </a:xfrm>
              <a:custGeom>
                <a:avLst/>
                <a:gdLst>
                  <a:gd name="T0" fmla="*/ 10 w 366"/>
                  <a:gd name="T1" fmla="*/ 213 h 332"/>
                  <a:gd name="T2" fmla="*/ 10 w 366"/>
                  <a:gd name="T3" fmla="*/ 213 h 332"/>
                  <a:gd name="T4" fmla="*/ 38 w 366"/>
                  <a:gd name="T5" fmla="*/ 238 h 332"/>
                  <a:gd name="T6" fmla="*/ 38 w 366"/>
                  <a:gd name="T7" fmla="*/ 238 h 332"/>
                  <a:gd name="T8" fmla="*/ 74 w 366"/>
                  <a:gd name="T9" fmla="*/ 253 h 332"/>
                  <a:gd name="T10" fmla="*/ 74 w 366"/>
                  <a:gd name="T11" fmla="*/ 253 h 332"/>
                  <a:gd name="T12" fmla="*/ 86 w 366"/>
                  <a:gd name="T13" fmla="*/ 259 h 332"/>
                  <a:gd name="T14" fmla="*/ 86 w 366"/>
                  <a:gd name="T15" fmla="*/ 259 h 332"/>
                  <a:gd name="T16" fmla="*/ 148 w 366"/>
                  <a:gd name="T17" fmla="*/ 292 h 332"/>
                  <a:gd name="T18" fmla="*/ 148 w 366"/>
                  <a:gd name="T19" fmla="*/ 292 h 332"/>
                  <a:gd name="T20" fmla="*/ 312 w 366"/>
                  <a:gd name="T21" fmla="*/ 331 h 332"/>
                  <a:gd name="T22" fmla="*/ 343 w 366"/>
                  <a:gd name="T23" fmla="*/ 251 h 332"/>
                  <a:gd name="T24" fmla="*/ 365 w 366"/>
                  <a:gd name="T25" fmla="*/ 187 h 332"/>
                  <a:gd name="T26" fmla="*/ 365 w 366"/>
                  <a:gd name="T27" fmla="*/ 187 h 332"/>
                  <a:gd name="T28" fmla="*/ 214 w 366"/>
                  <a:gd name="T29" fmla="*/ 14 h 332"/>
                  <a:gd name="T30" fmla="*/ 214 w 366"/>
                  <a:gd name="T31" fmla="*/ 14 h 332"/>
                  <a:gd name="T32" fmla="*/ 206 w 366"/>
                  <a:gd name="T33" fmla="*/ 11 h 332"/>
                  <a:gd name="T34" fmla="*/ 206 w 366"/>
                  <a:gd name="T35" fmla="*/ 11 h 332"/>
                  <a:gd name="T36" fmla="*/ 149 w 366"/>
                  <a:gd name="T37" fmla="*/ 6 h 332"/>
                  <a:gd name="T38" fmla="*/ 149 w 366"/>
                  <a:gd name="T39" fmla="*/ 6 h 332"/>
                  <a:gd name="T40" fmla="*/ 87 w 366"/>
                  <a:gd name="T41" fmla="*/ 9 h 332"/>
                  <a:gd name="T42" fmla="*/ 87 w 366"/>
                  <a:gd name="T43" fmla="*/ 9 h 332"/>
                  <a:gd name="T44" fmla="*/ 71 w 366"/>
                  <a:gd name="T45" fmla="*/ 52 h 332"/>
                  <a:gd name="T46" fmla="*/ 71 w 366"/>
                  <a:gd name="T47" fmla="*/ 52 h 332"/>
                  <a:gd name="T48" fmla="*/ 42 w 366"/>
                  <a:gd name="T49" fmla="*/ 106 h 332"/>
                  <a:gd name="T50" fmla="*/ 42 w 366"/>
                  <a:gd name="T51" fmla="*/ 106 h 332"/>
                  <a:gd name="T52" fmla="*/ 23 w 366"/>
                  <a:gd name="T53" fmla="*/ 164 h 332"/>
                  <a:gd name="T54" fmla="*/ 23 w 366"/>
                  <a:gd name="T55" fmla="*/ 164 h 332"/>
                  <a:gd name="T56" fmla="*/ 10 w 366"/>
                  <a:gd name="T57" fmla="*/ 2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6" h="332">
                    <a:moveTo>
                      <a:pt x="10" y="213"/>
                    </a:moveTo>
                    <a:lnTo>
                      <a:pt x="10" y="213"/>
                    </a:lnTo>
                    <a:cubicBezTo>
                      <a:pt x="10" y="213"/>
                      <a:pt x="26" y="233"/>
                      <a:pt x="38" y="238"/>
                    </a:cubicBezTo>
                    <a:lnTo>
                      <a:pt x="38" y="238"/>
                    </a:lnTo>
                    <a:cubicBezTo>
                      <a:pt x="38" y="238"/>
                      <a:pt x="59" y="247"/>
                      <a:pt x="74" y="253"/>
                    </a:cubicBezTo>
                    <a:lnTo>
                      <a:pt x="74" y="253"/>
                    </a:lnTo>
                    <a:cubicBezTo>
                      <a:pt x="79" y="255"/>
                      <a:pt x="84" y="258"/>
                      <a:pt x="86" y="259"/>
                    </a:cubicBezTo>
                    <a:lnTo>
                      <a:pt x="86" y="259"/>
                    </a:lnTo>
                    <a:cubicBezTo>
                      <a:pt x="97" y="265"/>
                      <a:pt x="118" y="283"/>
                      <a:pt x="148" y="292"/>
                    </a:cubicBezTo>
                    <a:lnTo>
                      <a:pt x="148" y="292"/>
                    </a:lnTo>
                    <a:cubicBezTo>
                      <a:pt x="177" y="300"/>
                      <a:pt x="312" y="331"/>
                      <a:pt x="312" y="331"/>
                    </a:cubicBezTo>
                    <a:lnTo>
                      <a:pt x="343" y="251"/>
                    </a:lnTo>
                    <a:lnTo>
                      <a:pt x="365" y="187"/>
                    </a:lnTo>
                    <a:lnTo>
                      <a:pt x="365" y="187"/>
                    </a:lnTo>
                    <a:cubicBezTo>
                      <a:pt x="365" y="187"/>
                      <a:pt x="241" y="25"/>
                      <a:pt x="214" y="14"/>
                    </a:cubicBezTo>
                    <a:lnTo>
                      <a:pt x="214" y="14"/>
                    </a:lnTo>
                    <a:cubicBezTo>
                      <a:pt x="212" y="13"/>
                      <a:pt x="209" y="12"/>
                      <a:pt x="206" y="11"/>
                    </a:cubicBezTo>
                    <a:lnTo>
                      <a:pt x="206" y="11"/>
                    </a:lnTo>
                    <a:cubicBezTo>
                      <a:pt x="183" y="4"/>
                      <a:pt x="162" y="8"/>
                      <a:pt x="149" y="6"/>
                    </a:cubicBezTo>
                    <a:lnTo>
                      <a:pt x="149" y="6"/>
                    </a:lnTo>
                    <a:cubicBezTo>
                      <a:pt x="145" y="5"/>
                      <a:pt x="97" y="0"/>
                      <a:pt x="87" y="9"/>
                    </a:cubicBezTo>
                    <a:lnTo>
                      <a:pt x="87" y="9"/>
                    </a:lnTo>
                    <a:cubicBezTo>
                      <a:pt x="72" y="23"/>
                      <a:pt x="68" y="39"/>
                      <a:pt x="71" y="52"/>
                    </a:cubicBezTo>
                    <a:lnTo>
                      <a:pt x="71" y="52"/>
                    </a:lnTo>
                    <a:cubicBezTo>
                      <a:pt x="71" y="52"/>
                      <a:pt x="44" y="81"/>
                      <a:pt x="42" y="106"/>
                    </a:cubicBezTo>
                    <a:lnTo>
                      <a:pt x="42" y="106"/>
                    </a:lnTo>
                    <a:cubicBezTo>
                      <a:pt x="42" y="106"/>
                      <a:pt x="17" y="132"/>
                      <a:pt x="23" y="164"/>
                    </a:cubicBezTo>
                    <a:lnTo>
                      <a:pt x="23" y="164"/>
                    </a:lnTo>
                    <a:cubicBezTo>
                      <a:pt x="23" y="164"/>
                      <a:pt x="0" y="193"/>
                      <a:pt x="10" y="213"/>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385" name="Freeform 61">
                <a:extLst>
                  <a:ext uri="{FF2B5EF4-FFF2-40B4-BE49-F238E27FC236}">
                    <a16:creationId xmlns:a16="http://schemas.microsoft.com/office/drawing/2014/main" id="{A4CEE287-1475-4E1F-B2B4-04463AC9B3A8}"/>
                  </a:ext>
                </a:extLst>
              </p:cNvPr>
              <p:cNvSpPr>
                <a:spLocks noChangeArrowheads="1"/>
              </p:cNvSpPr>
              <p:nvPr/>
            </p:nvSpPr>
            <p:spPr bwMode="auto">
              <a:xfrm>
                <a:off x="8217331" y="6622388"/>
                <a:ext cx="395216" cy="564193"/>
              </a:xfrm>
              <a:custGeom>
                <a:avLst/>
                <a:gdLst>
                  <a:gd name="connsiteX0" fmla="*/ 185912 w 364946"/>
                  <a:gd name="connsiteY0" fmla="*/ 3 h 520981"/>
                  <a:gd name="connsiteX1" fmla="*/ 270603 w 364946"/>
                  <a:gd name="connsiteY1" fmla="*/ 13977 h 520981"/>
                  <a:gd name="connsiteX2" fmla="*/ 364868 w 364946"/>
                  <a:gd name="connsiteY2" fmla="*/ 142120 h 520981"/>
                  <a:gd name="connsiteX3" fmla="*/ 320405 w 364946"/>
                  <a:gd name="connsiteY3" fmla="*/ 329308 h 520981"/>
                  <a:gd name="connsiteX4" fmla="*/ 310610 w 364946"/>
                  <a:gd name="connsiteY4" fmla="*/ 349902 h 520981"/>
                  <a:gd name="connsiteX5" fmla="*/ 297930 w 364946"/>
                  <a:gd name="connsiteY5" fmla="*/ 392826 h 520981"/>
                  <a:gd name="connsiteX6" fmla="*/ 271217 w 364946"/>
                  <a:gd name="connsiteY6" fmla="*/ 520981 h 520981"/>
                  <a:gd name="connsiteX7" fmla="*/ 81257 w 364946"/>
                  <a:gd name="connsiteY7" fmla="*/ 500642 h 520981"/>
                  <a:gd name="connsiteX8" fmla="*/ 87132 w 364946"/>
                  <a:gd name="connsiteY8" fmla="*/ 463736 h 520981"/>
                  <a:gd name="connsiteX9" fmla="*/ 86295 w 364946"/>
                  <a:gd name="connsiteY9" fmla="*/ 451815 h 520981"/>
                  <a:gd name="connsiteX10" fmla="*/ 61780 w 364946"/>
                  <a:gd name="connsiteY10" fmla="*/ 446786 h 520981"/>
                  <a:gd name="connsiteX11" fmla="*/ 48688 w 364946"/>
                  <a:gd name="connsiteY11" fmla="*/ 72818 h 520981"/>
                  <a:gd name="connsiteX12" fmla="*/ 185912 w 364946"/>
                  <a:gd name="connsiteY12" fmla="*/ 3 h 5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946" h="520981">
                    <a:moveTo>
                      <a:pt x="185912" y="3"/>
                    </a:moveTo>
                    <a:cubicBezTo>
                      <a:pt x="232635" y="-243"/>
                      <a:pt x="270603" y="13977"/>
                      <a:pt x="270603" y="13977"/>
                    </a:cubicBezTo>
                    <a:cubicBezTo>
                      <a:pt x="309880" y="34245"/>
                      <a:pt x="363558" y="72818"/>
                      <a:pt x="364868" y="142120"/>
                    </a:cubicBezTo>
                    <a:cubicBezTo>
                      <a:pt x="366340" y="194586"/>
                      <a:pt x="346824" y="266177"/>
                      <a:pt x="320405" y="329308"/>
                    </a:cubicBezTo>
                    <a:lnTo>
                      <a:pt x="310610" y="349902"/>
                    </a:lnTo>
                    <a:lnTo>
                      <a:pt x="297930" y="392826"/>
                    </a:lnTo>
                    <a:cubicBezTo>
                      <a:pt x="280396" y="460825"/>
                      <a:pt x="271217" y="520981"/>
                      <a:pt x="271217" y="520981"/>
                    </a:cubicBezTo>
                    <a:cubicBezTo>
                      <a:pt x="271217" y="520981"/>
                      <a:pt x="70813" y="520325"/>
                      <a:pt x="81257" y="500642"/>
                    </a:cubicBezTo>
                    <a:cubicBezTo>
                      <a:pt x="86480" y="490800"/>
                      <a:pt x="87459" y="476038"/>
                      <a:pt x="87132" y="463736"/>
                    </a:cubicBezTo>
                    <a:lnTo>
                      <a:pt x="86295" y="451815"/>
                    </a:lnTo>
                    <a:lnTo>
                      <a:pt x="61780" y="446786"/>
                    </a:lnTo>
                    <a:cubicBezTo>
                      <a:pt x="-14810" y="418673"/>
                      <a:pt x="-21356" y="187885"/>
                      <a:pt x="48688" y="72818"/>
                    </a:cubicBezTo>
                    <a:cubicBezTo>
                      <a:pt x="83710" y="14958"/>
                      <a:pt x="139189" y="248"/>
                      <a:pt x="185912" y="3"/>
                    </a:cubicBezTo>
                    <a:close/>
                  </a:path>
                </a:pathLst>
              </a:custGeom>
              <a:solidFill>
                <a:schemeClr val="bg1">
                  <a:lumMod val="8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86" name="Freeform 115">
                <a:extLst>
                  <a:ext uri="{FF2B5EF4-FFF2-40B4-BE49-F238E27FC236}">
                    <a16:creationId xmlns:a16="http://schemas.microsoft.com/office/drawing/2014/main" id="{35D07DF2-AED9-495B-B845-3299418603FF}"/>
                  </a:ext>
                </a:extLst>
              </p:cNvPr>
              <p:cNvSpPr>
                <a:spLocks noChangeArrowheads="1"/>
              </p:cNvSpPr>
              <p:nvPr/>
            </p:nvSpPr>
            <p:spPr bwMode="auto">
              <a:xfrm>
                <a:off x="8206679" y="6550976"/>
                <a:ext cx="424212" cy="446047"/>
              </a:xfrm>
              <a:custGeom>
                <a:avLst/>
                <a:gdLst>
                  <a:gd name="T0" fmla="*/ 503 w 599"/>
                  <a:gd name="T1" fmla="*/ 596 h 632"/>
                  <a:gd name="T2" fmla="*/ 503 w 599"/>
                  <a:gd name="T3" fmla="*/ 596 h 632"/>
                  <a:gd name="T4" fmla="*/ 396 w 599"/>
                  <a:gd name="T5" fmla="*/ 617 h 632"/>
                  <a:gd name="T6" fmla="*/ 396 w 599"/>
                  <a:gd name="T7" fmla="*/ 617 h 632"/>
                  <a:gd name="T8" fmla="*/ 168 w 599"/>
                  <a:gd name="T9" fmla="*/ 476 h 632"/>
                  <a:gd name="T10" fmla="*/ 168 w 599"/>
                  <a:gd name="T11" fmla="*/ 476 h 632"/>
                  <a:gd name="T12" fmla="*/ 131 w 599"/>
                  <a:gd name="T13" fmla="*/ 442 h 632"/>
                  <a:gd name="T14" fmla="*/ 109 w 599"/>
                  <a:gd name="T15" fmla="*/ 475 h 632"/>
                  <a:gd name="T16" fmla="*/ 71 w 599"/>
                  <a:gd name="T17" fmla="*/ 477 h 632"/>
                  <a:gd name="T18" fmla="*/ 71 w 599"/>
                  <a:gd name="T19" fmla="*/ 477 h 632"/>
                  <a:gd name="T20" fmla="*/ 53 w 599"/>
                  <a:gd name="T21" fmla="*/ 333 h 632"/>
                  <a:gd name="T22" fmla="*/ 53 w 599"/>
                  <a:gd name="T23" fmla="*/ 333 h 632"/>
                  <a:gd name="T24" fmla="*/ 384 w 599"/>
                  <a:gd name="T25" fmla="*/ 97 h 632"/>
                  <a:gd name="T26" fmla="*/ 384 w 599"/>
                  <a:gd name="T27" fmla="*/ 97 h 632"/>
                  <a:gd name="T28" fmla="*/ 590 w 599"/>
                  <a:gd name="T29" fmla="*/ 276 h 632"/>
                  <a:gd name="T30" fmla="*/ 590 w 599"/>
                  <a:gd name="T31" fmla="*/ 276 h 632"/>
                  <a:gd name="T32" fmla="*/ 503 w 599"/>
                  <a:gd name="T33" fmla="*/ 596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9" h="632">
                    <a:moveTo>
                      <a:pt x="503" y="596"/>
                    </a:moveTo>
                    <a:lnTo>
                      <a:pt x="503" y="596"/>
                    </a:lnTo>
                    <a:cubicBezTo>
                      <a:pt x="503" y="596"/>
                      <a:pt x="482" y="631"/>
                      <a:pt x="396" y="617"/>
                    </a:cubicBezTo>
                    <a:lnTo>
                      <a:pt x="396" y="617"/>
                    </a:lnTo>
                    <a:cubicBezTo>
                      <a:pt x="309" y="604"/>
                      <a:pt x="204" y="488"/>
                      <a:pt x="168" y="476"/>
                    </a:cubicBezTo>
                    <a:lnTo>
                      <a:pt x="168" y="476"/>
                    </a:lnTo>
                    <a:cubicBezTo>
                      <a:pt x="132" y="463"/>
                      <a:pt x="131" y="442"/>
                      <a:pt x="131" y="442"/>
                    </a:cubicBezTo>
                    <a:lnTo>
                      <a:pt x="109" y="475"/>
                    </a:lnTo>
                    <a:lnTo>
                      <a:pt x="71" y="477"/>
                    </a:lnTo>
                    <a:lnTo>
                      <a:pt x="71" y="477"/>
                    </a:lnTo>
                    <a:cubicBezTo>
                      <a:pt x="71" y="477"/>
                      <a:pt x="106" y="374"/>
                      <a:pt x="53" y="333"/>
                    </a:cubicBezTo>
                    <a:lnTo>
                      <a:pt x="53" y="333"/>
                    </a:lnTo>
                    <a:cubicBezTo>
                      <a:pt x="0" y="291"/>
                      <a:pt x="107" y="0"/>
                      <a:pt x="384" y="97"/>
                    </a:cubicBezTo>
                    <a:lnTo>
                      <a:pt x="384" y="97"/>
                    </a:lnTo>
                    <a:cubicBezTo>
                      <a:pt x="384" y="97"/>
                      <a:pt x="598" y="155"/>
                      <a:pt x="590" y="276"/>
                    </a:cubicBezTo>
                    <a:lnTo>
                      <a:pt x="590" y="276"/>
                    </a:lnTo>
                    <a:cubicBezTo>
                      <a:pt x="582" y="397"/>
                      <a:pt x="551" y="535"/>
                      <a:pt x="503" y="596"/>
                    </a:cubicBezTo>
                  </a:path>
                </a:pathLst>
              </a:custGeom>
              <a:solidFill>
                <a:srgbClr val="32365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87" name="Freeform 116">
                <a:extLst>
                  <a:ext uri="{FF2B5EF4-FFF2-40B4-BE49-F238E27FC236}">
                    <a16:creationId xmlns:a16="http://schemas.microsoft.com/office/drawing/2014/main" id="{5A75E9F2-7B1D-4AD7-87FC-385CFA86C68E}"/>
                  </a:ext>
                </a:extLst>
              </p:cNvPr>
              <p:cNvSpPr>
                <a:spLocks noChangeArrowheads="1"/>
              </p:cNvSpPr>
              <p:nvPr/>
            </p:nvSpPr>
            <p:spPr bwMode="auto">
              <a:xfrm>
                <a:off x="8294017" y="6775559"/>
                <a:ext cx="77981" cy="146604"/>
              </a:xfrm>
              <a:custGeom>
                <a:avLst/>
                <a:gdLst>
                  <a:gd name="T0" fmla="*/ 12 w 109"/>
                  <a:gd name="T1" fmla="*/ 78 h 209"/>
                  <a:gd name="T2" fmla="*/ 12 w 109"/>
                  <a:gd name="T3" fmla="*/ 78 h 209"/>
                  <a:gd name="T4" fmla="*/ 89 w 109"/>
                  <a:gd name="T5" fmla="*/ 62 h 209"/>
                  <a:gd name="T6" fmla="*/ 89 w 109"/>
                  <a:gd name="T7" fmla="*/ 62 h 209"/>
                  <a:gd name="T8" fmla="*/ 31 w 109"/>
                  <a:gd name="T9" fmla="*/ 200 h 209"/>
                  <a:gd name="T10" fmla="*/ 31 w 109"/>
                  <a:gd name="T11" fmla="*/ 200 h 209"/>
                  <a:gd name="T12" fmla="*/ 12 w 109"/>
                  <a:gd name="T13" fmla="*/ 78 h 209"/>
                </a:gdLst>
                <a:ahLst/>
                <a:cxnLst>
                  <a:cxn ang="0">
                    <a:pos x="T0" y="T1"/>
                  </a:cxn>
                  <a:cxn ang="0">
                    <a:pos x="T2" y="T3"/>
                  </a:cxn>
                  <a:cxn ang="0">
                    <a:pos x="T4" y="T5"/>
                  </a:cxn>
                  <a:cxn ang="0">
                    <a:pos x="T6" y="T7"/>
                  </a:cxn>
                  <a:cxn ang="0">
                    <a:pos x="T8" y="T9"/>
                  </a:cxn>
                  <a:cxn ang="0">
                    <a:pos x="T10" y="T11"/>
                  </a:cxn>
                  <a:cxn ang="0">
                    <a:pos x="T12" y="T13"/>
                  </a:cxn>
                </a:cxnLst>
                <a:rect l="0" t="0" r="r" b="b"/>
                <a:pathLst>
                  <a:path w="109" h="209">
                    <a:moveTo>
                      <a:pt x="12" y="78"/>
                    </a:moveTo>
                    <a:lnTo>
                      <a:pt x="12" y="78"/>
                    </a:lnTo>
                    <a:cubicBezTo>
                      <a:pt x="17" y="58"/>
                      <a:pt x="69" y="0"/>
                      <a:pt x="89" y="62"/>
                    </a:cubicBezTo>
                    <a:lnTo>
                      <a:pt x="89" y="62"/>
                    </a:lnTo>
                    <a:cubicBezTo>
                      <a:pt x="108" y="124"/>
                      <a:pt x="59" y="208"/>
                      <a:pt x="31" y="200"/>
                    </a:cubicBezTo>
                    <a:lnTo>
                      <a:pt x="31" y="200"/>
                    </a:lnTo>
                    <a:cubicBezTo>
                      <a:pt x="3" y="193"/>
                      <a:pt x="0" y="130"/>
                      <a:pt x="12" y="78"/>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388" name="Freeform 64">
                <a:extLst>
                  <a:ext uri="{FF2B5EF4-FFF2-40B4-BE49-F238E27FC236}">
                    <a16:creationId xmlns:a16="http://schemas.microsoft.com/office/drawing/2014/main" id="{607B399A-0C3F-4C86-B04C-D13CC3ACEE82}"/>
                  </a:ext>
                </a:extLst>
              </p:cNvPr>
              <p:cNvSpPr>
                <a:spLocks noChangeArrowheads="1"/>
              </p:cNvSpPr>
              <p:nvPr/>
            </p:nvSpPr>
            <p:spPr bwMode="auto">
              <a:xfrm>
                <a:off x="7887857" y="8194200"/>
                <a:ext cx="1135346" cy="2158383"/>
              </a:xfrm>
              <a:custGeom>
                <a:avLst/>
                <a:gdLst>
                  <a:gd name="connsiteX0" fmla="*/ 499544 w 1048388"/>
                  <a:gd name="connsiteY0" fmla="*/ 173 h 1993069"/>
                  <a:gd name="connsiteX1" fmla="*/ 779999 w 1048388"/>
                  <a:gd name="connsiteY1" fmla="*/ 15175 h 1993069"/>
                  <a:gd name="connsiteX2" fmla="*/ 786134 w 1048388"/>
                  <a:gd name="connsiteY2" fmla="*/ 15761 h 1993069"/>
                  <a:gd name="connsiteX3" fmla="*/ 786833 w 1048388"/>
                  <a:gd name="connsiteY3" fmla="*/ 14953 h 1993069"/>
                  <a:gd name="connsiteX4" fmla="*/ 840452 w 1048388"/>
                  <a:gd name="connsiteY4" fmla="*/ 357809 h 1993069"/>
                  <a:gd name="connsiteX5" fmla="*/ 888839 w 1048388"/>
                  <a:gd name="connsiteY5" fmla="*/ 855440 h 1993069"/>
                  <a:gd name="connsiteX6" fmla="*/ 962729 w 1048388"/>
                  <a:gd name="connsiteY6" fmla="*/ 1437969 h 1993069"/>
                  <a:gd name="connsiteX7" fmla="*/ 1048388 w 1048388"/>
                  <a:gd name="connsiteY7" fmla="*/ 1968253 h 1993069"/>
                  <a:gd name="connsiteX8" fmla="*/ 835221 w 1048388"/>
                  <a:gd name="connsiteY8" fmla="*/ 1993069 h 1993069"/>
                  <a:gd name="connsiteX9" fmla="*/ 664556 w 1048388"/>
                  <a:gd name="connsiteY9" fmla="*/ 1151929 h 1993069"/>
                  <a:gd name="connsiteX10" fmla="*/ 492971 w 1048388"/>
                  <a:gd name="connsiteY10" fmla="*/ 579421 h 1993069"/>
                  <a:gd name="connsiteX11" fmla="*/ 481396 w 1048388"/>
                  <a:gd name="connsiteY11" fmla="*/ 533845 h 1993069"/>
                  <a:gd name="connsiteX12" fmla="*/ 473852 w 1048388"/>
                  <a:gd name="connsiteY12" fmla="*/ 550560 h 1993069"/>
                  <a:gd name="connsiteX13" fmla="*/ 320312 w 1048388"/>
                  <a:gd name="connsiteY13" fmla="*/ 858131 h 1993069"/>
                  <a:gd name="connsiteX14" fmla="*/ 498074 w 1048388"/>
                  <a:gd name="connsiteY14" fmla="*/ 1605076 h 1993069"/>
                  <a:gd name="connsiteX15" fmla="*/ 269990 w 1048388"/>
                  <a:gd name="connsiteY15" fmla="*/ 1641671 h 1993069"/>
                  <a:gd name="connsiteX16" fmla="*/ 80 w 1048388"/>
                  <a:gd name="connsiteY16" fmla="*/ 887538 h 1993069"/>
                  <a:gd name="connsiteX17" fmla="*/ 62166 w 1048388"/>
                  <a:gd name="connsiteY17" fmla="*/ 475836 h 1993069"/>
                  <a:gd name="connsiteX18" fmla="*/ 166732 w 1048388"/>
                  <a:gd name="connsiteY18" fmla="*/ 57599 h 1993069"/>
                  <a:gd name="connsiteX19" fmla="*/ 499544 w 1048388"/>
                  <a:gd name="connsiteY19" fmla="*/ 173 h 199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8388" h="1993069">
                    <a:moveTo>
                      <a:pt x="499544" y="173"/>
                    </a:moveTo>
                    <a:cubicBezTo>
                      <a:pt x="628351" y="1674"/>
                      <a:pt x="751280" y="12493"/>
                      <a:pt x="779999" y="15175"/>
                    </a:cubicBezTo>
                    <a:lnTo>
                      <a:pt x="786134" y="15761"/>
                    </a:lnTo>
                    <a:lnTo>
                      <a:pt x="786833" y="14953"/>
                    </a:lnTo>
                    <a:cubicBezTo>
                      <a:pt x="786833" y="14953"/>
                      <a:pt x="828028" y="186708"/>
                      <a:pt x="840452" y="357809"/>
                    </a:cubicBezTo>
                    <a:cubicBezTo>
                      <a:pt x="852222" y="515850"/>
                      <a:pt x="872492" y="689563"/>
                      <a:pt x="888839" y="855440"/>
                    </a:cubicBezTo>
                    <a:cubicBezTo>
                      <a:pt x="907148" y="1040256"/>
                      <a:pt x="959459" y="1338704"/>
                      <a:pt x="962729" y="1437969"/>
                    </a:cubicBezTo>
                    <a:cubicBezTo>
                      <a:pt x="965344" y="1536581"/>
                      <a:pt x="1048388" y="1968253"/>
                      <a:pt x="1048388" y="1968253"/>
                    </a:cubicBezTo>
                    <a:lnTo>
                      <a:pt x="835221" y="1993069"/>
                    </a:lnTo>
                    <a:cubicBezTo>
                      <a:pt x="835221" y="1993069"/>
                      <a:pt x="697250" y="1229643"/>
                      <a:pt x="664556" y="1151929"/>
                    </a:cubicBezTo>
                    <a:cubicBezTo>
                      <a:pt x="639544" y="1093154"/>
                      <a:pt x="542442" y="765849"/>
                      <a:pt x="492971" y="579421"/>
                    </a:cubicBezTo>
                    <a:lnTo>
                      <a:pt x="481396" y="533845"/>
                    </a:lnTo>
                    <a:lnTo>
                      <a:pt x="473852" y="550560"/>
                    </a:lnTo>
                    <a:cubicBezTo>
                      <a:pt x="421171" y="663716"/>
                      <a:pt x="401514" y="680870"/>
                      <a:pt x="320312" y="858131"/>
                    </a:cubicBezTo>
                    <a:cubicBezTo>
                      <a:pt x="257573" y="994058"/>
                      <a:pt x="498074" y="1605076"/>
                      <a:pt x="498074" y="1605076"/>
                    </a:cubicBezTo>
                    <a:lnTo>
                      <a:pt x="269990" y="1641671"/>
                    </a:lnTo>
                    <a:cubicBezTo>
                      <a:pt x="244502" y="1535805"/>
                      <a:pt x="-5148" y="948313"/>
                      <a:pt x="80" y="887538"/>
                    </a:cubicBezTo>
                    <a:cubicBezTo>
                      <a:pt x="5309" y="826763"/>
                      <a:pt x="43214" y="571246"/>
                      <a:pt x="62166" y="475836"/>
                    </a:cubicBezTo>
                    <a:cubicBezTo>
                      <a:pt x="84386" y="366049"/>
                      <a:pt x="166732" y="57599"/>
                      <a:pt x="166732" y="57599"/>
                    </a:cubicBezTo>
                    <a:cubicBezTo>
                      <a:pt x="197448" y="8913"/>
                      <a:pt x="352336" y="-1543"/>
                      <a:pt x="499544" y="173"/>
                    </a:cubicBezTo>
                    <a:close/>
                  </a:path>
                </a:pathLst>
              </a:custGeom>
              <a:solidFill>
                <a:schemeClr val="accent1">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89" name="Freeform 65">
                <a:extLst>
                  <a:ext uri="{FF2B5EF4-FFF2-40B4-BE49-F238E27FC236}">
                    <a16:creationId xmlns:a16="http://schemas.microsoft.com/office/drawing/2014/main" id="{505A5390-9E85-4E66-8968-3A643AFC97B5}"/>
                  </a:ext>
                </a:extLst>
              </p:cNvPr>
              <p:cNvSpPr>
                <a:spLocks noChangeArrowheads="1"/>
              </p:cNvSpPr>
              <p:nvPr/>
            </p:nvSpPr>
            <p:spPr bwMode="auto">
              <a:xfrm>
                <a:off x="7965387" y="9972745"/>
                <a:ext cx="1060951" cy="606914"/>
              </a:xfrm>
              <a:custGeom>
                <a:avLst/>
                <a:gdLst>
                  <a:gd name="connsiteX0" fmla="*/ 935816 w 979691"/>
                  <a:gd name="connsiteY0" fmla="*/ 339875 h 560430"/>
                  <a:gd name="connsiteX1" fmla="*/ 977518 w 979691"/>
                  <a:gd name="connsiteY1" fmla="*/ 513529 h 560430"/>
                  <a:gd name="connsiteX2" fmla="*/ 745549 w 979691"/>
                  <a:gd name="connsiteY2" fmla="*/ 553203 h 560430"/>
                  <a:gd name="connsiteX3" fmla="*/ 571573 w 979691"/>
                  <a:gd name="connsiteY3" fmla="*/ 504424 h 560430"/>
                  <a:gd name="connsiteX4" fmla="*/ 752717 w 979691"/>
                  <a:gd name="connsiteY4" fmla="*/ 429629 h 560430"/>
                  <a:gd name="connsiteX5" fmla="*/ 817877 w 979691"/>
                  <a:gd name="connsiteY5" fmla="*/ 358086 h 560430"/>
                  <a:gd name="connsiteX6" fmla="*/ 935816 w 979691"/>
                  <a:gd name="connsiteY6" fmla="*/ 339875 h 560430"/>
                  <a:gd name="connsiteX7" fmla="*/ 374676 w 979691"/>
                  <a:gd name="connsiteY7" fmla="*/ 0 h 560430"/>
                  <a:gd name="connsiteX8" fmla="*/ 416478 w 979691"/>
                  <a:gd name="connsiteY8" fmla="*/ 173003 h 560430"/>
                  <a:gd name="connsiteX9" fmla="*/ 183955 w 979691"/>
                  <a:gd name="connsiteY9" fmla="*/ 213327 h 560430"/>
                  <a:gd name="connsiteX10" fmla="*/ 129743 w 979691"/>
                  <a:gd name="connsiteY10" fmla="*/ 219343 h 560430"/>
                  <a:gd name="connsiteX11" fmla="*/ 116388 w 979691"/>
                  <a:gd name="connsiteY11" fmla="*/ 219701 h 560430"/>
                  <a:gd name="connsiteX12" fmla="*/ 114320 w 979691"/>
                  <a:gd name="connsiteY12" fmla="*/ 219903 h 560430"/>
                  <a:gd name="connsiteX13" fmla="*/ 109587 w 979691"/>
                  <a:gd name="connsiteY13" fmla="*/ 219883 h 560430"/>
                  <a:gd name="connsiteX14" fmla="*/ 87288 w 979691"/>
                  <a:gd name="connsiteY14" fmla="*/ 220481 h 560430"/>
                  <a:gd name="connsiteX15" fmla="*/ 87221 w 979691"/>
                  <a:gd name="connsiteY15" fmla="*/ 219791 h 560430"/>
                  <a:gd name="connsiteX16" fmla="*/ 65412 w 979691"/>
                  <a:gd name="connsiteY16" fmla="*/ 219701 h 560430"/>
                  <a:gd name="connsiteX17" fmla="*/ 7685 w 979691"/>
                  <a:gd name="connsiteY17" fmla="*/ 164550 h 560430"/>
                  <a:gd name="connsiteX18" fmla="*/ 188177 w 979691"/>
                  <a:gd name="connsiteY18" fmla="*/ 89104 h 560430"/>
                  <a:gd name="connsiteX19" fmla="*/ 253337 w 979691"/>
                  <a:gd name="connsiteY19" fmla="*/ 18212 h 560430"/>
                  <a:gd name="connsiteX20" fmla="*/ 371927 w 979691"/>
                  <a:gd name="connsiteY20" fmla="*/ 1 h 560430"/>
                  <a:gd name="connsiteX21" fmla="*/ 372301 w 979691"/>
                  <a:gd name="connsiteY21" fmla="*/ 1029 h 56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9691" h="560430">
                    <a:moveTo>
                      <a:pt x="935816" y="339875"/>
                    </a:moveTo>
                    <a:cubicBezTo>
                      <a:pt x="935816" y="339875"/>
                      <a:pt x="991201" y="487513"/>
                      <a:pt x="977518" y="513529"/>
                    </a:cubicBezTo>
                    <a:cubicBezTo>
                      <a:pt x="964486" y="538244"/>
                      <a:pt x="892159" y="533691"/>
                      <a:pt x="745549" y="553203"/>
                    </a:cubicBezTo>
                    <a:cubicBezTo>
                      <a:pt x="539645" y="581170"/>
                      <a:pt x="558541" y="520033"/>
                      <a:pt x="571573" y="504424"/>
                    </a:cubicBezTo>
                    <a:cubicBezTo>
                      <a:pt x="590470" y="482310"/>
                      <a:pt x="719486" y="452392"/>
                      <a:pt x="752717" y="429629"/>
                    </a:cubicBezTo>
                    <a:cubicBezTo>
                      <a:pt x="785949" y="406215"/>
                      <a:pt x="817877" y="358086"/>
                      <a:pt x="817877" y="358086"/>
                    </a:cubicBezTo>
                    <a:cubicBezTo>
                      <a:pt x="904539" y="357436"/>
                      <a:pt x="935816" y="339875"/>
                      <a:pt x="935816" y="339875"/>
                    </a:cubicBezTo>
                    <a:close/>
                    <a:moveTo>
                      <a:pt x="374676" y="0"/>
                    </a:moveTo>
                    <a:cubicBezTo>
                      <a:pt x="374676" y="0"/>
                      <a:pt x="429541" y="147638"/>
                      <a:pt x="416478" y="173003"/>
                    </a:cubicBezTo>
                    <a:cubicBezTo>
                      <a:pt x="403415" y="199018"/>
                      <a:pt x="330915" y="193815"/>
                      <a:pt x="183955" y="213327"/>
                    </a:cubicBezTo>
                    <a:cubicBezTo>
                      <a:pt x="163707" y="216254"/>
                      <a:pt x="145745" y="218205"/>
                      <a:pt x="129743" y="219343"/>
                    </a:cubicBezTo>
                    <a:lnTo>
                      <a:pt x="116388" y="219701"/>
                    </a:lnTo>
                    <a:lnTo>
                      <a:pt x="114320" y="219903"/>
                    </a:lnTo>
                    <a:lnTo>
                      <a:pt x="109587" y="219883"/>
                    </a:lnTo>
                    <a:lnTo>
                      <a:pt x="87288" y="220481"/>
                    </a:lnTo>
                    <a:lnTo>
                      <a:pt x="87221" y="219791"/>
                    </a:lnTo>
                    <a:lnTo>
                      <a:pt x="65412" y="219701"/>
                    </a:lnTo>
                    <a:cubicBezTo>
                      <a:pt x="-15773" y="213573"/>
                      <a:pt x="-2578" y="176257"/>
                      <a:pt x="7685" y="164550"/>
                    </a:cubicBezTo>
                    <a:cubicBezTo>
                      <a:pt x="26581" y="142436"/>
                      <a:pt x="154946" y="112518"/>
                      <a:pt x="188177" y="89104"/>
                    </a:cubicBezTo>
                    <a:cubicBezTo>
                      <a:pt x="221409" y="66341"/>
                      <a:pt x="253337" y="18212"/>
                      <a:pt x="253337" y="18212"/>
                    </a:cubicBezTo>
                    <a:cubicBezTo>
                      <a:pt x="339999" y="17562"/>
                      <a:pt x="371927" y="1"/>
                      <a:pt x="371927" y="1"/>
                    </a:cubicBezTo>
                    <a:lnTo>
                      <a:pt x="372301" y="1029"/>
                    </a:lnTo>
                    <a:close/>
                  </a:path>
                </a:pathLst>
              </a:custGeom>
              <a:solidFill>
                <a:schemeClr val="tx1">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90" name="Freeform 66">
                <a:extLst>
                  <a:ext uri="{FF2B5EF4-FFF2-40B4-BE49-F238E27FC236}">
                    <a16:creationId xmlns:a16="http://schemas.microsoft.com/office/drawing/2014/main" id="{7052EE19-C8CF-42DC-98F7-48C78C8AACE9}"/>
                  </a:ext>
                </a:extLst>
              </p:cNvPr>
              <p:cNvSpPr>
                <a:spLocks noChangeArrowheads="1"/>
              </p:cNvSpPr>
              <p:nvPr/>
            </p:nvSpPr>
            <p:spPr bwMode="auto">
              <a:xfrm>
                <a:off x="7158625" y="6816109"/>
                <a:ext cx="1768442" cy="1898580"/>
              </a:xfrm>
              <a:custGeom>
                <a:avLst/>
                <a:gdLst>
                  <a:gd name="connsiteX0" fmla="*/ 101758 w 1632994"/>
                  <a:gd name="connsiteY0" fmla="*/ 0 h 1753165"/>
                  <a:gd name="connsiteX1" fmla="*/ 457909 w 1632994"/>
                  <a:gd name="connsiteY1" fmla="*/ 311757 h 1753165"/>
                  <a:gd name="connsiteX2" fmla="*/ 858416 w 1632994"/>
                  <a:gd name="connsiteY2" fmla="*/ 379075 h 1753165"/>
                  <a:gd name="connsiteX3" fmla="*/ 862273 w 1632994"/>
                  <a:gd name="connsiteY3" fmla="*/ 379410 h 1753165"/>
                  <a:gd name="connsiteX4" fmla="*/ 930170 w 1632994"/>
                  <a:gd name="connsiteY4" fmla="*/ 353075 h 1753165"/>
                  <a:gd name="connsiteX5" fmla="*/ 1063255 w 1632994"/>
                  <a:gd name="connsiteY5" fmla="*/ 308192 h 1753165"/>
                  <a:gd name="connsiteX6" fmla="*/ 1064417 w 1632994"/>
                  <a:gd name="connsiteY6" fmla="*/ 308192 h 1753165"/>
                  <a:gd name="connsiteX7" fmla="*/ 1064742 w 1632994"/>
                  <a:gd name="connsiteY7" fmla="*/ 307762 h 1753165"/>
                  <a:gd name="connsiteX8" fmla="*/ 1257675 w 1632994"/>
                  <a:gd name="connsiteY8" fmla="*/ 303248 h 1753165"/>
                  <a:gd name="connsiteX9" fmla="*/ 1268140 w 1632994"/>
                  <a:gd name="connsiteY9" fmla="*/ 312276 h 1753165"/>
                  <a:gd name="connsiteX10" fmla="*/ 1268464 w 1632994"/>
                  <a:gd name="connsiteY10" fmla="*/ 313237 h 1753165"/>
                  <a:gd name="connsiteX11" fmla="*/ 1293183 w 1632994"/>
                  <a:gd name="connsiteY11" fmla="*/ 318828 h 1753165"/>
                  <a:gd name="connsiteX12" fmla="*/ 1466237 w 1632994"/>
                  <a:gd name="connsiteY12" fmla="*/ 369545 h 1753165"/>
                  <a:gd name="connsiteX13" fmla="*/ 1496281 w 1632994"/>
                  <a:gd name="connsiteY13" fmla="*/ 386515 h 1753165"/>
                  <a:gd name="connsiteX14" fmla="*/ 1496198 w 1632994"/>
                  <a:gd name="connsiteY14" fmla="*/ 388254 h 1753165"/>
                  <a:gd name="connsiteX15" fmla="*/ 1502998 w 1632994"/>
                  <a:gd name="connsiteY15" fmla="*/ 398111 h 1753165"/>
                  <a:gd name="connsiteX16" fmla="*/ 1631917 w 1632994"/>
                  <a:gd name="connsiteY16" fmla="*/ 838132 h 1753165"/>
                  <a:gd name="connsiteX17" fmla="*/ 1592223 w 1632994"/>
                  <a:gd name="connsiteY17" fmla="*/ 889678 h 1753165"/>
                  <a:gd name="connsiteX18" fmla="*/ 1558386 w 1632994"/>
                  <a:gd name="connsiteY18" fmla="*/ 901423 h 1753165"/>
                  <a:gd name="connsiteX19" fmla="*/ 1549276 w 1632994"/>
                  <a:gd name="connsiteY19" fmla="*/ 901423 h 1753165"/>
                  <a:gd name="connsiteX20" fmla="*/ 1471497 w 1632994"/>
                  <a:gd name="connsiteY20" fmla="*/ 904012 h 1753165"/>
                  <a:gd name="connsiteX21" fmla="*/ 1471462 w 1632994"/>
                  <a:gd name="connsiteY21" fmla="*/ 904747 h 1753165"/>
                  <a:gd name="connsiteX22" fmla="*/ 1471462 w 1632994"/>
                  <a:gd name="connsiteY22" fmla="*/ 905400 h 1753165"/>
                  <a:gd name="connsiteX23" fmla="*/ 1471462 w 1632994"/>
                  <a:gd name="connsiteY23" fmla="*/ 906052 h 1753165"/>
                  <a:gd name="connsiteX24" fmla="*/ 1444683 w 1632994"/>
                  <a:gd name="connsiteY24" fmla="*/ 1124702 h 1753165"/>
                  <a:gd name="connsiteX25" fmla="*/ 1485831 w 1632994"/>
                  <a:gd name="connsiteY25" fmla="*/ 1402746 h 1753165"/>
                  <a:gd name="connsiteX26" fmla="*/ 1537428 w 1632994"/>
                  <a:gd name="connsiteY26" fmla="*/ 1693192 h 1753165"/>
                  <a:gd name="connsiteX27" fmla="*/ 798085 w 1632994"/>
                  <a:gd name="connsiteY27" fmla="*/ 1712772 h 1753165"/>
                  <a:gd name="connsiteX28" fmla="*/ 837926 w 1632994"/>
                  <a:gd name="connsiteY28" fmla="*/ 1136451 h 1753165"/>
                  <a:gd name="connsiteX29" fmla="*/ 836619 w 1632994"/>
                  <a:gd name="connsiteY29" fmla="*/ 829688 h 1753165"/>
                  <a:gd name="connsiteX30" fmla="*/ 816372 w 1632994"/>
                  <a:gd name="connsiteY30" fmla="*/ 718732 h 1753165"/>
                  <a:gd name="connsiteX31" fmla="*/ 809262 w 1632994"/>
                  <a:gd name="connsiteY31" fmla="*/ 714318 h 1753165"/>
                  <a:gd name="connsiteX32" fmla="*/ 808842 w 1632994"/>
                  <a:gd name="connsiteY32" fmla="*/ 714361 h 1753165"/>
                  <a:gd name="connsiteX33" fmla="*/ 671861 w 1632994"/>
                  <a:gd name="connsiteY33" fmla="*/ 638546 h 1753165"/>
                  <a:gd name="connsiteX34" fmla="*/ 254394 w 1632994"/>
                  <a:gd name="connsiteY34" fmla="*/ 377115 h 1753165"/>
                  <a:gd name="connsiteX35" fmla="*/ 0 w 1632994"/>
                  <a:gd name="connsiteY35" fmla="*/ 107187 h 1753165"/>
                  <a:gd name="connsiteX36" fmla="*/ 101758 w 1632994"/>
                  <a:gd name="connsiteY36" fmla="*/ 0 h 1753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32994" h="1753165">
                    <a:moveTo>
                      <a:pt x="101758" y="0"/>
                    </a:moveTo>
                    <a:cubicBezTo>
                      <a:pt x="101758" y="0"/>
                      <a:pt x="393984" y="277770"/>
                      <a:pt x="457909" y="311757"/>
                    </a:cubicBezTo>
                    <a:cubicBezTo>
                      <a:pt x="512701" y="341168"/>
                      <a:pt x="783403" y="371232"/>
                      <a:pt x="858416" y="379075"/>
                    </a:cubicBezTo>
                    <a:lnTo>
                      <a:pt x="862273" y="379410"/>
                    </a:lnTo>
                    <a:lnTo>
                      <a:pt x="930170" y="353075"/>
                    </a:lnTo>
                    <a:cubicBezTo>
                      <a:pt x="999698" y="327651"/>
                      <a:pt x="1063255" y="308192"/>
                      <a:pt x="1063255" y="308192"/>
                    </a:cubicBezTo>
                    <a:lnTo>
                      <a:pt x="1064417" y="308192"/>
                    </a:lnTo>
                    <a:lnTo>
                      <a:pt x="1064742" y="307762"/>
                    </a:lnTo>
                    <a:cubicBezTo>
                      <a:pt x="1064742" y="307762"/>
                      <a:pt x="1188350" y="279389"/>
                      <a:pt x="1257675" y="303248"/>
                    </a:cubicBezTo>
                    <a:lnTo>
                      <a:pt x="1268140" y="312276"/>
                    </a:lnTo>
                    <a:lnTo>
                      <a:pt x="1268464" y="313237"/>
                    </a:lnTo>
                    <a:lnTo>
                      <a:pt x="1293183" y="318828"/>
                    </a:lnTo>
                    <a:cubicBezTo>
                      <a:pt x="1341173" y="329976"/>
                      <a:pt x="1414803" y="348741"/>
                      <a:pt x="1466237" y="369545"/>
                    </a:cubicBezTo>
                    <a:cubicBezTo>
                      <a:pt x="1477340" y="374114"/>
                      <a:pt x="1486484" y="379988"/>
                      <a:pt x="1496281" y="386515"/>
                    </a:cubicBezTo>
                    <a:lnTo>
                      <a:pt x="1496198" y="388254"/>
                    </a:lnTo>
                    <a:lnTo>
                      <a:pt x="1502998" y="398111"/>
                    </a:lnTo>
                    <a:cubicBezTo>
                      <a:pt x="1535052" y="452617"/>
                      <a:pt x="1645012" y="678845"/>
                      <a:pt x="1631917" y="838132"/>
                    </a:cubicBezTo>
                    <a:cubicBezTo>
                      <a:pt x="1630615" y="857707"/>
                      <a:pt x="1607840" y="879238"/>
                      <a:pt x="1592223" y="889678"/>
                    </a:cubicBezTo>
                    <a:cubicBezTo>
                      <a:pt x="1582463" y="896203"/>
                      <a:pt x="1570750" y="900770"/>
                      <a:pt x="1558386" y="901423"/>
                    </a:cubicBezTo>
                    <a:lnTo>
                      <a:pt x="1549276" y="901423"/>
                    </a:lnTo>
                    <a:lnTo>
                      <a:pt x="1471497" y="904012"/>
                    </a:lnTo>
                    <a:lnTo>
                      <a:pt x="1471462" y="904747"/>
                    </a:lnTo>
                    <a:cubicBezTo>
                      <a:pt x="1471462" y="904747"/>
                      <a:pt x="1471462" y="904747"/>
                      <a:pt x="1471462" y="905400"/>
                    </a:cubicBezTo>
                    <a:cubicBezTo>
                      <a:pt x="1471462" y="905400"/>
                      <a:pt x="1471462" y="905400"/>
                      <a:pt x="1471462" y="906052"/>
                    </a:cubicBezTo>
                    <a:cubicBezTo>
                      <a:pt x="1460359" y="978501"/>
                      <a:pt x="1448602" y="1064002"/>
                      <a:pt x="1444683" y="1124702"/>
                    </a:cubicBezTo>
                    <a:cubicBezTo>
                      <a:pt x="1442724" y="1148852"/>
                      <a:pt x="1470809" y="1281347"/>
                      <a:pt x="1485831" y="1402746"/>
                    </a:cubicBezTo>
                    <a:lnTo>
                      <a:pt x="1537428" y="1693192"/>
                    </a:lnTo>
                    <a:cubicBezTo>
                      <a:pt x="1537428" y="1693192"/>
                      <a:pt x="1507384" y="1813939"/>
                      <a:pt x="798085" y="1712772"/>
                    </a:cubicBezTo>
                    <a:cubicBezTo>
                      <a:pt x="779144" y="1710161"/>
                      <a:pt x="842498" y="1170390"/>
                      <a:pt x="837926" y="1136451"/>
                    </a:cubicBezTo>
                    <a:cubicBezTo>
                      <a:pt x="834660" y="1114259"/>
                      <a:pt x="834660" y="938687"/>
                      <a:pt x="836619" y="829688"/>
                    </a:cubicBezTo>
                    <a:lnTo>
                      <a:pt x="816372" y="718732"/>
                    </a:lnTo>
                    <a:lnTo>
                      <a:pt x="809262" y="714318"/>
                    </a:lnTo>
                    <a:lnTo>
                      <a:pt x="808842" y="714361"/>
                    </a:lnTo>
                    <a:cubicBezTo>
                      <a:pt x="788621" y="701289"/>
                      <a:pt x="761877" y="683643"/>
                      <a:pt x="671861" y="638546"/>
                    </a:cubicBezTo>
                    <a:cubicBezTo>
                      <a:pt x="502917" y="553581"/>
                      <a:pt x="294184" y="399336"/>
                      <a:pt x="254394" y="377115"/>
                    </a:cubicBezTo>
                    <a:cubicBezTo>
                      <a:pt x="193078" y="343129"/>
                      <a:pt x="0" y="107187"/>
                      <a:pt x="0" y="107187"/>
                    </a:cubicBezTo>
                    <a:cubicBezTo>
                      <a:pt x="10437" y="71893"/>
                      <a:pt x="101758" y="0"/>
                      <a:pt x="101758" y="0"/>
                    </a:cubicBezTo>
                    <a:close/>
                  </a:path>
                </a:pathLst>
              </a:custGeom>
              <a:solidFill>
                <a:schemeClr val="accent1">
                  <a:lumMod val="40000"/>
                  <a:lumOff val="6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91" name="Freeform 124">
                <a:extLst>
                  <a:ext uri="{FF2B5EF4-FFF2-40B4-BE49-F238E27FC236}">
                    <a16:creationId xmlns:a16="http://schemas.microsoft.com/office/drawing/2014/main" id="{C2BD219A-5DDA-49EA-85B3-1C04CE897BB1}"/>
                  </a:ext>
                </a:extLst>
              </p:cNvPr>
              <p:cNvSpPr>
                <a:spLocks noChangeArrowheads="1"/>
              </p:cNvSpPr>
              <p:nvPr/>
            </p:nvSpPr>
            <p:spPr bwMode="auto">
              <a:xfrm>
                <a:off x="8755659" y="3734332"/>
                <a:ext cx="2732426" cy="3175353"/>
              </a:xfrm>
              <a:custGeom>
                <a:avLst/>
                <a:gdLst>
                  <a:gd name="T0" fmla="*/ 3516 w 3864"/>
                  <a:gd name="T1" fmla="*/ 4486 h 4487"/>
                  <a:gd name="T2" fmla="*/ 347 w 3864"/>
                  <a:gd name="T3" fmla="*/ 4486 h 4487"/>
                  <a:gd name="T4" fmla="*/ 347 w 3864"/>
                  <a:gd name="T5" fmla="*/ 4486 h 4487"/>
                  <a:gd name="T6" fmla="*/ 0 w 3864"/>
                  <a:gd name="T7" fmla="*/ 4140 h 4487"/>
                  <a:gd name="T8" fmla="*/ 0 w 3864"/>
                  <a:gd name="T9" fmla="*/ 346 h 4487"/>
                  <a:gd name="T10" fmla="*/ 0 w 3864"/>
                  <a:gd name="T11" fmla="*/ 346 h 4487"/>
                  <a:gd name="T12" fmla="*/ 347 w 3864"/>
                  <a:gd name="T13" fmla="*/ 0 h 4487"/>
                  <a:gd name="T14" fmla="*/ 3516 w 3864"/>
                  <a:gd name="T15" fmla="*/ 0 h 4487"/>
                  <a:gd name="T16" fmla="*/ 3516 w 3864"/>
                  <a:gd name="T17" fmla="*/ 0 h 4487"/>
                  <a:gd name="T18" fmla="*/ 3863 w 3864"/>
                  <a:gd name="T19" fmla="*/ 346 h 4487"/>
                  <a:gd name="T20" fmla="*/ 3863 w 3864"/>
                  <a:gd name="T21" fmla="*/ 4140 h 4487"/>
                  <a:gd name="T22" fmla="*/ 3863 w 3864"/>
                  <a:gd name="T23" fmla="*/ 4140 h 4487"/>
                  <a:gd name="T24" fmla="*/ 3516 w 3864"/>
                  <a:gd name="T25" fmla="*/ 4486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4" h="4487">
                    <a:moveTo>
                      <a:pt x="3516" y="4486"/>
                    </a:moveTo>
                    <a:lnTo>
                      <a:pt x="347" y="4486"/>
                    </a:lnTo>
                    <a:lnTo>
                      <a:pt x="347" y="4486"/>
                    </a:lnTo>
                    <a:cubicBezTo>
                      <a:pt x="155" y="4486"/>
                      <a:pt x="0" y="4331"/>
                      <a:pt x="0" y="4140"/>
                    </a:cubicBezTo>
                    <a:lnTo>
                      <a:pt x="0" y="346"/>
                    </a:lnTo>
                    <a:lnTo>
                      <a:pt x="0" y="346"/>
                    </a:lnTo>
                    <a:cubicBezTo>
                      <a:pt x="0" y="155"/>
                      <a:pt x="155" y="0"/>
                      <a:pt x="347" y="0"/>
                    </a:cubicBezTo>
                    <a:lnTo>
                      <a:pt x="3516" y="0"/>
                    </a:lnTo>
                    <a:lnTo>
                      <a:pt x="3516" y="0"/>
                    </a:lnTo>
                    <a:cubicBezTo>
                      <a:pt x="3708" y="0"/>
                      <a:pt x="3863" y="155"/>
                      <a:pt x="3863" y="346"/>
                    </a:cubicBezTo>
                    <a:lnTo>
                      <a:pt x="3863" y="4140"/>
                    </a:lnTo>
                    <a:lnTo>
                      <a:pt x="3863" y="4140"/>
                    </a:lnTo>
                    <a:cubicBezTo>
                      <a:pt x="3863" y="4331"/>
                      <a:pt x="3708" y="4486"/>
                      <a:pt x="3516" y="4486"/>
                    </a:cubicBezTo>
                  </a:path>
                </a:pathLst>
              </a:custGeom>
              <a:solidFill>
                <a:schemeClr val="tx2"/>
              </a:solidFill>
              <a:ln>
                <a:noFill/>
              </a:ln>
              <a:effectLst/>
            </p:spPr>
            <p:txBody>
              <a:bodyPr wrap="none" anchor="ctr"/>
              <a:lstStyle/>
              <a:p>
                <a:endParaRPr lang="en-US" sz="6532" dirty="0">
                  <a:latin typeface="Lato Light" panose="020F0502020204030203" pitchFamily="34" charset="0"/>
                </a:endParaRPr>
              </a:p>
            </p:txBody>
          </p:sp>
          <p:sp>
            <p:nvSpPr>
              <p:cNvPr id="392" name="Freeform 125">
                <a:extLst>
                  <a:ext uri="{FF2B5EF4-FFF2-40B4-BE49-F238E27FC236}">
                    <a16:creationId xmlns:a16="http://schemas.microsoft.com/office/drawing/2014/main" id="{76097AB8-8E1E-43AE-8193-3A51F355A711}"/>
                  </a:ext>
                </a:extLst>
              </p:cNvPr>
              <p:cNvSpPr>
                <a:spLocks noChangeArrowheads="1"/>
              </p:cNvSpPr>
              <p:nvPr/>
            </p:nvSpPr>
            <p:spPr bwMode="auto">
              <a:xfrm>
                <a:off x="8818044" y="2873431"/>
                <a:ext cx="1980698" cy="751728"/>
              </a:xfrm>
              <a:custGeom>
                <a:avLst/>
                <a:gdLst>
                  <a:gd name="T0" fmla="*/ 2605 w 2801"/>
                  <a:gd name="T1" fmla="*/ 1063 h 1064"/>
                  <a:gd name="T2" fmla="*/ 195 w 2801"/>
                  <a:gd name="T3" fmla="*/ 1063 h 1064"/>
                  <a:gd name="T4" fmla="*/ 195 w 2801"/>
                  <a:gd name="T5" fmla="*/ 1063 h 1064"/>
                  <a:gd name="T6" fmla="*/ 0 w 2801"/>
                  <a:gd name="T7" fmla="*/ 866 h 1064"/>
                  <a:gd name="T8" fmla="*/ 0 w 2801"/>
                  <a:gd name="T9" fmla="*/ 196 h 1064"/>
                  <a:gd name="T10" fmla="*/ 0 w 2801"/>
                  <a:gd name="T11" fmla="*/ 196 h 1064"/>
                  <a:gd name="T12" fmla="*/ 195 w 2801"/>
                  <a:gd name="T13" fmla="*/ 0 h 1064"/>
                  <a:gd name="T14" fmla="*/ 2605 w 2801"/>
                  <a:gd name="T15" fmla="*/ 0 h 1064"/>
                  <a:gd name="T16" fmla="*/ 2605 w 2801"/>
                  <a:gd name="T17" fmla="*/ 0 h 1064"/>
                  <a:gd name="T18" fmla="*/ 2800 w 2801"/>
                  <a:gd name="T19" fmla="*/ 196 h 1064"/>
                  <a:gd name="T20" fmla="*/ 2800 w 2801"/>
                  <a:gd name="T21" fmla="*/ 866 h 1064"/>
                  <a:gd name="T22" fmla="*/ 2800 w 2801"/>
                  <a:gd name="T23" fmla="*/ 866 h 1064"/>
                  <a:gd name="T24" fmla="*/ 2605 w 2801"/>
                  <a:gd name="T25" fmla="*/ 1063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1064">
                    <a:moveTo>
                      <a:pt x="2605" y="1063"/>
                    </a:moveTo>
                    <a:lnTo>
                      <a:pt x="195" y="1063"/>
                    </a:lnTo>
                    <a:lnTo>
                      <a:pt x="195" y="1063"/>
                    </a:lnTo>
                    <a:cubicBezTo>
                      <a:pt x="87" y="1063"/>
                      <a:pt x="0" y="974"/>
                      <a:pt x="0" y="866"/>
                    </a:cubicBezTo>
                    <a:lnTo>
                      <a:pt x="0" y="196"/>
                    </a:lnTo>
                    <a:lnTo>
                      <a:pt x="0" y="196"/>
                    </a:lnTo>
                    <a:cubicBezTo>
                      <a:pt x="0" y="88"/>
                      <a:pt x="87" y="0"/>
                      <a:pt x="195" y="0"/>
                    </a:cubicBezTo>
                    <a:lnTo>
                      <a:pt x="2605" y="0"/>
                    </a:lnTo>
                    <a:lnTo>
                      <a:pt x="2605" y="0"/>
                    </a:lnTo>
                    <a:cubicBezTo>
                      <a:pt x="2713" y="0"/>
                      <a:pt x="2800" y="88"/>
                      <a:pt x="2800" y="196"/>
                    </a:cubicBezTo>
                    <a:lnTo>
                      <a:pt x="2800" y="866"/>
                    </a:lnTo>
                    <a:lnTo>
                      <a:pt x="2800" y="866"/>
                    </a:lnTo>
                    <a:cubicBezTo>
                      <a:pt x="2800" y="974"/>
                      <a:pt x="2713" y="1063"/>
                      <a:pt x="2605" y="1063"/>
                    </a:cubicBezTo>
                  </a:path>
                </a:pathLst>
              </a:custGeom>
              <a:solidFill>
                <a:schemeClr val="tx2"/>
              </a:solidFill>
              <a:ln>
                <a:noFill/>
              </a:ln>
              <a:effectLst/>
            </p:spPr>
            <p:txBody>
              <a:bodyPr wrap="none" anchor="ctr"/>
              <a:lstStyle/>
              <a:p>
                <a:endParaRPr lang="en-US" sz="6532" dirty="0">
                  <a:latin typeface="Lato Light" panose="020F0502020204030203" pitchFamily="34" charset="0"/>
                </a:endParaRPr>
              </a:p>
            </p:txBody>
          </p:sp>
          <p:sp>
            <p:nvSpPr>
              <p:cNvPr id="393" name="Freeform 126">
                <a:extLst>
                  <a:ext uri="{FF2B5EF4-FFF2-40B4-BE49-F238E27FC236}">
                    <a16:creationId xmlns:a16="http://schemas.microsoft.com/office/drawing/2014/main" id="{150FF4CF-EC2B-43FC-A30C-2271992186AD}"/>
                  </a:ext>
                </a:extLst>
              </p:cNvPr>
              <p:cNvSpPr>
                <a:spLocks noChangeArrowheads="1"/>
              </p:cNvSpPr>
              <p:nvPr/>
            </p:nvSpPr>
            <p:spPr bwMode="auto">
              <a:xfrm>
                <a:off x="9048865" y="4585874"/>
                <a:ext cx="1409882" cy="1397404"/>
              </a:xfrm>
              <a:custGeom>
                <a:avLst/>
                <a:gdLst>
                  <a:gd name="T0" fmla="*/ 1990 w 1991"/>
                  <a:gd name="T1" fmla="*/ 1042 h 1975"/>
                  <a:gd name="T2" fmla="*/ 1337 w 1991"/>
                  <a:gd name="T3" fmla="*/ 1917 h 1975"/>
                  <a:gd name="T4" fmla="*/ 1044 w 1991"/>
                  <a:gd name="T5" fmla="*/ 1974 h 1975"/>
                  <a:gd name="T6" fmla="*/ 965 w 1991"/>
                  <a:gd name="T7" fmla="*/ 1974 h 1975"/>
                  <a:gd name="T8" fmla="*/ 252 w 1991"/>
                  <a:gd name="T9" fmla="*/ 1627 h 1975"/>
                  <a:gd name="T10" fmla="*/ 99 w 1991"/>
                  <a:gd name="T11" fmla="*/ 1381 h 1975"/>
                  <a:gd name="T12" fmla="*/ 75 w 1991"/>
                  <a:gd name="T13" fmla="*/ 1320 h 1975"/>
                  <a:gd name="T14" fmla="*/ 62 w 1991"/>
                  <a:gd name="T15" fmla="*/ 693 h 1975"/>
                  <a:gd name="T16" fmla="*/ 672 w 1991"/>
                  <a:gd name="T17" fmla="*/ 58 h 1975"/>
                  <a:gd name="T18" fmla="*/ 975 w 1991"/>
                  <a:gd name="T19" fmla="*/ 0 h 1975"/>
                  <a:gd name="T20" fmla="*/ 1004 w 1991"/>
                  <a:gd name="T21" fmla="*/ 0 h 1975"/>
                  <a:gd name="T22" fmla="*/ 1934 w 1991"/>
                  <a:gd name="T23" fmla="*/ 655 h 1975"/>
                  <a:gd name="T24" fmla="*/ 1990 w 1991"/>
                  <a:gd name="T25" fmla="*/ 930 h 1975"/>
                  <a:gd name="T26" fmla="*/ 1990 w 1991"/>
                  <a:gd name="T27" fmla="*/ 1042 h 1975"/>
                  <a:gd name="T28" fmla="*/ 1004 w 1991"/>
                  <a:gd name="T29" fmla="*/ 1727 h 1975"/>
                  <a:gd name="T30" fmla="*/ 1254 w 1991"/>
                  <a:gd name="T31" fmla="*/ 1684 h 1975"/>
                  <a:gd name="T32" fmla="*/ 1702 w 1991"/>
                  <a:gd name="T33" fmla="*/ 738 h 1975"/>
                  <a:gd name="T34" fmla="*/ 982 w 1991"/>
                  <a:gd name="T35" fmla="*/ 247 h 1975"/>
                  <a:gd name="T36" fmla="*/ 882 w 1991"/>
                  <a:gd name="T37" fmla="*/ 257 h 1975"/>
                  <a:gd name="T38" fmla="*/ 755 w 1991"/>
                  <a:gd name="T39" fmla="*/ 290 h 1975"/>
                  <a:gd name="T40" fmla="*/ 298 w 1991"/>
                  <a:gd name="T41" fmla="*/ 767 h 1975"/>
                  <a:gd name="T42" fmla="*/ 308 w 1991"/>
                  <a:gd name="T43" fmla="*/ 1236 h 1975"/>
                  <a:gd name="T44" fmla="*/ 326 w 1991"/>
                  <a:gd name="T45" fmla="*/ 1283 h 1975"/>
                  <a:gd name="T46" fmla="*/ 441 w 1991"/>
                  <a:gd name="T47" fmla="*/ 1467 h 1975"/>
                  <a:gd name="T48" fmla="*/ 1004 w 1991"/>
                  <a:gd name="T49" fmla="*/ 1727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1" h="1975">
                    <a:moveTo>
                      <a:pt x="1990" y="1042"/>
                    </a:moveTo>
                    <a:cubicBezTo>
                      <a:pt x="1969" y="1426"/>
                      <a:pt x="1722" y="1779"/>
                      <a:pt x="1337" y="1917"/>
                    </a:cubicBezTo>
                    <a:cubicBezTo>
                      <a:pt x="1240" y="1951"/>
                      <a:pt x="1142" y="1970"/>
                      <a:pt x="1044" y="1974"/>
                    </a:cubicBezTo>
                    <a:lnTo>
                      <a:pt x="965" y="1974"/>
                    </a:lnTo>
                    <a:cubicBezTo>
                      <a:pt x="690" y="1963"/>
                      <a:pt x="431" y="1837"/>
                      <a:pt x="252" y="1627"/>
                    </a:cubicBezTo>
                    <a:cubicBezTo>
                      <a:pt x="191" y="1555"/>
                      <a:pt x="139" y="1472"/>
                      <a:pt x="99" y="1381"/>
                    </a:cubicBezTo>
                    <a:cubicBezTo>
                      <a:pt x="91" y="1361"/>
                      <a:pt x="82" y="1340"/>
                      <a:pt x="75" y="1320"/>
                    </a:cubicBezTo>
                    <a:cubicBezTo>
                      <a:pt x="0" y="1110"/>
                      <a:pt x="0" y="891"/>
                      <a:pt x="62" y="693"/>
                    </a:cubicBezTo>
                    <a:cubicBezTo>
                      <a:pt x="152" y="408"/>
                      <a:pt x="369" y="166"/>
                      <a:pt x="672" y="58"/>
                    </a:cubicBezTo>
                    <a:cubicBezTo>
                      <a:pt x="772" y="22"/>
                      <a:pt x="874" y="3"/>
                      <a:pt x="975" y="0"/>
                    </a:cubicBezTo>
                    <a:lnTo>
                      <a:pt x="1004" y="0"/>
                    </a:lnTo>
                    <a:cubicBezTo>
                      <a:pt x="1410" y="0"/>
                      <a:pt x="1790" y="251"/>
                      <a:pt x="1934" y="655"/>
                    </a:cubicBezTo>
                    <a:cubicBezTo>
                      <a:pt x="1967" y="746"/>
                      <a:pt x="1985" y="838"/>
                      <a:pt x="1990" y="930"/>
                    </a:cubicBezTo>
                    <a:lnTo>
                      <a:pt x="1990" y="1042"/>
                    </a:lnTo>
                    <a:close/>
                    <a:moveTo>
                      <a:pt x="1004" y="1727"/>
                    </a:moveTo>
                    <a:cubicBezTo>
                      <a:pt x="1087" y="1727"/>
                      <a:pt x="1171" y="1714"/>
                      <a:pt x="1254" y="1684"/>
                    </a:cubicBezTo>
                    <a:cubicBezTo>
                      <a:pt x="1639" y="1547"/>
                      <a:pt x="1839" y="1123"/>
                      <a:pt x="1702" y="738"/>
                    </a:cubicBezTo>
                    <a:cubicBezTo>
                      <a:pt x="1591" y="428"/>
                      <a:pt x="1295" y="238"/>
                      <a:pt x="982" y="247"/>
                    </a:cubicBezTo>
                    <a:cubicBezTo>
                      <a:pt x="949" y="248"/>
                      <a:pt x="915" y="252"/>
                      <a:pt x="882" y="257"/>
                    </a:cubicBezTo>
                    <a:cubicBezTo>
                      <a:pt x="840" y="265"/>
                      <a:pt x="798" y="275"/>
                      <a:pt x="755" y="290"/>
                    </a:cubicBezTo>
                    <a:cubicBezTo>
                      <a:pt x="528" y="372"/>
                      <a:pt x="365" y="553"/>
                      <a:pt x="298" y="767"/>
                    </a:cubicBezTo>
                    <a:cubicBezTo>
                      <a:pt x="252" y="915"/>
                      <a:pt x="252" y="1079"/>
                      <a:pt x="308" y="1236"/>
                    </a:cubicBezTo>
                    <a:cubicBezTo>
                      <a:pt x="313" y="1252"/>
                      <a:pt x="320" y="1267"/>
                      <a:pt x="326" y="1283"/>
                    </a:cubicBezTo>
                    <a:cubicBezTo>
                      <a:pt x="355" y="1351"/>
                      <a:pt x="394" y="1413"/>
                      <a:pt x="441" y="1467"/>
                    </a:cubicBezTo>
                    <a:cubicBezTo>
                      <a:pt x="581" y="1632"/>
                      <a:pt x="788" y="1727"/>
                      <a:pt x="1004" y="1727"/>
                    </a:cubicBezTo>
                    <a:close/>
                  </a:path>
                </a:pathLst>
              </a:custGeom>
              <a:solidFill>
                <a:schemeClr val="bg1">
                  <a:lumMod val="95000"/>
                </a:schemeClr>
              </a:solidFill>
              <a:ln>
                <a:noFill/>
              </a:ln>
              <a:effectLst/>
            </p:spPr>
            <p:txBody>
              <a:bodyPr wrap="none" anchor="ctr"/>
              <a:lstStyle/>
              <a:p>
                <a:endParaRPr lang="en-US" sz="6532" dirty="0">
                  <a:latin typeface="Lato Light" panose="020F0502020204030203" pitchFamily="34" charset="0"/>
                </a:endParaRPr>
              </a:p>
            </p:txBody>
          </p:sp>
          <p:sp>
            <p:nvSpPr>
              <p:cNvPr id="394" name="Freeform 127">
                <a:extLst>
                  <a:ext uri="{FF2B5EF4-FFF2-40B4-BE49-F238E27FC236}">
                    <a16:creationId xmlns:a16="http://schemas.microsoft.com/office/drawing/2014/main" id="{2E1B3951-99F0-43B6-9012-1AC3CA4B8547}"/>
                  </a:ext>
                </a:extLst>
              </p:cNvPr>
              <p:cNvSpPr>
                <a:spLocks noChangeArrowheads="1"/>
              </p:cNvSpPr>
              <p:nvPr/>
            </p:nvSpPr>
            <p:spPr bwMode="auto">
              <a:xfrm>
                <a:off x="9092534" y="4585875"/>
                <a:ext cx="651915" cy="542742"/>
              </a:xfrm>
              <a:custGeom>
                <a:avLst/>
                <a:gdLst>
                  <a:gd name="T0" fmla="*/ 236 w 921"/>
                  <a:gd name="T1" fmla="*/ 767 h 768"/>
                  <a:gd name="T2" fmla="*/ 0 w 921"/>
                  <a:gd name="T3" fmla="*/ 693 h 768"/>
                  <a:gd name="T4" fmla="*/ 0 w 921"/>
                  <a:gd name="T5" fmla="*/ 693 h 768"/>
                  <a:gd name="T6" fmla="*/ 610 w 921"/>
                  <a:gd name="T7" fmla="*/ 58 h 768"/>
                  <a:gd name="T8" fmla="*/ 610 w 921"/>
                  <a:gd name="T9" fmla="*/ 58 h 768"/>
                  <a:gd name="T10" fmla="*/ 913 w 921"/>
                  <a:gd name="T11" fmla="*/ 0 h 768"/>
                  <a:gd name="T12" fmla="*/ 920 w 921"/>
                  <a:gd name="T13" fmla="*/ 247 h 768"/>
                  <a:gd name="T14" fmla="*/ 920 w 921"/>
                  <a:gd name="T15" fmla="*/ 247 h 768"/>
                  <a:gd name="T16" fmla="*/ 693 w 921"/>
                  <a:gd name="T17" fmla="*/ 290 h 768"/>
                  <a:gd name="T18" fmla="*/ 693 w 921"/>
                  <a:gd name="T19" fmla="*/ 290 h 768"/>
                  <a:gd name="T20" fmla="*/ 236 w 921"/>
                  <a:gd name="T21" fmla="*/ 767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1" h="768">
                    <a:moveTo>
                      <a:pt x="236" y="767"/>
                    </a:moveTo>
                    <a:lnTo>
                      <a:pt x="0" y="693"/>
                    </a:lnTo>
                    <a:lnTo>
                      <a:pt x="0" y="693"/>
                    </a:lnTo>
                    <a:cubicBezTo>
                      <a:pt x="90" y="408"/>
                      <a:pt x="307" y="166"/>
                      <a:pt x="610" y="58"/>
                    </a:cubicBezTo>
                    <a:lnTo>
                      <a:pt x="610" y="58"/>
                    </a:lnTo>
                    <a:cubicBezTo>
                      <a:pt x="710" y="22"/>
                      <a:pt x="812" y="3"/>
                      <a:pt x="913" y="0"/>
                    </a:cubicBezTo>
                    <a:lnTo>
                      <a:pt x="920" y="247"/>
                    </a:lnTo>
                    <a:lnTo>
                      <a:pt x="920" y="247"/>
                    </a:lnTo>
                    <a:cubicBezTo>
                      <a:pt x="845" y="250"/>
                      <a:pt x="769" y="264"/>
                      <a:pt x="693" y="290"/>
                    </a:cubicBezTo>
                    <a:lnTo>
                      <a:pt x="693" y="290"/>
                    </a:lnTo>
                    <a:cubicBezTo>
                      <a:pt x="466" y="372"/>
                      <a:pt x="303" y="553"/>
                      <a:pt x="236" y="767"/>
                    </a:cubicBez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395" name="Freeform 128">
                <a:extLst>
                  <a:ext uri="{FF2B5EF4-FFF2-40B4-BE49-F238E27FC236}">
                    <a16:creationId xmlns:a16="http://schemas.microsoft.com/office/drawing/2014/main" id="{B29EB915-D6A9-44C4-9005-654F5EAC7827}"/>
                  </a:ext>
                </a:extLst>
              </p:cNvPr>
              <p:cNvSpPr>
                <a:spLocks noChangeArrowheads="1"/>
              </p:cNvSpPr>
              <p:nvPr/>
            </p:nvSpPr>
            <p:spPr bwMode="auto">
              <a:xfrm>
                <a:off x="9048866" y="5075591"/>
                <a:ext cx="230821" cy="486596"/>
              </a:xfrm>
              <a:custGeom>
                <a:avLst/>
                <a:gdLst>
                  <a:gd name="T0" fmla="*/ 326 w 327"/>
                  <a:gd name="T1" fmla="*/ 590 h 689"/>
                  <a:gd name="T2" fmla="*/ 99 w 327"/>
                  <a:gd name="T3" fmla="*/ 688 h 689"/>
                  <a:gd name="T4" fmla="*/ 99 w 327"/>
                  <a:gd name="T5" fmla="*/ 688 h 689"/>
                  <a:gd name="T6" fmla="*/ 75 w 327"/>
                  <a:gd name="T7" fmla="*/ 627 h 689"/>
                  <a:gd name="T8" fmla="*/ 75 w 327"/>
                  <a:gd name="T9" fmla="*/ 627 h 689"/>
                  <a:gd name="T10" fmla="*/ 62 w 327"/>
                  <a:gd name="T11" fmla="*/ 0 h 689"/>
                  <a:gd name="T12" fmla="*/ 298 w 327"/>
                  <a:gd name="T13" fmla="*/ 74 h 689"/>
                  <a:gd name="T14" fmla="*/ 298 w 327"/>
                  <a:gd name="T15" fmla="*/ 74 h 689"/>
                  <a:gd name="T16" fmla="*/ 308 w 327"/>
                  <a:gd name="T17" fmla="*/ 543 h 689"/>
                  <a:gd name="T18" fmla="*/ 308 w 327"/>
                  <a:gd name="T19" fmla="*/ 543 h 689"/>
                  <a:gd name="T20" fmla="*/ 326 w 327"/>
                  <a:gd name="T21" fmla="*/ 59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689">
                    <a:moveTo>
                      <a:pt x="326" y="590"/>
                    </a:moveTo>
                    <a:lnTo>
                      <a:pt x="99" y="688"/>
                    </a:lnTo>
                    <a:lnTo>
                      <a:pt x="99" y="688"/>
                    </a:lnTo>
                    <a:cubicBezTo>
                      <a:pt x="91" y="668"/>
                      <a:pt x="82" y="647"/>
                      <a:pt x="75" y="627"/>
                    </a:cubicBezTo>
                    <a:lnTo>
                      <a:pt x="75" y="627"/>
                    </a:lnTo>
                    <a:cubicBezTo>
                      <a:pt x="0" y="417"/>
                      <a:pt x="0" y="198"/>
                      <a:pt x="62" y="0"/>
                    </a:cubicBezTo>
                    <a:lnTo>
                      <a:pt x="298" y="74"/>
                    </a:lnTo>
                    <a:lnTo>
                      <a:pt x="298" y="74"/>
                    </a:lnTo>
                    <a:cubicBezTo>
                      <a:pt x="252" y="222"/>
                      <a:pt x="252" y="386"/>
                      <a:pt x="308" y="543"/>
                    </a:cubicBezTo>
                    <a:lnTo>
                      <a:pt x="308" y="543"/>
                    </a:lnTo>
                    <a:cubicBezTo>
                      <a:pt x="313" y="559"/>
                      <a:pt x="320" y="574"/>
                      <a:pt x="326" y="590"/>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396" name="Freeform 129">
                <a:extLst>
                  <a:ext uri="{FF2B5EF4-FFF2-40B4-BE49-F238E27FC236}">
                    <a16:creationId xmlns:a16="http://schemas.microsoft.com/office/drawing/2014/main" id="{7E7F56AF-BBFA-4963-82C0-3F3716079323}"/>
                  </a:ext>
                </a:extLst>
              </p:cNvPr>
              <p:cNvSpPr>
                <a:spLocks noChangeArrowheads="1"/>
              </p:cNvSpPr>
              <p:nvPr/>
            </p:nvSpPr>
            <p:spPr bwMode="auto">
              <a:xfrm>
                <a:off x="9117488" y="5493565"/>
                <a:ext cx="243299" cy="243299"/>
              </a:xfrm>
              <a:custGeom>
                <a:avLst/>
                <a:gdLst>
                  <a:gd name="T0" fmla="*/ 153 w 343"/>
                  <a:gd name="T1" fmla="*/ 344 h 345"/>
                  <a:gd name="T2" fmla="*/ 153 w 343"/>
                  <a:gd name="T3" fmla="*/ 344 h 345"/>
                  <a:gd name="T4" fmla="*/ 0 w 343"/>
                  <a:gd name="T5" fmla="*/ 98 h 345"/>
                  <a:gd name="T6" fmla="*/ 227 w 343"/>
                  <a:gd name="T7" fmla="*/ 0 h 345"/>
                  <a:gd name="T8" fmla="*/ 227 w 343"/>
                  <a:gd name="T9" fmla="*/ 0 h 345"/>
                  <a:gd name="T10" fmla="*/ 342 w 343"/>
                  <a:gd name="T11" fmla="*/ 184 h 345"/>
                  <a:gd name="T12" fmla="*/ 153 w 343"/>
                  <a:gd name="T13" fmla="*/ 344 h 345"/>
                </a:gdLst>
                <a:ahLst/>
                <a:cxnLst>
                  <a:cxn ang="0">
                    <a:pos x="T0" y="T1"/>
                  </a:cxn>
                  <a:cxn ang="0">
                    <a:pos x="T2" y="T3"/>
                  </a:cxn>
                  <a:cxn ang="0">
                    <a:pos x="T4" y="T5"/>
                  </a:cxn>
                  <a:cxn ang="0">
                    <a:pos x="T6" y="T7"/>
                  </a:cxn>
                  <a:cxn ang="0">
                    <a:pos x="T8" y="T9"/>
                  </a:cxn>
                  <a:cxn ang="0">
                    <a:pos x="T10" y="T11"/>
                  </a:cxn>
                  <a:cxn ang="0">
                    <a:pos x="T12" y="T13"/>
                  </a:cxn>
                </a:cxnLst>
                <a:rect l="0" t="0" r="r" b="b"/>
                <a:pathLst>
                  <a:path w="343" h="345">
                    <a:moveTo>
                      <a:pt x="153" y="344"/>
                    </a:moveTo>
                    <a:lnTo>
                      <a:pt x="153" y="344"/>
                    </a:lnTo>
                    <a:cubicBezTo>
                      <a:pt x="92" y="272"/>
                      <a:pt x="40" y="189"/>
                      <a:pt x="0" y="98"/>
                    </a:cubicBezTo>
                    <a:lnTo>
                      <a:pt x="227" y="0"/>
                    </a:lnTo>
                    <a:lnTo>
                      <a:pt x="227" y="0"/>
                    </a:lnTo>
                    <a:cubicBezTo>
                      <a:pt x="256" y="68"/>
                      <a:pt x="295" y="130"/>
                      <a:pt x="342" y="184"/>
                    </a:cubicBezTo>
                    <a:lnTo>
                      <a:pt x="153" y="344"/>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397" name="Freeform 130">
                <a:extLst>
                  <a:ext uri="{FF2B5EF4-FFF2-40B4-BE49-F238E27FC236}">
                    <a16:creationId xmlns:a16="http://schemas.microsoft.com/office/drawing/2014/main" id="{D20B6E7C-A2BB-47A5-ABFE-50C77F31E120}"/>
                  </a:ext>
                </a:extLst>
              </p:cNvPr>
              <p:cNvSpPr>
                <a:spLocks noChangeArrowheads="1"/>
              </p:cNvSpPr>
              <p:nvPr/>
            </p:nvSpPr>
            <p:spPr bwMode="auto">
              <a:xfrm>
                <a:off x="10608469" y="5449896"/>
                <a:ext cx="577054" cy="577052"/>
              </a:xfrm>
              <a:custGeom>
                <a:avLst/>
                <a:gdLst>
                  <a:gd name="T0" fmla="*/ 816 w 817"/>
                  <a:gd name="T1" fmla="*/ 421 h 816"/>
                  <a:gd name="T2" fmla="*/ 777 w 817"/>
                  <a:gd name="T3" fmla="*/ 582 h 816"/>
                  <a:gd name="T4" fmla="*/ 440 w 817"/>
                  <a:gd name="T5" fmla="*/ 815 h 816"/>
                  <a:gd name="T6" fmla="*/ 376 w 817"/>
                  <a:gd name="T7" fmla="*/ 815 h 816"/>
                  <a:gd name="T8" fmla="*/ 259 w 817"/>
                  <a:gd name="T9" fmla="*/ 788 h 816"/>
                  <a:gd name="T10" fmla="*/ 233 w 817"/>
                  <a:gd name="T11" fmla="*/ 777 h 816"/>
                  <a:gd name="T12" fmla="*/ 47 w 817"/>
                  <a:gd name="T13" fmla="*/ 598 h 816"/>
                  <a:gd name="T14" fmla="*/ 0 w 817"/>
                  <a:gd name="T15" fmla="*/ 423 h 816"/>
                  <a:gd name="T16" fmla="*/ 0 w 817"/>
                  <a:gd name="T17" fmla="*/ 392 h 816"/>
                  <a:gd name="T18" fmla="*/ 39 w 817"/>
                  <a:gd name="T19" fmla="*/ 234 h 816"/>
                  <a:gd name="T20" fmla="*/ 111 w 817"/>
                  <a:gd name="T21" fmla="*/ 128 h 816"/>
                  <a:gd name="T22" fmla="*/ 408 w 817"/>
                  <a:gd name="T23" fmla="*/ 0 h 816"/>
                  <a:gd name="T24" fmla="*/ 583 w 817"/>
                  <a:gd name="T25" fmla="*/ 39 h 816"/>
                  <a:gd name="T26" fmla="*/ 816 w 817"/>
                  <a:gd name="T27" fmla="*/ 394 h 816"/>
                  <a:gd name="T28" fmla="*/ 816 w 817"/>
                  <a:gd name="T29" fmla="*/ 421 h 816"/>
                  <a:gd name="T30" fmla="*/ 408 w 817"/>
                  <a:gd name="T31" fmla="*/ 714 h 816"/>
                  <a:gd name="T32" fmla="*/ 685 w 817"/>
                  <a:gd name="T33" fmla="*/ 539 h 816"/>
                  <a:gd name="T34" fmla="*/ 539 w 817"/>
                  <a:gd name="T35" fmla="*/ 131 h 816"/>
                  <a:gd name="T36" fmla="*/ 185 w 817"/>
                  <a:gd name="T37" fmla="*/ 198 h 816"/>
                  <a:gd name="T38" fmla="*/ 159 w 817"/>
                  <a:gd name="T39" fmla="*/ 230 h 816"/>
                  <a:gd name="T40" fmla="*/ 132 w 817"/>
                  <a:gd name="T41" fmla="*/ 277 h 816"/>
                  <a:gd name="T42" fmla="*/ 137 w 817"/>
                  <a:gd name="T43" fmla="*/ 550 h 816"/>
                  <a:gd name="T44" fmla="*/ 277 w 817"/>
                  <a:gd name="T45" fmla="*/ 685 h 816"/>
                  <a:gd name="T46" fmla="*/ 296 w 817"/>
                  <a:gd name="T47" fmla="*/ 693 h 816"/>
                  <a:gd name="T48" fmla="*/ 384 w 817"/>
                  <a:gd name="T49" fmla="*/ 713 h 816"/>
                  <a:gd name="T50" fmla="*/ 408 w 817"/>
                  <a:gd name="T51" fmla="*/ 714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7" h="816">
                    <a:moveTo>
                      <a:pt x="816" y="421"/>
                    </a:moveTo>
                    <a:cubicBezTo>
                      <a:pt x="814" y="475"/>
                      <a:pt x="802" y="530"/>
                      <a:pt x="777" y="582"/>
                    </a:cubicBezTo>
                    <a:cubicBezTo>
                      <a:pt x="713" y="719"/>
                      <a:pt x="581" y="804"/>
                      <a:pt x="440" y="815"/>
                    </a:cubicBezTo>
                    <a:lnTo>
                      <a:pt x="376" y="815"/>
                    </a:lnTo>
                    <a:cubicBezTo>
                      <a:pt x="336" y="812"/>
                      <a:pt x="297" y="803"/>
                      <a:pt x="259" y="788"/>
                    </a:cubicBezTo>
                    <a:cubicBezTo>
                      <a:pt x="251" y="784"/>
                      <a:pt x="242" y="781"/>
                      <a:pt x="233" y="777"/>
                    </a:cubicBezTo>
                    <a:cubicBezTo>
                      <a:pt x="150" y="737"/>
                      <a:pt x="87" y="673"/>
                      <a:pt x="47" y="598"/>
                    </a:cubicBezTo>
                    <a:cubicBezTo>
                      <a:pt x="19" y="544"/>
                      <a:pt x="3" y="484"/>
                      <a:pt x="0" y="423"/>
                    </a:cubicBezTo>
                    <a:lnTo>
                      <a:pt x="0" y="392"/>
                    </a:lnTo>
                    <a:cubicBezTo>
                      <a:pt x="2" y="339"/>
                      <a:pt x="15" y="285"/>
                      <a:pt x="39" y="234"/>
                    </a:cubicBezTo>
                    <a:cubicBezTo>
                      <a:pt x="58" y="194"/>
                      <a:pt x="82" y="158"/>
                      <a:pt x="111" y="128"/>
                    </a:cubicBezTo>
                    <a:cubicBezTo>
                      <a:pt x="188" y="46"/>
                      <a:pt x="297" y="0"/>
                      <a:pt x="408" y="0"/>
                    </a:cubicBezTo>
                    <a:cubicBezTo>
                      <a:pt x="467" y="0"/>
                      <a:pt x="527" y="12"/>
                      <a:pt x="583" y="39"/>
                    </a:cubicBezTo>
                    <a:cubicBezTo>
                      <a:pt x="726" y="106"/>
                      <a:pt x="812" y="246"/>
                      <a:pt x="816" y="394"/>
                    </a:cubicBezTo>
                    <a:lnTo>
                      <a:pt x="816" y="421"/>
                    </a:lnTo>
                    <a:close/>
                    <a:moveTo>
                      <a:pt x="408" y="714"/>
                    </a:moveTo>
                    <a:cubicBezTo>
                      <a:pt x="523" y="714"/>
                      <a:pt x="633" y="649"/>
                      <a:pt x="685" y="539"/>
                    </a:cubicBezTo>
                    <a:cubicBezTo>
                      <a:pt x="757" y="386"/>
                      <a:pt x="692" y="204"/>
                      <a:pt x="539" y="131"/>
                    </a:cubicBezTo>
                    <a:cubicBezTo>
                      <a:pt x="416" y="73"/>
                      <a:pt x="274" y="104"/>
                      <a:pt x="185" y="198"/>
                    </a:cubicBezTo>
                    <a:cubicBezTo>
                      <a:pt x="176" y="207"/>
                      <a:pt x="167" y="218"/>
                      <a:pt x="159" y="230"/>
                    </a:cubicBezTo>
                    <a:cubicBezTo>
                      <a:pt x="149" y="244"/>
                      <a:pt x="140" y="260"/>
                      <a:pt x="132" y="277"/>
                    </a:cubicBezTo>
                    <a:cubicBezTo>
                      <a:pt x="89" y="368"/>
                      <a:pt x="94" y="468"/>
                      <a:pt x="137" y="550"/>
                    </a:cubicBezTo>
                    <a:cubicBezTo>
                      <a:pt x="167" y="607"/>
                      <a:pt x="215" y="655"/>
                      <a:pt x="277" y="685"/>
                    </a:cubicBezTo>
                    <a:cubicBezTo>
                      <a:pt x="283" y="687"/>
                      <a:pt x="290" y="691"/>
                      <a:pt x="296" y="693"/>
                    </a:cubicBezTo>
                    <a:cubicBezTo>
                      <a:pt x="325" y="704"/>
                      <a:pt x="354" y="711"/>
                      <a:pt x="384" y="713"/>
                    </a:cubicBezTo>
                    <a:cubicBezTo>
                      <a:pt x="392" y="714"/>
                      <a:pt x="400" y="714"/>
                      <a:pt x="408" y="714"/>
                    </a:cubicBezTo>
                    <a:close/>
                  </a:path>
                </a:pathLst>
              </a:custGeom>
              <a:solidFill>
                <a:schemeClr val="bg1">
                  <a:lumMod val="95000"/>
                </a:schemeClr>
              </a:solidFill>
              <a:ln>
                <a:noFill/>
              </a:ln>
              <a:effectLst/>
            </p:spPr>
            <p:txBody>
              <a:bodyPr wrap="none" anchor="ctr"/>
              <a:lstStyle/>
              <a:p>
                <a:endParaRPr lang="en-US" sz="6532" dirty="0">
                  <a:latin typeface="Lato Light" panose="020F0502020204030203" pitchFamily="34" charset="0"/>
                </a:endParaRPr>
              </a:p>
            </p:txBody>
          </p:sp>
          <p:sp>
            <p:nvSpPr>
              <p:cNvPr id="398" name="Freeform 131">
                <a:extLst>
                  <a:ext uri="{FF2B5EF4-FFF2-40B4-BE49-F238E27FC236}">
                    <a16:creationId xmlns:a16="http://schemas.microsoft.com/office/drawing/2014/main" id="{71627E2D-024A-4AA9-B09A-9BEFCB016133}"/>
                  </a:ext>
                </a:extLst>
              </p:cNvPr>
              <p:cNvSpPr>
                <a:spLocks noChangeArrowheads="1"/>
              </p:cNvSpPr>
              <p:nvPr/>
            </p:nvSpPr>
            <p:spPr bwMode="auto">
              <a:xfrm>
                <a:off x="10608470" y="5540353"/>
                <a:ext cx="131007" cy="333756"/>
              </a:xfrm>
              <a:custGeom>
                <a:avLst/>
                <a:gdLst>
                  <a:gd name="T0" fmla="*/ 0 w 186"/>
                  <a:gd name="T1" fmla="*/ 264 h 471"/>
                  <a:gd name="T2" fmla="*/ 39 w 186"/>
                  <a:gd name="T3" fmla="*/ 106 h 471"/>
                  <a:gd name="T4" fmla="*/ 111 w 186"/>
                  <a:gd name="T5" fmla="*/ 0 h 471"/>
                  <a:gd name="T6" fmla="*/ 185 w 186"/>
                  <a:gd name="T7" fmla="*/ 70 h 471"/>
                  <a:gd name="T8" fmla="*/ 132 w 186"/>
                  <a:gd name="T9" fmla="*/ 149 h 471"/>
                  <a:gd name="T10" fmla="*/ 137 w 186"/>
                  <a:gd name="T11" fmla="*/ 422 h 471"/>
                  <a:gd name="T12" fmla="*/ 47 w 186"/>
                  <a:gd name="T13" fmla="*/ 470 h 471"/>
                  <a:gd name="T14" fmla="*/ 0 w 186"/>
                  <a:gd name="T15" fmla="*/ 295 h 471"/>
                  <a:gd name="T16" fmla="*/ 0 w 186"/>
                  <a:gd name="T17" fmla="*/ 26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471">
                    <a:moveTo>
                      <a:pt x="0" y="264"/>
                    </a:moveTo>
                    <a:cubicBezTo>
                      <a:pt x="2" y="211"/>
                      <a:pt x="15" y="157"/>
                      <a:pt x="39" y="106"/>
                    </a:cubicBezTo>
                    <a:cubicBezTo>
                      <a:pt x="58" y="66"/>
                      <a:pt x="82" y="30"/>
                      <a:pt x="111" y="0"/>
                    </a:cubicBezTo>
                    <a:lnTo>
                      <a:pt x="185" y="70"/>
                    </a:lnTo>
                    <a:cubicBezTo>
                      <a:pt x="164" y="92"/>
                      <a:pt x="146" y="119"/>
                      <a:pt x="132" y="149"/>
                    </a:cubicBezTo>
                    <a:cubicBezTo>
                      <a:pt x="89" y="240"/>
                      <a:pt x="94" y="340"/>
                      <a:pt x="137" y="422"/>
                    </a:cubicBezTo>
                    <a:lnTo>
                      <a:pt x="47" y="470"/>
                    </a:lnTo>
                    <a:cubicBezTo>
                      <a:pt x="19" y="416"/>
                      <a:pt x="3" y="356"/>
                      <a:pt x="0" y="295"/>
                    </a:cubicBezTo>
                    <a:lnTo>
                      <a:pt x="0" y="264"/>
                    </a:ln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399" name="Freeform 132">
                <a:extLst>
                  <a:ext uri="{FF2B5EF4-FFF2-40B4-BE49-F238E27FC236}">
                    <a16:creationId xmlns:a16="http://schemas.microsoft.com/office/drawing/2014/main" id="{64FCD936-F471-4DA6-9095-F48E0798F69B}"/>
                  </a:ext>
                </a:extLst>
              </p:cNvPr>
              <p:cNvSpPr>
                <a:spLocks noChangeArrowheads="1"/>
              </p:cNvSpPr>
              <p:nvPr/>
            </p:nvSpPr>
            <p:spPr bwMode="auto">
              <a:xfrm>
                <a:off x="10642782" y="5836678"/>
                <a:ext cx="177793" cy="168437"/>
              </a:xfrm>
              <a:custGeom>
                <a:avLst/>
                <a:gdLst>
                  <a:gd name="T0" fmla="*/ 249 w 250"/>
                  <a:gd name="T1" fmla="*/ 143 h 239"/>
                  <a:gd name="T2" fmla="*/ 212 w 250"/>
                  <a:gd name="T3" fmla="*/ 238 h 239"/>
                  <a:gd name="T4" fmla="*/ 212 w 250"/>
                  <a:gd name="T5" fmla="*/ 238 h 239"/>
                  <a:gd name="T6" fmla="*/ 186 w 250"/>
                  <a:gd name="T7" fmla="*/ 227 h 239"/>
                  <a:gd name="T8" fmla="*/ 186 w 250"/>
                  <a:gd name="T9" fmla="*/ 227 h 239"/>
                  <a:gd name="T10" fmla="*/ 0 w 250"/>
                  <a:gd name="T11" fmla="*/ 48 h 239"/>
                  <a:gd name="T12" fmla="*/ 90 w 250"/>
                  <a:gd name="T13" fmla="*/ 0 h 239"/>
                  <a:gd name="T14" fmla="*/ 90 w 250"/>
                  <a:gd name="T15" fmla="*/ 0 h 239"/>
                  <a:gd name="T16" fmla="*/ 230 w 250"/>
                  <a:gd name="T17" fmla="*/ 135 h 239"/>
                  <a:gd name="T18" fmla="*/ 230 w 250"/>
                  <a:gd name="T19" fmla="*/ 135 h 239"/>
                  <a:gd name="T20" fmla="*/ 249 w 250"/>
                  <a:gd name="T21" fmla="*/ 14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39">
                    <a:moveTo>
                      <a:pt x="249" y="143"/>
                    </a:moveTo>
                    <a:lnTo>
                      <a:pt x="212" y="238"/>
                    </a:lnTo>
                    <a:lnTo>
                      <a:pt x="212" y="238"/>
                    </a:lnTo>
                    <a:cubicBezTo>
                      <a:pt x="204" y="234"/>
                      <a:pt x="195" y="231"/>
                      <a:pt x="186" y="227"/>
                    </a:cubicBezTo>
                    <a:lnTo>
                      <a:pt x="186" y="227"/>
                    </a:lnTo>
                    <a:cubicBezTo>
                      <a:pt x="103" y="187"/>
                      <a:pt x="40" y="123"/>
                      <a:pt x="0" y="48"/>
                    </a:cubicBezTo>
                    <a:lnTo>
                      <a:pt x="90" y="0"/>
                    </a:lnTo>
                    <a:lnTo>
                      <a:pt x="90" y="0"/>
                    </a:lnTo>
                    <a:cubicBezTo>
                      <a:pt x="120" y="57"/>
                      <a:pt x="168" y="105"/>
                      <a:pt x="230" y="135"/>
                    </a:cubicBezTo>
                    <a:lnTo>
                      <a:pt x="230" y="135"/>
                    </a:lnTo>
                    <a:cubicBezTo>
                      <a:pt x="236" y="137"/>
                      <a:pt x="243" y="141"/>
                      <a:pt x="249" y="143"/>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400" name="Freeform 133">
                <a:extLst>
                  <a:ext uri="{FF2B5EF4-FFF2-40B4-BE49-F238E27FC236}">
                    <a16:creationId xmlns:a16="http://schemas.microsoft.com/office/drawing/2014/main" id="{8CE8474E-5D2C-40B2-AEB1-FF0650AFCAC0}"/>
                  </a:ext>
                </a:extLst>
              </p:cNvPr>
              <p:cNvSpPr>
                <a:spLocks noChangeArrowheads="1"/>
              </p:cNvSpPr>
              <p:nvPr/>
            </p:nvSpPr>
            <p:spPr bwMode="auto">
              <a:xfrm>
                <a:off x="10608469" y="4570279"/>
                <a:ext cx="577054" cy="617603"/>
              </a:xfrm>
              <a:custGeom>
                <a:avLst/>
                <a:gdLst>
                  <a:gd name="T0" fmla="*/ 813 w 814"/>
                  <a:gd name="T1" fmla="*/ 454 h 875"/>
                  <a:gd name="T2" fmla="*/ 776 w 814"/>
                  <a:gd name="T3" fmla="*/ 583 h 875"/>
                  <a:gd name="T4" fmla="*/ 232 w 814"/>
                  <a:gd name="T5" fmla="*/ 777 h 875"/>
                  <a:gd name="T6" fmla="*/ 0 w 814"/>
                  <a:gd name="T7" fmla="*/ 439 h 875"/>
                  <a:gd name="T8" fmla="*/ 0 w 814"/>
                  <a:gd name="T9" fmla="*/ 376 h 875"/>
                  <a:gd name="T10" fmla="*/ 28 w 814"/>
                  <a:gd name="T11" fmla="*/ 259 h 875"/>
                  <a:gd name="T12" fmla="*/ 38 w 814"/>
                  <a:gd name="T13" fmla="*/ 234 h 875"/>
                  <a:gd name="T14" fmla="*/ 218 w 814"/>
                  <a:gd name="T15" fmla="*/ 47 h 875"/>
                  <a:gd name="T16" fmla="*/ 407 w 814"/>
                  <a:gd name="T17" fmla="*/ 0 h 875"/>
                  <a:gd name="T18" fmla="*/ 582 w 814"/>
                  <a:gd name="T19" fmla="*/ 39 h 875"/>
                  <a:gd name="T20" fmla="*/ 688 w 814"/>
                  <a:gd name="T21" fmla="*/ 111 h 875"/>
                  <a:gd name="T22" fmla="*/ 813 w 814"/>
                  <a:gd name="T23" fmla="*/ 361 h 875"/>
                  <a:gd name="T24" fmla="*/ 813 w 814"/>
                  <a:gd name="T25" fmla="*/ 454 h 875"/>
                  <a:gd name="T26" fmla="*/ 407 w 814"/>
                  <a:gd name="T27" fmla="*/ 714 h 875"/>
                  <a:gd name="T28" fmla="*/ 684 w 814"/>
                  <a:gd name="T29" fmla="*/ 540 h 875"/>
                  <a:gd name="T30" fmla="*/ 617 w 814"/>
                  <a:gd name="T31" fmla="*/ 185 h 875"/>
                  <a:gd name="T32" fmla="*/ 538 w 814"/>
                  <a:gd name="T33" fmla="*/ 132 h 875"/>
                  <a:gd name="T34" fmla="*/ 265 w 814"/>
                  <a:gd name="T35" fmla="*/ 137 h 875"/>
                  <a:gd name="T36" fmla="*/ 229 w 814"/>
                  <a:gd name="T37" fmla="*/ 160 h 875"/>
                  <a:gd name="T38" fmla="*/ 131 w 814"/>
                  <a:gd name="T39" fmla="*/ 278 h 875"/>
                  <a:gd name="T40" fmla="*/ 123 w 814"/>
                  <a:gd name="T41" fmla="*/ 296 h 875"/>
                  <a:gd name="T42" fmla="*/ 102 w 814"/>
                  <a:gd name="T43" fmla="*/ 384 h 875"/>
                  <a:gd name="T44" fmla="*/ 276 w 814"/>
                  <a:gd name="T45" fmla="*/ 685 h 875"/>
                  <a:gd name="T46" fmla="*/ 407 w 814"/>
                  <a:gd name="T47" fmla="*/ 714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4" h="875">
                    <a:moveTo>
                      <a:pt x="813" y="454"/>
                    </a:moveTo>
                    <a:cubicBezTo>
                      <a:pt x="808" y="498"/>
                      <a:pt x="796" y="541"/>
                      <a:pt x="776" y="583"/>
                    </a:cubicBezTo>
                    <a:cubicBezTo>
                      <a:pt x="680" y="787"/>
                      <a:pt x="437" y="874"/>
                      <a:pt x="232" y="777"/>
                    </a:cubicBezTo>
                    <a:cubicBezTo>
                      <a:pt x="96" y="712"/>
                      <a:pt x="11" y="581"/>
                      <a:pt x="0" y="439"/>
                    </a:cubicBezTo>
                    <a:lnTo>
                      <a:pt x="0" y="376"/>
                    </a:lnTo>
                    <a:cubicBezTo>
                      <a:pt x="3" y="336"/>
                      <a:pt x="12" y="297"/>
                      <a:pt x="28" y="259"/>
                    </a:cubicBezTo>
                    <a:cubicBezTo>
                      <a:pt x="30" y="250"/>
                      <a:pt x="34" y="242"/>
                      <a:pt x="38" y="234"/>
                    </a:cubicBezTo>
                    <a:cubicBezTo>
                      <a:pt x="78" y="150"/>
                      <a:pt x="142" y="87"/>
                      <a:pt x="218" y="47"/>
                    </a:cubicBezTo>
                    <a:cubicBezTo>
                      <a:pt x="276" y="16"/>
                      <a:pt x="341" y="0"/>
                      <a:pt x="407" y="0"/>
                    </a:cubicBezTo>
                    <a:cubicBezTo>
                      <a:pt x="466" y="0"/>
                      <a:pt x="526" y="13"/>
                      <a:pt x="582" y="39"/>
                    </a:cubicBezTo>
                    <a:cubicBezTo>
                      <a:pt x="622" y="58"/>
                      <a:pt x="657" y="83"/>
                      <a:pt x="688" y="111"/>
                    </a:cubicBezTo>
                    <a:cubicBezTo>
                      <a:pt x="759" y="177"/>
                      <a:pt x="802" y="267"/>
                      <a:pt x="813" y="361"/>
                    </a:cubicBezTo>
                    <a:lnTo>
                      <a:pt x="813" y="454"/>
                    </a:lnTo>
                    <a:close/>
                    <a:moveTo>
                      <a:pt x="407" y="714"/>
                    </a:moveTo>
                    <a:cubicBezTo>
                      <a:pt x="522" y="714"/>
                      <a:pt x="632" y="650"/>
                      <a:pt x="684" y="540"/>
                    </a:cubicBezTo>
                    <a:cubicBezTo>
                      <a:pt x="742" y="416"/>
                      <a:pt x="711" y="274"/>
                      <a:pt x="617" y="185"/>
                    </a:cubicBezTo>
                    <a:cubicBezTo>
                      <a:pt x="594" y="164"/>
                      <a:pt x="568" y="146"/>
                      <a:pt x="538" y="132"/>
                    </a:cubicBezTo>
                    <a:cubicBezTo>
                      <a:pt x="448" y="89"/>
                      <a:pt x="347" y="94"/>
                      <a:pt x="265" y="137"/>
                    </a:cubicBezTo>
                    <a:cubicBezTo>
                      <a:pt x="253" y="143"/>
                      <a:pt x="240" y="151"/>
                      <a:pt x="229" y="160"/>
                    </a:cubicBezTo>
                    <a:cubicBezTo>
                      <a:pt x="188" y="189"/>
                      <a:pt x="154" y="229"/>
                      <a:pt x="131" y="278"/>
                    </a:cubicBezTo>
                    <a:cubicBezTo>
                      <a:pt x="128" y="284"/>
                      <a:pt x="125" y="290"/>
                      <a:pt x="123" y="296"/>
                    </a:cubicBezTo>
                    <a:cubicBezTo>
                      <a:pt x="111" y="325"/>
                      <a:pt x="104" y="355"/>
                      <a:pt x="102" y="384"/>
                    </a:cubicBezTo>
                    <a:cubicBezTo>
                      <a:pt x="92" y="507"/>
                      <a:pt x="158" y="629"/>
                      <a:pt x="276" y="685"/>
                    </a:cubicBezTo>
                    <a:cubicBezTo>
                      <a:pt x="319" y="705"/>
                      <a:pt x="363" y="714"/>
                      <a:pt x="407" y="714"/>
                    </a:cubicBezTo>
                    <a:close/>
                  </a:path>
                </a:pathLst>
              </a:custGeom>
              <a:solidFill>
                <a:schemeClr val="bg1">
                  <a:lumMod val="95000"/>
                </a:schemeClr>
              </a:solidFill>
              <a:ln>
                <a:noFill/>
              </a:ln>
              <a:effectLst/>
            </p:spPr>
            <p:txBody>
              <a:bodyPr wrap="none" anchor="ctr"/>
              <a:lstStyle/>
              <a:p>
                <a:endParaRPr lang="en-US" sz="6532" dirty="0">
                  <a:latin typeface="Lato Light" panose="020F0502020204030203" pitchFamily="34" charset="0"/>
                </a:endParaRPr>
              </a:p>
            </p:txBody>
          </p:sp>
          <p:sp>
            <p:nvSpPr>
              <p:cNvPr id="401" name="Freeform 134">
                <a:extLst>
                  <a:ext uri="{FF2B5EF4-FFF2-40B4-BE49-F238E27FC236}">
                    <a16:creationId xmlns:a16="http://schemas.microsoft.com/office/drawing/2014/main" id="{4E1EEDC1-A989-4CE5-818D-01E7EB1025BC}"/>
                  </a:ext>
                </a:extLst>
              </p:cNvPr>
              <p:cNvSpPr>
                <a:spLocks noChangeArrowheads="1"/>
              </p:cNvSpPr>
              <p:nvPr/>
            </p:nvSpPr>
            <p:spPr bwMode="auto">
              <a:xfrm>
                <a:off x="10764430" y="4570279"/>
                <a:ext cx="333756" cy="131007"/>
              </a:xfrm>
              <a:custGeom>
                <a:avLst/>
                <a:gdLst>
                  <a:gd name="T0" fmla="*/ 206 w 471"/>
                  <a:gd name="T1" fmla="*/ 0 h 186"/>
                  <a:gd name="T2" fmla="*/ 364 w 471"/>
                  <a:gd name="T3" fmla="*/ 39 h 186"/>
                  <a:gd name="T4" fmla="*/ 470 w 471"/>
                  <a:gd name="T5" fmla="*/ 111 h 186"/>
                  <a:gd name="T6" fmla="*/ 399 w 471"/>
                  <a:gd name="T7" fmla="*/ 185 h 186"/>
                  <a:gd name="T8" fmla="*/ 320 w 471"/>
                  <a:gd name="T9" fmla="*/ 132 h 186"/>
                  <a:gd name="T10" fmla="*/ 47 w 471"/>
                  <a:gd name="T11" fmla="*/ 137 h 186"/>
                  <a:gd name="T12" fmla="*/ 0 w 471"/>
                  <a:gd name="T13" fmla="*/ 47 h 186"/>
                  <a:gd name="T14" fmla="*/ 175 w 471"/>
                  <a:gd name="T15" fmla="*/ 0 h 186"/>
                  <a:gd name="T16" fmla="*/ 206 w 471"/>
                  <a:gd name="T1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1" h="186">
                    <a:moveTo>
                      <a:pt x="206" y="0"/>
                    </a:moveTo>
                    <a:cubicBezTo>
                      <a:pt x="259" y="2"/>
                      <a:pt x="313" y="14"/>
                      <a:pt x="364" y="39"/>
                    </a:cubicBezTo>
                    <a:cubicBezTo>
                      <a:pt x="404" y="58"/>
                      <a:pt x="439" y="83"/>
                      <a:pt x="470" y="111"/>
                    </a:cubicBezTo>
                    <a:lnTo>
                      <a:pt x="399" y="185"/>
                    </a:lnTo>
                    <a:cubicBezTo>
                      <a:pt x="377" y="164"/>
                      <a:pt x="350" y="146"/>
                      <a:pt x="320" y="132"/>
                    </a:cubicBezTo>
                    <a:cubicBezTo>
                      <a:pt x="230" y="89"/>
                      <a:pt x="129" y="94"/>
                      <a:pt x="47" y="137"/>
                    </a:cubicBezTo>
                    <a:lnTo>
                      <a:pt x="0" y="47"/>
                    </a:lnTo>
                    <a:cubicBezTo>
                      <a:pt x="54" y="18"/>
                      <a:pt x="113" y="2"/>
                      <a:pt x="175" y="0"/>
                    </a:cubicBezTo>
                    <a:lnTo>
                      <a:pt x="206" y="0"/>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402" name="Freeform 78">
                <a:extLst>
                  <a:ext uri="{FF2B5EF4-FFF2-40B4-BE49-F238E27FC236}">
                    <a16:creationId xmlns:a16="http://schemas.microsoft.com/office/drawing/2014/main" id="{09103049-2844-430B-B29E-449B663FA632}"/>
                  </a:ext>
                </a:extLst>
              </p:cNvPr>
              <p:cNvSpPr>
                <a:spLocks noChangeArrowheads="1"/>
              </p:cNvSpPr>
              <p:nvPr/>
            </p:nvSpPr>
            <p:spPr bwMode="auto">
              <a:xfrm>
                <a:off x="10608469" y="4601472"/>
                <a:ext cx="189565" cy="239460"/>
              </a:xfrm>
              <a:custGeom>
                <a:avLst/>
                <a:gdLst>
                  <a:gd name="connsiteX0" fmla="*/ 144331 w 175046"/>
                  <a:gd name="connsiteY0" fmla="*/ 0 h 221119"/>
                  <a:gd name="connsiteX1" fmla="*/ 175046 w 175046"/>
                  <a:gd name="connsiteY1" fmla="*/ 59103 h 221119"/>
                  <a:gd name="connsiteX2" fmla="*/ 87476 w 175046"/>
                  <a:gd name="connsiteY2" fmla="*/ 151699 h 221119"/>
                  <a:gd name="connsiteX3" fmla="*/ 82248 w 175046"/>
                  <a:gd name="connsiteY3" fmla="*/ 163520 h 221119"/>
                  <a:gd name="connsiteX4" fmla="*/ 54443 w 175046"/>
                  <a:gd name="connsiteY4" fmla="*/ 152638 h 221119"/>
                  <a:gd name="connsiteX5" fmla="*/ 79998 w 175046"/>
                  <a:gd name="connsiteY5" fmla="*/ 162782 h 221119"/>
                  <a:gd name="connsiteX6" fmla="*/ 66339 w 175046"/>
                  <a:gd name="connsiteY6" fmla="*/ 221119 h 221119"/>
                  <a:gd name="connsiteX7" fmla="*/ 0 w 175046"/>
                  <a:gd name="connsiteY7" fmla="*/ 215816 h 221119"/>
                  <a:gd name="connsiteX8" fmla="*/ 18211 w 175046"/>
                  <a:gd name="connsiteY8" fmla="*/ 138254 h 221119"/>
                  <a:gd name="connsiteX9" fmla="*/ 20230 w 175046"/>
                  <a:gd name="connsiteY9" fmla="*/ 139056 h 221119"/>
                  <a:gd name="connsiteX10" fmla="*/ 26699 w 175046"/>
                  <a:gd name="connsiteY10" fmla="*/ 122804 h 221119"/>
                  <a:gd name="connsiteX11" fmla="*/ 144331 w 175046"/>
                  <a:gd name="connsiteY11" fmla="*/ 0 h 22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046" h="221119">
                    <a:moveTo>
                      <a:pt x="144331" y="0"/>
                    </a:moveTo>
                    <a:lnTo>
                      <a:pt x="175046" y="59103"/>
                    </a:lnTo>
                    <a:cubicBezTo>
                      <a:pt x="137796" y="78805"/>
                      <a:pt x="106428" y="110326"/>
                      <a:pt x="87476" y="151699"/>
                    </a:cubicBezTo>
                    <a:cubicBezTo>
                      <a:pt x="85515" y="155639"/>
                      <a:pt x="83555" y="159579"/>
                      <a:pt x="82248" y="163520"/>
                    </a:cubicBezTo>
                    <a:lnTo>
                      <a:pt x="54443" y="152638"/>
                    </a:lnTo>
                    <a:lnTo>
                      <a:pt x="79998" y="162782"/>
                    </a:lnTo>
                    <a:cubicBezTo>
                      <a:pt x="72193" y="182007"/>
                      <a:pt x="67640" y="201895"/>
                      <a:pt x="66339" y="221119"/>
                    </a:cubicBezTo>
                    <a:lnTo>
                      <a:pt x="0" y="215816"/>
                    </a:lnTo>
                    <a:cubicBezTo>
                      <a:pt x="1951" y="189299"/>
                      <a:pt x="7805" y="163445"/>
                      <a:pt x="18211" y="138254"/>
                    </a:cubicBezTo>
                    <a:lnTo>
                      <a:pt x="20230" y="139056"/>
                    </a:lnTo>
                    <a:lnTo>
                      <a:pt x="26699" y="122804"/>
                    </a:lnTo>
                    <a:cubicBezTo>
                      <a:pt x="52840" y="67641"/>
                      <a:pt x="94664" y="26268"/>
                      <a:pt x="144331" y="0"/>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403" name="Freeform 89">
                <a:extLst>
                  <a:ext uri="{FF2B5EF4-FFF2-40B4-BE49-F238E27FC236}">
                    <a16:creationId xmlns:a16="http://schemas.microsoft.com/office/drawing/2014/main" id="{6BB16DC4-06A1-4ABB-9DE0-A7C1EBEED58A}"/>
                  </a:ext>
                </a:extLst>
              </p:cNvPr>
              <p:cNvSpPr/>
              <p:nvPr/>
            </p:nvSpPr>
            <p:spPr>
              <a:xfrm>
                <a:off x="8999697" y="3019220"/>
                <a:ext cx="957138" cy="469507"/>
              </a:xfrm>
              <a:custGeom>
                <a:avLst/>
                <a:gdLst>
                  <a:gd name="connsiteX0" fmla="*/ 0 w 883829"/>
                  <a:gd name="connsiteY0" fmla="*/ 342107 h 433547"/>
                  <a:gd name="connsiteX1" fmla="*/ 883829 w 883829"/>
                  <a:gd name="connsiteY1" fmla="*/ 342107 h 433547"/>
                  <a:gd name="connsiteX2" fmla="*/ 883829 w 883829"/>
                  <a:gd name="connsiteY2" fmla="*/ 433547 h 433547"/>
                  <a:gd name="connsiteX3" fmla="*/ 0 w 883829"/>
                  <a:gd name="connsiteY3" fmla="*/ 433547 h 433547"/>
                  <a:gd name="connsiteX4" fmla="*/ 0 w 883829"/>
                  <a:gd name="connsiteY4" fmla="*/ 171054 h 433547"/>
                  <a:gd name="connsiteX5" fmla="*/ 883829 w 883829"/>
                  <a:gd name="connsiteY5" fmla="*/ 171054 h 433547"/>
                  <a:gd name="connsiteX6" fmla="*/ 883829 w 883829"/>
                  <a:gd name="connsiteY6" fmla="*/ 262494 h 433547"/>
                  <a:gd name="connsiteX7" fmla="*/ 0 w 883829"/>
                  <a:gd name="connsiteY7" fmla="*/ 262494 h 433547"/>
                  <a:gd name="connsiteX8" fmla="*/ 0 w 883829"/>
                  <a:gd name="connsiteY8" fmla="*/ 0 h 433547"/>
                  <a:gd name="connsiteX9" fmla="*/ 883829 w 883829"/>
                  <a:gd name="connsiteY9" fmla="*/ 0 h 433547"/>
                  <a:gd name="connsiteX10" fmla="*/ 883829 w 883829"/>
                  <a:gd name="connsiteY10" fmla="*/ 91440 h 433547"/>
                  <a:gd name="connsiteX11" fmla="*/ 0 w 883829"/>
                  <a:gd name="connsiteY11" fmla="*/ 91440 h 43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3829" h="433547">
                    <a:moveTo>
                      <a:pt x="0" y="342107"/>
                    </a:moveTo>
                    <a:lnTo>
                      <a:pt x="883829" y="342107"/>
                    </a:lnTo>
                    <a:lnTo>
                      <a:pt x="883829" y="433547"/>
                    </a:lnTo>
                    <a:lnTo>
                      <a:pt x="0" y="433547"/>
                    </a:lnTo>
                    <a:close/>
                    <a:moveTo>
                      <a:pt x="0" y="171054"/>
                    </a:moveTo>
                    <a:lnTo>
                      <a:pt x="883829" y="171054"/>
                    </a:lnTo>
                    <a:lnTo>
                      <a:pt x="883829" y="262494"/>
                    </a:lnTo>
                    <a:lnTo>
                      <a:pt x="0" y="262494"/>
                    </a:lnTo>
                    <a:close/>
                    <a:moveTo>
                      <a:pt x="0" y="0"/>
                    </a:moveTo>
                    <a:lnTo>
                      <a:pt x="883829" y="0"/>
                    </a:lnTo>
                    <a:lnTo>
                      <a:pt x="883829" y="91440"/>
                    </a:lnTo>
                    <a:lnTo>
                      <a:pt x="0" y="914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404" name="Oval 403">
                <a:extLst>
                  <a:ext uri="{FF2B5EF4-FFF2-40B4-BE49-F238E27FC236}">
                    <a16:creationId xmlns:a16="http://schemas.microsoft.com/office/drawing/2014/main" id="{974B02FB-5E4D-4E3D-AE1D-1A8A79E0E3B8}"/>
                  </a:ext>
                </a:extLst>
              </p:cNvPr>
              <p:cNvSpPr/>
              <p:nvPr/>
            </p:nvSpPr>
            <p:spPr>
              <a:xfrm>
                <a:off x="10121444" y="3003934"/>
                <a:ext cx="495643" cy="495643"/>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405" name="Freeform 105">
                <a:extLst>
                  <a:ext uri="{FF2B5EF4-FFF2-40B4-BE49-F238E27FC236}">
                    <a16:creationId xmlns:a16="http://schemas.microsoft.com/office/drawing/2014/main" id="{22F5B37F-BFD4-48D3-BCE1-E2CBAEBB33E7}"/>
                  </a:ext>
                </a:extLst>
              </p:cNvPr>
              <p:cNvSpPr/>
              <p:nvPr/>
            </p:nvSpPr>
            <p:spPr>
              <a:xfrm>
                <a:off x="9023203" y="3978419"/>
                <a:ext cx="2196267" cy="2676420"/>
              </a:xfrm>
              <a:custGeom>
                <a:avLst/>
                <a:gdLst>
                  <a:gd name="connsiteX0" fmla="*/ 1841976 w 2028052"/>
                  <a:gd name="connsiteY0" fmla="*/ 2379989 h 2471429"/>
                  <a:gd name="connsiteX1" fmla="*/ 2024856 w 2028052"/>
                  <a:gd name="connsiteY1" fmla="*/ 2379989 h 2471429"/>
                  <a:gd name="connsiteX2" fmla="*/ 2024856 w 2028052"/>
                  <a:gd name="connsiteY2" fmla="*/ 2471429 h 2471429"/>
                  <a:gd name="connsiteX3" fmla="*/ 1841976 w 2028052"/>
                  <a:gd name="connsiteY3" fmla="*/ 2471429 h 2471429"/>
                  <a:gd name="connsiteX4" fmla="*/ 842136 w 2028052"/>
                  <a:gd name="connsiteY4" fmla="*/ 2379989 h 2471429"/>
                  <a:gd name="connsiteX5" fmla="*/ 1725965 w 2028052"/>
                  <a:gd name="connsiteY5" fmla="*/ 2379989 h 2471429"/>
                  <a:gd name="connsiteX6" fmla="*/ 1725965 w 2028052"/>
                  <a:gd name="connsiteY6" fmla="*/ 2471429 h 2471429"/>
                  <a:gd name="connsiteX7" fmla="*/ 842136 w 2028052"/>
                  <a:gd name="connsiteY7" fmla="*/ 2471429 h 2471429"/>
                  <a:gd name="connsiteX8" fmla="*/ 0 w 2028052"/>
                  <a:gd name="connsiteY8" fmla="*/ 2379989 h 2471429"/>
                  <a:gd name="connsiteX9" fmla="*/ 731520 w 2028052"/>
                  <a:gd name="connsiteY9" fmla="*/ 2379989 h 2471429"/>
                  <a:gd name="connsiteX10" fmla="*/ 731520 w 2028052"/>
                  <a:gd name="connsiteY10" fmla="*/ 2471429 h 2471429"/>
                  <a:gd name="connsiteX11" fmla="*/ 0 w 2028052"/>
                  <a:gd name="connsiteY11" fmla="*/ 2471429 h 2471429"/>
                  <a:gd name="connsiteX12" fmla="*/ 1841976 w 2028052"/>
                  <a:gd name="connsiteY12" fmla="*/ 2198093 h 2471429"/>
                  <a:gd name="connsiteX13" fmla="*/ 2024856 w 2028052"/>
                  <a:gd name="connsiteY13" fmla="*/ 2198093 h 2471429"/>
                  <a:gd name="connsiteX14" fmla="*/ 2024856 w 2028052"/>
                  <a:gd name="connsiteY14" fmla="*/ 2289533 h 2471429"/>
                  <a:gd name="connsiteX15" fmla="*/ 1841976 w 2028052"/>
                  <a:gd name="connsiteY15" fmla="*/ 2289533 h 2471429"/>
                  <a:gd name="connsiteX16" fmla="*/ 842136 w 2028052"/>
                  <a:gd name="connsiteY16" fmla="*/ 2198093 h 2471429"/>
                  <a:gd name="connsiteX17" fmla="*/ 1725965 w 2028052"/>
                  <a:gd name="connsiteY17" fmla="*/ 2198093 h 2471429"/>
                  <a:gd name="connsiteX18" fmla="*/ 1725965 w 2028052"/>
                  <a:gd name="connsiteY18" fmla="*/ 2289533 h 2471429"/>
                  <a:gd name="connsiteX19" fmla="*/ 842136 w 2028052"/>
                  <a:gd name="connsiteY19" fmla="*/ 2289533 h 2471429"/>
                  <a:gd name="connsiteX20" fmla="*/ 0 w 2028052"/>
                  <a:gd name="connsiteY20" fmla="*/ 2198093 h 2471429"/>
                  <a:gd name="connsiteX21" fmla="*/ 731520 w 2028052"/>
                  <a:gd name="connsiteY21" fmla="*/ 2198093 h 2471429"/>
                  <a:gd name="connsiteX22" fmla="*/ 731520 w 2028052"/>
                  <a:gd name="connsiteY22" fmla="*/ 2289533 h 2471429"/>
                  <a:gd name="connsiteX23" fmla="*/ 0 w 2028052"/>
                  <a:gd name="connsiteY23" fmla="*/ 2289533 h 2471429"/>
                  <a:gd name="connsiteX24" fmla="*/ 1296532 w 2028052"/>
                  <a:gd name="connsiteY24" fmla="*/ 181896 h 2471429"/>
                  <a:gd name="connsiteX25" fmla="*/ 2028052 w 2028052"/>
                  <a:gd name="connsiteY25" fmla="*/ 181896 h 2471429"/>
                  <a:gd name="connsiteX26" fmla="*/ 2028052 w 2028052"/>
                  <a:gd name="connsiteY26" fmla="*/ 273336 h 2471429"/>
                  <a:gd name="connsiteX27" fmla="*/ 1296532 w 2028052"/>
                  <a:gd name="connsiteY27" fmla="*/ 273336 h 2471429"/>
                  <a:gd name="connsiteX28" fmla="*/ 1000829 w 2028052"/>
                  <a:gd name="connsiteY28" fmla="*/ 181896 h 2471429"/>
                  <a:gd name="connsiteX29" fmla="*/ 1183709 w 2028052"/>
                  <a:gd name="connsiteY29" fmla="*/ 181896 h 2471429"/>
                  <a:gd name="connsiteX30" fmla="*/ 1183709 w 2028052"/>
                  <a:gd name="connsiteY30" fmla="*/ 273336 h 2471429"/>
                  <a:gd name="connsiteX31" fmla="*/ 1000829 w 2028052"/>
                  <a:gd name="connsiteY31" fmla="*/ 273336 h 2471429"/>
                  <a:gd name="connsiteX32" fmla="*/ 989 w 2028052"/>
                  <a:gd name="connsiteY32" fmla="*/ 181896 h 2471429"/>
                  <a:gd name="connsiteX33" fmla="*/ 884818 w 2028052"/>
                  <a:gd name="connsiteY33" fmla="*/ 181896 h 2471429"/>
                  <a:gd name="connsiteX34" fmla="*/ 884818 w 2028052"/>
                  <a:gd name="connsiteY34" fmla="*/ 273336 h 2471429"/>
                  <a:gd name="connsiteX35" fmla="*/ 989 w 2028052"/>
                  <a:gd name="connsiteY35" fmla="*/ 273336 h 2471429"/>
                  <a:gd name="connsiteX36" fmla="*/ 1296532 w 2028052"/>
                  <a:gd name="connsiteY36" fmla="*/ 0 h 2471429"/>
                  <a:gd name="connsiteX37" fmla="*/ 2028052 w 2028052"/>
                  <a:gd name="connsiteY37" fmla="*/ 0 h 2471429"/>
                  <a:gd name="connsiteX38" fmla="*/ 2028052 w 2028052"/>
                  <a:gd name="connsiteY38" fmla="*/ 91440 h 2471429"/>
                  <a:gd name="connsiteX39" fmla="*/ 1296532 w 2028052"/>
                  <a:gd name="connsiteY39" fmla="*/ 91440 h 2471429"/>
                  <a:gd name="connsiteX40" fmla="*/ 1000829 w 2028052"/>
                  <a:gd name="connsiteY40" fmla="*/ 0 h 2471429"/>
                  <a:gd name="connsiteX41" fmla="*/ 1183709 w 2028052"/>
                  <a:gd name="connsiteY41" fmla="*/ 0 h 2471429"/>
                  <a:gd name="connsiteX42" fmla="*/ 1183709 w 2028052"/>
                  <a:gd name="connsiteY42" fmla="*/ 91440 h 2471429"/>
                  <a:gd name="connsiteX43" fmla="*/ 1000829 w 2028052"/>
                  <a:gd name="connsiteY43" fmla="*/ 91440 h 2471429"/>
                  <a:gd name="connsiteX44" fmla="*/ 989 w 2028052"/>
                  <a:gd name="connsiteY44" fmla="*/ 0 h 2471429"/>
                  <a:gd name="connsiteX45" fmla="*/ 884818 w 2028052"/>
                  <a:gd name="connsiteY45" fmla="*/ 0 h 2471429"/>
                  <a:gd name="connsiteX46" fmla="*/ 884818 w 2028052"/>
                  <a:gd name="connsiteY46" fmla="*/ 91440 h 2471429"/>
                  <a:gd name="connsiteX47" fmla="*/ 989 w 2028052"/>
                  <a:gd name="connsiteY47" fmla="*/ 91440 h 247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28052" h="2471429">
                    <a:moveTo>
                      <a:pt x="1841976" y="2379989"/>
                    </a:moveTo>
                    <a:lnTo>
                      <a:pt x="2024856" y="2379989"/>
                    </a:lnTo>
                    <a:lnTo>
                      <a:pt x="2024856" y="2471429"/>
                    </a:lnTo>
                    <a:lnTo>
                      <a:pt x="1841976" y="2471429"/>
                    </a:lnTo>
                    <a:close/>
                    <a:moveTo>
                      <a:pt x="842136" y="2379989"/>
                    </a:moveTo>
                    <a:lnTo>
                      <a:pt x="1725965" y="2379989"/>
                    </a:lnTo>
                    <a:lnTo>
                      <a:pt x="1725965" y="2471429"/>
                    </a:lnTo>
                    <a:lnTo>
                      <a:pt x="842136" y="2471429"/>
                    </a:lnTo>
                    <a:close/>
                    <a:moveTo>
                      <a:pt x="0" y="2379989"/>
                    </a:moveTo>
                    <a:lnTo>
                      <a:pt x="731520" y="2379989"/>
                    </a:lnTo>
                    <a:lnTo>
                      <a:pt x="731520" y="2471429"/>
                    </a:lnTo>
                    <a:lnTo>
                      <a:pt x="0" y="2471429"/>
                    </a:lnTo>
                    <a:close/>
                    <a:moveTo>
                      <a:pt x="1841976" y="2198093"/>
                    </a:moveTo>
                    <a:lnTo>
                      <a:pt x="2024856" y="2198093"/>
                    </a:lnTo>
                    <a:lnTo>
                      <a:pt x="2024856" y="2289533"/>
                    </a:lnTo>
                    <a:lnTo>
                      <a:pt x="1841976" y="2289533"/>
                    </a:lnTo>
                    <a:close/>
                    <a:moveTo>
                      <a:pt x="842136" y="2198093"/>
                    </a:moveTo>
                    <a:lnTo>
                      <a:pt x="1725965" y="2198093"/>
                    </a:lnTo>
                    <a:lnTo>
                      <a:pt x="1725965" y="2289533"/>
                    </a:lnTo>
                    <a:lnTo>
                      <a:pt x="842136" y="2289533"/>
                    </a:lnTo>
                    <a:close/>
                    <a:moveTo>
                      <a:pt x="0" y="2198093"/>
                    </a:moveTo>
                    <a:lnTo>
                      <a:pt x="731520" y="2198093"/>
                    </a:lnTo>
                    <a:lnTo>
                      <a:pt x="731520" y="2289533"/>
                    </a:lnTo>
                    <a:lnTo>
                      <a:pt x="0" y="2289533"/>
                    </a:lnTo>
                    <a:close/>
                    <a:moveTo>
                      <a:pt x="1296532" y="181896"/>
                    </a:moveTo>
                    <a:lnTo>
                      <a:pt x="2028052" y="181896"/>
                    </a:lnTo>
                    <a:lnTo>
                      <a:pt x="2028052" y="273336"/>
                    </a:lnTo>
                    <a:lnTo>
                      <a:pt x="1296532" y="273336"/>
                    </a:lnTo>
                    <a:close/>
                    <a:moveTo>
                      <a:pt x="1000829" y="181896"/>
                    </a:moveTo>
                    <a:lnTo>
                      <a:pt x="1183709" y="181896"/>
                    </a:lnTo>
                    <a:lnTo>
                      <a:pt x="1183709" y="273336"/>
                    </a:lnTo>
                    <a:lnTo>
                      <a:pt x="1000829" y="273336"/>
                    </a:lnTo>
                    <a:close/>
                    <a:moveTo>
                      <a:pt x="989" y="181896"/>
                    </a:moveTo>
                    <a:lnTo>
                      <a:pt x="884818" y="181896"/>
                    </a:lnTo>
                    <a:lnTo>
                      <a:pt x="884818" y="273336"/>
                    </a:lnTo>
                    <a:lnTo>
                      <a:pt x="989" y="273336"/>
                    </a:lnTo>
                    <a:close/>
                    <a:moveTo>
                      <a:pt x="1296532" y="0"/>
                    </a:moveTo>
                    <a:lnTo>
                      <a:pt x="2028052" y="0"/>
                    </a:lnTo>
                    <a:lnTo>
                      <a:pt x="2028052" y="91440"/>
                    </a:lnTo>
                    <a:lnTo>
                      <a:pt x="1296532" y="91440"/>
                    </a:lnTo>
                    <a:close/>
                    <a:moveTo>
                      <a:pt x="1000829" y="0"/>
                    </a:moveTo>
                    <a:lnTo>
                      <a:pt x="1183709" y="0"/>
                    </a:lnTo>
                    <a:lnTo>
                      <a:pt x="1183709" y="91440"/>
                    </a:lnTo>
                    <a:lnTo>
                      <a:pt x="1000829" y="91440"/>
                    </a:lnTo>
                    <a:close/>
                    <a:moveTo>
                      <a:pt x="989" y="0"/>
                    </a:moveTo>
                    <a:lnTo>
                      <a:pt x="884818" y="0"/>
                    </a:lnTo>
                    <a:lnTo>
                      <a:pt x="884818" y="91440"/>
                    </a:lnTo>
                    <a:lnTo>
                      <a:pt x="989" y="9144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grpSp>
        <p:grpSp>
          <p:nvGrpSpPr>
            <p:cNvPr id="462" name="Group 461">
              <a:extLst>
                <a:ext uri="{FF2B5EF4-FFF2-40B4-BE49-F238E27FC236}">
                  <a16:creationId xmlns:a16="http://schemas.microsoft.com/office/drawing/2014/main" id="{A314D4EA-0065-4977-901C-54141EDB5E05}"/>
                </a:ext>
              </a:extLst>
            </p:cNvPr>
            <p:cNvGrpSpPr/>
            <p:nvPr/>
          </p:nvGrpSpPr>
          <p:grpSpPr>
            <a:xfrm>
              <a:off x="10227060" y="1613996"/>
              <a:ext cx="1765385" cy="1764287"/>
              <a:chOff x="5783035" y="800475"/>
              <a:chExt cx="10851659" cy="11043330"/>
            </a:xfrm>
          </p:grpSpPr>
          <p:sp>
            <p:nvSpPr>
              <p:cNvPr id="411" name="Freeform 3">
                <a:extLst>
                  <a:ext uri="{FF2B5EF4-FFF2-40B4-BE49-F238E27FC236}">
                    <a16:creationId xmlns:a16="http://schemas.microsoft.com/office/drawing/2014/main" id="{2B95B552-385F-4529-995E-4E8FE5AB6797}"/>
                  </a:ext>
                </a:extLst>
              </p:cNvPr>
              <p:cNvSpPr>
                <a:spLocks noChangeArrowheads="1"/>
              </p:cNvSpPr>
              <p:nvPr/>
            </p:nvSpPr>
            <p:spPr bwMode="auto">
              <a:xfrm>
                <a:off x="14412699" y="3422088"/>
                <a:ext cx="418859" cy="1583226"/>
              </a:xfrm>
              <a:custGeom>
                <a:avLst/>
                <a:gdLst>
                  <a:gd name="connsiteX0" fmla="*/ 391186 w 418859"/>
                  <a:gd name="connsiteY0" fmla="*/ 753 h 1583226"/>
                  <a:gd name="connsiteX1" fmla="*/ 417911 w 418859"/>
                  <a:gd name="connsiteY1" fmla="*/ 43876 h 1583226"/>
                  <a:gd name="connsiteX2" fmla="*/ 264122 w 418859"/>
                  <a:gd name="connsiteY2" fmla="*/ 712854 h 1583226"/>
                  <a:gd name="connsiteX3" fmla="*/ 333181 w 418859"/>
                  <a:gd name="connsiteY3" fmla="*/ 729020 h 1583226"/>
                  <a:gd name="connsiteX4" fmla="*/ 238653 w 418859"/>
                  <a:gd name="connsiteY4" fmla="*/ 1131020 h 1583226"/>
                  <a:gd name="connsiteX5" fmla="*/ 236521 w 418859"/>
                  <a:gd name="connsiteY5" fmla="*/ 1130528 h 1583226"/>
                  <a:gd name="connsiteX6" fmla="*/ 224890 w 418859"/>
                  <a:gd name="connsiteY6" fmla="*/ 1149132 h 1583226"/>
                  <a:gd name="connsiteX7" fmla="*/ 199964 w 418859"/>
                  <a:gd name="connsiteY7" fmla="*/ 1162414 h 1583226"/>
                  <a:gd name="connsiteX8" fmla="*/ 160807 w 418859"/>
                  <a:gd name="connsiteY8" fmla="*/ 1162275 h 1583226"/>
                  <a:gd name="connsiteX9" fmla="*/ 70495 w 418859"/>
                  <a:gd name="connsiteY9" fmla="*/ 1555131 h 1583226"/>
                  <a:gd name="connsiteX10" fmla="*/ 35949 w 418859"/>
                  <a:gd name="connsiteY10" fmla="*/ 1583226 h 1583226"/>
                  <a:gd name="connsiteX11" fmla="*/ 27475 w 418859"/>
                  <a:gd name="connsiteY11" fmla="*/ 1582572 h 1583226"/>
                  <a:gd name="connsiteX12" fmla="*/ 751 w 418859"/>
                  <a:gd name="connsiteY12" fmla="*/ 1539450 h 1583226"/>
                  <a:gd name="connsiteX13" fmla="*/ 91099 w 418859"/>
                  <a:gd name="connsiteY13" fmla="*/ 1146268 h 1583226"/>
                  <a:gd name="connsiteX14" fmla="*/ 68548 w 418859"/>
                  <a:gd name="connsiteY14" fmla="*/ 1130930 h 1583226"/>
                  <a:gd name="connsiteX15" fmla="*/ 50160 w 418859"/>
                  <a:gd name="connsiteY15" fmla="*/ 1086492 h 1583226"/>
                  <a:gd name="connsiteX16" fmla="*/ 52959 w 418859"/>
                  <a:gd name="connsiteY16" fmla="*/ 1081949 h 1583226"/>
                  <a:gd name="connsiteX17" fmla="*/ 146095 w 418859"/>
                  <a:gd name="connsiteY17" fmla="*/ 685225 h 1583226"/>
                  <a:gd name="connsiteX18" fmla="*/ 194440 w 418859"/>
                  <a:gd name="connsiteY18" fmla="*/ 696542 h 1583226"/>
                  <a:gd name="connsiteX19" fmla="*/ 348167 w 418859"/>
                  <a:gd name="connsiteY19" fmla="*/ 27542 h 1583226"/>
                  <a:gd name="connsiteX20" fmla="*/ 391186 w 418859"/>
                  <a:gd name="connsiteY20" fmla="*/ 753 h 158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8859" h="1583226">
                    <a:moveTo>
                      <a:pt x="391186" y="753"/>
                    </a:moveTo>
                    <a:cubicBezTo>
                      <a:pt x="410089" y="5327"/>
                      <a:pt x="422473" y="24928"/>
                      <a:pt x="417911" y="43876"/>
                    </a:cubicBezTo>
                    <a:lnTo>
                      <a:pt x="264122" y="712854"/>
                    </a:lnTo>
                    <a:lnTo>
                      <a:pt x="333181" y="729020"/>
                    </a:lnTo>
                    <a:lnTo>
                      <a:pt x="238653" y="1131020"/>
                    </a:lnTo>
                    <a:lnTo>
                      <a:pt x="236521" y="1130528"/>
                    </a:lnTo>
                    <a:lnTo>
                      <a:pt x="224890" y="1149132"/>
                    </a:lnTo>
                    <a:cubicBezTo>
                      <a:pt x="218761" y="1154584"/>
                      <a:pt x="210425" y="1159134"/>
                      <a:pt x="199964" y="1162414"/>
                    </a:cubicBezTo>
                    <a:lnTo>
                      <a:pt x="160807" y="1162275"/>
                    </a:lnTo>
                    <a:lnTo>
                      <a:pt x="70495" y="1555131"/>
                    </a:lnTo>
                    <a:cubicBezTo>
                      <a:pt x="66584" y="1572118"/>
                      <a:pt x="51592" y="1583226"/>
                      <a:pt x="35949" y="1583226"/>
                    </a:cubicBezTo>
                    <a:cubicBezTo>
                      <a:pt x="32690" y="1583226"/>
                      <a:pt x="30082" y="1582572"/>
                      <a:pt x="27475" y="1582572"/>
                    </a:cubicBezTo>
                    <a:cubicBezTo>
                      <a:pt x="8573" y="1577999"/>
                      <a:pt x="-3160" y="1558398"/>
                      <a:pt x="751" y="1539450"/>
                    </a:cubicBezTo>
                    <a:lnTo>
                      <a:pt x="91099" y="1146268"/>
                    </a:lnTo>
                    <a:lnTo>
                      <a:pt x="68548" y="1130930"/>
                    </a:lnTo>
                    <a:cubicBezTo>
                      <a:pt x="52857" y="1116172"/>
                      <a:pt x="46972" y="1100266"/>
                      <a:pt x="50160" y="1086492"/>
                    </a:cubicBezTo>
                    <a:lnTo>
                      <a:pt x="52959" y="1081949"/>
                    </a:lnTo>
                    <a:lnTo>
                      <a:pt x="146095" y="685225"/>
                    </a:lnTo>
                    <a:lnTo>
                      <a:pt x="194440" y="696542"/>
                    </a:lnTo>
                    <a:lnTo>
                      <a:pt x="348167" y="27542"/>
                    </a:lnTo>
                    <a:cubicBezTo>
                      <a:pt x="352729" y="8594"/>
                      <a:pt x="371632" y="-3167"/>
                      <a:pt x="391186" y="753"/>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412" name="Freeform 4">
                <a:extLst>
                  <a:ext uri="{FF2B5EF4-FFF2-40B4-BE49-F238E27FC236}">
                    <a16:creationId xmlns:a16="http://schemas.microsoft.com/office/drawing/2014/main" id="{BA88D334-F2B6-4551-9204-C294AB685D95}"/>
                  </a:ext>
                </a:extLst>
              </p:cNvPr>
              <p:cNvSpPr>
                <a:spLocks noChangeArrowheads="1"/>
              </p:cNvSpPr>
              <p:nvPr/>
            </p:nvSpPr>
            <p:spPr bwMode="auto">
              <a:xfrm>
                <a:off x="13949425" y="3315518"/>
                <a:ext cx="418439" cy="1583226"/>
              </a:xfrm>
              <a:custGeom>
                <a:avLst/>
                <a:gdLst>
                  <a:gd name="connsiteX0" fmla="*/ 390732 w 418439"/>
                  <a:gd name="connsiteY0" fmla="*/ 753 h 1583226"/>
                  <a:gd name="connsiteX1" fmla="*/ 417457 w 418439"/>
                  <a:gd name="connsiteY1" fmla="*/ 43894 h 1583226"/>
                  <a:gd name="connsiteX2" fmla="*/ 297457 w 418439"/>
                  <a:gd name="connsiteY2" fmla="*/ 567089 h 1583226"/>
                  <a:gd name="connsiteX3" fmla="*/ 361530 w 418439"/>
                  <a:gd name="connsiteY3" fmla="*/ 582123 h 1583226"/>
                  <a:gd name="connsiteX4" fmla="*/ 267222 w 418439"/>
                  <a:gd name="connsiteY4" fmla="*/ 984123 h 1583226"/>
                  <a:gd name="connsiteX5" fmla="*/ 264491 w 418439"/>
                  <a:gd name="connsiteY5" fmla="*/ 983484 h 1583226"/>
                  <a:gd name="connsiteX6" fmla="*/ 253043 w 418439"/>
                  <a:gd name="connsiteY6" fmla="*/ 1001894 h 1583226"/>
                  <a:gd name="connsiteX7" fmla="*/ 228468 w 418439"/>
                  <a:gd name="connsiteY7" fmla="*/ 1014927 h 1583226"/>
                  <a:gd name="connsiteX8" fmla="*/ 194714 w 418439"/>
                  <a:gd name="connsiteY8" fmla="*/ 1015046 h 1583226"/>
                  <a:gd name="connsiteX9" fmla="*/ 70693 w 418439"/>
                  <a:gd name="connsiteY9" fmla="*/ 1555772 h 1583226"/>
                  <a:gd name="connsiteX10" fmla="*/ 35495 w 418439"/>
                  <a:gd name="connsiteY10" fmla="*/ 1583226 h 1583226"/>
                  <a:gd name="connsiteX11" fmla="*/ 27673 w 418439"/>
                  <a:gd name="connsiteY11" fmla="*/ 1582572 h 1583226"/>
                  <a:gd name="connsiteX12" fmla="*/ 949 w 418439"/>
                  <a:gd name="connsiteY12" fmla="*/ 1540085 h 1583226"/>
                  <a:gd name="connsiteX13" fmla="*/ 124435 w 418439"/>
                  <a:gd name="connsiteY13" fmla="*/ 1002467 h 1583226"/>
                  <a:gd name="connsiteX14" fmla="*/ 96802 w 418439"/>
                  <a:gd name="connsiteY14" fmla="*/ 983598 h 1583226"/>
                  <a:gd name="connsiteX15" fmla="*/ 78796 w 418439"/>
                  <a:gd name="connsiteY15" fmla="*/ 939379 h 1583226"/>
                  <a:gd name="connsiteX16" fmla="*/ 80946 w 418439"/>
                  <a:gd name="connsiteY16" fmla="*/ 935962 h 1583226"/>
                  <a:gd name="connsiteX17" fmla="*/ 174878 w 418439"/>
                  <a:gd name="connsiteY17" fmla="*/ 538328 h 1583226"/>
                  <a:gd name="connsiteX18" fmla="*/ 228171 w 418439"/>
                  <a:gd name="connsiteY18" fmla="*/ 550833 h 1583226"/>
                  <a:gd name="connsiteX19" fmla="*/ 348364 w 418439"/>
                  <a:gd name="connsiteY19" fmla="*/ 27552 h 1583226"/>
                  <a:gd name="connsiteX20" fmla="*/ 390732 w 418439"/>
                  <a:gd name="connsiteY20" fmla="*/ 753 h 158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8439" h="1583226">
                    <a:moveTo>
                      <a:pt x="390732" y="753"/>
                    </a:moveTo>
                    <a:cubicBezTo>
                      <a:pt x="410287" y="5328"/>
                      <a:pt x="422019" y="24284"/>
                      <a:pt x="417457" y="43894"/>
                    </a:cubicBezTo>
                    <a:lnTo>
                      <a:pt x="297457" y="567089"/>
                    </a:lnTo>
                    <a:lnTo>
                      <a:pt x="361530" y="582123"/>
                    </a:lnTo>
                    <a:lnTo>
                      <a:pt x="267222" y="984123"/>
                    </a:lnTo>
                    <a:lnTo>
                      <a:pt x="264491" y="983484"/>
                    </a:lnTo>
                    <a:lnTo>
                      <a:pt x="253043" y="1001894"/>
                    </a:lnTo>
                    <a:cubicBezTo>
                      <a:pt x="246963" y="1007339"/>
                      <a:pt x="238734" y="1011826"/>
                      <a:pt x="228468" y="1014927"/>
                    </a:cubicBezTo>
                    <a:lnTo>
                      <a:pt x="194714" y="1015046"/>
                    </a:lnTo>
                    <a:lnTo>
                      <a:pt x="70693" y="1555772"/>
                    </a:lnTo>
                    <a:cubicBezTo>
                      <a:pt x="66782" y="1572767"/>
                      <a:pt x="51790" y="1583226"/>
                      <a:pt x="35495" y="1583226"/>
                    </a:cubicBezTo>
                    <a:cubicBezTo>
                      <a:pt x="32887" y="1583226"/>
                      <a:pt x="30280" y="1583226"/>
                      <a:pt x="27673" y="1582572"/>
                    </a:cubicBezTo>
                    <a:cubicBezTo>
                      <a:pt x="8770" y="1577996"/>
                      <a:pt x="-3614" y="1559694"/>
                      <a:pt x="949" y="1540085"/>
                    </a:cubicBezTo>
                    <a:lnTo>
                      <a:pt x="124435" y="1002467"/>
                    </a:lnTo>
                    <a:lnTo>
                      <a:pt x="96802" y="983598"/>
                    </a:lnTo>
                    <a:cubicBezTo>
                      <a:pt x="81159" y="968913"/>
                      <a:pt x="75455" y="953085"/>
                      <a:pt x="78796" y="939379"/>
                    </a:cubicBezTo>
                    <a:lnTo>
                      <a:pt x="80946" y="935962"/>
                    </a:lnTo>
                    <a:lnTo>
                      <a:pt x="174878" y="538328"/>
                    </a:lnTo>
                    <a:lnTo>
                      <a:pt x="228171" y="550833"/>
                    </a:lnTo>
                    <a:lnTo>
                      <a:pt x="348364" y="27552"/>
                    </a:lnTo>
                    <a:cubicBezTo>
                      <a:pt x="352927" y="8597"/>
                      <a:pt x="371830" y="-3169"/>
                      <a:pt x="390732" y="753"/>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413" name="Freeform 5">
                <a:extLst>
                  <a:ext uri="{FF2B5EF4-FFF2-40B4-BE49-F238E27FC236}">
                    <a16:creationId xmlns:a16="http://schemas.microsoft.com/office/drawing/2014/main" id="{24AEDEFD-A6D6-4324-938D-8B83D7386807}"/>
                  </a:ext>
                </a:extLst>
              </p:cNvPr>
              <p:cNvSpPr>
                <a:spLocks noChangeArrowheads="1"/>
              </p:cNvSpPr>
              <p:nvPr/>
            </p:nvSpPr>
            <p:spPr bwMode="auto">
              <a:xfrm>
                <a:off x="13485243" y="3209365"/>
                <a:ext cx="418857" cy="1582806"/>
              </a:xfrm>
              <a:custGeom>
                <a:avLst/>
                <a:gdLst>
                  <a:gd name="connsiteX0" fmla="*/ 391185 w 418857"/>
                  <a:gd name="connsiteY0" fmla="*/ 985 h 1582806"/>
                  <a:gd name="connsiteX1" fmla="*/ 417909 w 418857"/>
                  <a:gd name="connsiteY1" fmla="*/ 44090 h 1582806"/>
                  <a:gd name="connsiteX2" fmla="*/ 332179 w 418857"/>
                  <a:gd name="connsiteY2" fmla="*/ 416861 h 1582806"/>
                  <a:gd name="connsiteX3" fmla="*/ 396547 w 418857"/>
                  <a:gd name="connsiteY3" fmla="*/ 431929 h 1582806"/>
                  <a:gd name="connsiteX4" fmla="*/ 302684 w 418857"/>
                  <a:gd name="connsiteY4" fmla="*/ 831099 h 1582806"/>
                  <a:gd name="connsiteX5" fmla="*/ 302824 w 418857"/>
                  <a:gd name="connsiteY5" fmla="*/ 832589 h 1582806"/>
                  <a:gd name="connsiteX6" fmla="*/ 302041 w 418857"/>
                  <a:gd name="connsiteY6" fmla="*/ 833832 h 1582806"/>
                  <a:gd name="connsiteX7" fmla="*/ 302019 w 418857"/>
                  <a:gd name="connsiteY7" fmla="*/ 833926 h 1582806"/>
                  <a:gd name="connsiteX8" fmla="*/ 301986 w 418857"/>
                  <a:gd name="connsiteY8" fmla="*/ 833919 h 1582806"/>
                  <a:gd name="connsiteX9" fmla="*/ 291137 w 418857"/>
                  <a:gd name="connsiteY9" fmla="*/ 851150 h 1582806"/>
                  <a:gd name="connsiteX10" fmla="*/ 266211 w 418857"/>
                  <a:gd name="connsiteY10" fmla="*/ 864081 h 1582806"/>
                  <a:gd name="connsiteX11" fmla="*/ 229227 w 418857"/>
                  <a:gd name="connsiteY11" fmla="*/ 864517 h 1582806"/>
                  <a:gd name="connsiteX12" fmla="*/ 70494 w 418857"/>
                  <a:gd name="connsiteY12" fmla="*/ 1554723 h 1582806"/>
                  <a:gd name="connsiteX13" fmla="*/ 35948 w 418857"/>
                  <a:gd name="connsiteY13" fmla="*/ 1582806 h 1582806"/>
                  <a:gd name="connsiteX14" fmla="*/ 28126 w 418857"/>
                  <a:gd name="connsiteY14" fmla="*/ 1581500 h 1582806"/>
                  <a:gd name="connsiteX15" fmla="*/ 750 w 418857"/>
                  <a:gd name="connsiteY15" fmla="*/ 1539048 h 1582806"/>
                  <a:gd name="connsiteX16" fmla="*/ 159377 w 418857"/>
                  <a:gd name="connsiteY16" fmla="*/ 850300 h 1582806"/>
                  <a:gd name="connsiteX17" fmla="*/ 134795 w 418857"/>
                  <a:gd name="connsiteY17" fmla="*/ 833405 h 1582806"/>
                  <a:gd name="connsiteX18" fmla="*/ 118521 w 418857"/>
                  <a:gd name="connsiteY18" fmla="*/ 810928 h 1582806"/>
                  <a:gd name="connsiteX19" fmla="*/ 116535 w 418857"/>
                  <a:gd name="connsiteY19" fmla="*/ 790507 h 1582806"/>
                  <a:gd name="connsiteX20" fmla="*/ 114933 w 418857"/>
                  <a:gd name="connsiteY20" fmla="*/ 790132 h 1582806"/>
                  <a:gd name="connsiteX21" fmla="*/ 209461 w 418857"/>
                  <a:gd name="connsiteY21" fmla="*/ 388134 h 1582806"/>
                  <a:gd name="connsiteX22" fmla="*/ 262936 w 418857"/>
                  <a:gd name="connsiteY22" fmla="*/ 400652 h 1582806"/>
                  <a:gd name="connsiteX23" fmla="*/ 348817 w 418857"/>
                  <a:gd name="connsiteY23" fmla="*/ 27762 h 1582806"/>
                  <a:gd name="connsiteX24" fmla="*/ 391185 w 418857"/>
                  <a:gd name="connsiteY24" fmla="*/ 985 h 158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8857" h="1582806">
                    <a:moveTo>
                      <a:pt x="391185" y="985"/>
                    </a:moveTo>
                    <a:cubicBezTo>
                      <a:pt x="410088" y="5557"/>
                      <a:pt x="422472" y="24497"/>
                      <a:pt x="417909" y="44090"/>
                    </a:cubicBezTo>
                    <a:lnTo>
                      <a:pt x="332179" y="416861"/>
                    </a:lnTo>
                    <a:lnTo>
                      <a:pt x="396547" y="431929"/>
                    </a:lnTo>
                    <a:lnTo>
                      <a:pt x="302684" y="831099"/>
                    </a:lnTo>
                    <a:lnTo>
                      <a:pt x="302824" y="832589"/>
                    </a:lnTo>
                    <a:lnTo>
                      <a:pt x="302041" y="833832"/>
                    </a:lnTo>
                    <a:lnTo>
                      <a:pt x="302019" y="833926"/>
                    </a:lnTo>
                    <a:lnTo>
                      <a:pt x="301986" y="833919"/>
                    </a:lnTo>
                    <a:lnTo>
                      <a:pt x="291137" y="851150"/>
                    </a:lnTo>
                    <a:cubicBezTo>
                      <a:pt x="285008" y="856534"/>
                      <a:pt x="276672" y="860981"/>
                      <a:pt x="266211" y="864081"/>
                    </a:cubicBezTo>
                    <a:lnTo>
                      <a:pt x="229227" y="864517"/>
                    </a:lnTo>
                    <a:lnTo>
                      <a:pt x="70494" y="1554723"/>
                    </a:lnTo>
                    <a:cubicBezTo>
                      <a:pt x="66583" y="1571050"/>
                      <a:pt x="52243" y="1582806"/>
                      <a:pt x="35948" y="1582806"/>
                    </a:cubicBezTo>
                    <a:cubicBezTo>
                      <a:pt x="33340" y="1582806"/>
                      <a:pt x="30733" y="1582153"/>
                      <a:pt x="28126" y="1581500"/>
                    </a:cubicBezTo>
                    <a:cubicBezTo>
                      <a:pt x="8572" y="1577581"/>
                      <a:pt x="-3161" y="1557988"/>
                      <a:pt x="750" y="1539048"/>
                    </a:cubicBezTo>
                    <a:lnTo>
                      <a:pt x="159377" y="850300"/>
                    </a:lnTo>
                    <a:lnTo>
                      <a:pt x="134795" y="833405"/>
                    </a:lnTo>
                    <a:cubicBezTo>
                      <a:pt x="126949" y="826062"/>
                      <a:pt x="121555" y="818434"/>
                      <a:pt x="118521" y="810928"/>
                    </a:cubicBezTo>
                    <a:lnTo>
                      <a:pt x="116535" y="790507"/>
                    </a:lnTo>
                    <a:lnTo>
                      <a:pt x="114933" y="790132"/>
                    </a:lnTo>
                    <a:lnTo>
                      <a:pt x="209461" y="388134"/>
                    </a:lnTo>
                    <a:lnTo>
                      <a:pt x="262936" y="400652"/>
                    </a:lnTo>
                    <a:lnTo>
                      <a:pt x="348817" y="27762"/>
                    </a:lnTo>
                    <a:cubicBezTo>
                      <a:pt x="352728" y="8169"/>
                      <a:pt x="372283" y="-3587"/>
                      <a:pt x="391185" y="985"/>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414" name="Freeform 6">
                <a:extLst>
                  <a:ext uri="{FF2B5EF4-FFF2-40B4-BE49-F238E27FC236}">
                    <a16:creationId xmlns:a16="http://schemas.microsoft.com/office/drawing/2014/main" id="{371FF6AE-FD78-407B-A2E4-58877DFDB211}"/>
                  </a:ext>
                </a:extLst>
              </p:cNvPr>
              <p:cNvSpPr>
                <a:spLocks noChangeArrowheads="1"/>
              </p:cNvSpPr>
              <p:nvPr/>
            </p:nvSpPr>
            <p:spPr bwMode="auto">
              <a:xfrm>
                <a:off x="13646260" y="3660750"/>
                <a:ext cx="1082341" cy="693740"/>
              </a:xfrm>
              <a:custGeom>
                <a:avLst/>
                <a:gdLst>
                  <a:gd name="connsiteX0" fmla="*/ 943954 w 1082341"/>
                  <a:gd name="connsiteY0" fmla="*/ 507069 h 693740"/>
                  <a:gd name="connsiteX1" fmla="*/ 1082341 w 1082341"/>
                  <a:gd name="connsiteY1" fmla="*/ 554419 h 693740"/>
                  <a:gd name="connsiteX2" fmla="*/ 1050975 w 1082341"/>
                  <a:gd name="connsiteY2" fmla="*/ 689886 h 693740"/>
                  <a:gd name="connsiteX3" fmla="*/ 864091 w 1082341"/>
                  <a:gd name="connsiteY3" fmla="*/ 646901 h 693740"/>
                  <a:gd name="connsiteX4" fmla="*/ 896110 w 1082341"/>
                  <a:gd name="connsiteY4" fmla="*/ 510783 h 693740"/>
                  <a:gd name="connsiteX5" fmla="*/ 943954 w 1082341"/>
                  <a:gd name="connsiteY5" fmla="*/ 507069 h 693740"/>
                  <a:gd name="connsiteX6" fmla="*/ 509119 w 1082341"/>
                  <a:gd name="connsiteY6" fmla="*/ 256132 h 693740"/>
                  <a:gd name="connsiteX7" fmla="*/ 647414 w 1082341"/>
                  <a:gd name="connsiteY7" fmla="*/ 303358 h 693740"/>
                  <a:gd name="connsiteX8" fmla="*/ 616048 w 1082341"/>
                  <a:gd name="connsiteY8" fmla="*/ 439256 h 693740"/>
                  <a:gd name="connsiteX9" fmla="*/ 429164 w 1082341"/>
                  <a:gd name="connsiteY9" fmla="*/ 395481 h 693740"/>
                  <a:gd name="connsiteX10" fmla="*/ 461183 w 1082341"/>
                  <a:gd name="connsiteY10" fmla="*/ 259583 h 693740"/>
                  <a:gd name="connsiteX11" fmla="*/ 509119 w 1082341"/>
                  <a:gd name="connsiteY11" fmla="*/ 256132 h 693740"/>
                  <a:gd name="connsiteX12" fmla="*/ 79727 w 1082341"/>
                  <a:gd name="connsiteY12" fmla="*/ 135 h 693740"/>
                  <a:gd name="connsiteX13" fmla="*/ 218252 w 1082341"/>
                  <a:gd name="connsiteY13" fmla="*/ 47485 h 693740"/>
                  <a:gd name="connsiteX14" fmla="*/ 186328 w 1082341"/>
                  <a:gd name="connsiteY14" fmla="*/ 182952 h 693740"/>
                  <a:gd name="connsiteX15" fmla="*/ 0 w 1082341"/>
                  <a:gd name="connsiteY15" fmla="*/ 139316 h 693740"/>
                  <a:gd name="connsiteX16" fmla="*/ 31923 w 1082341"/>
                  <a:gd name="connsiteY16" fmla="*/ 3849 h 693740"/>
                  <a:gd name="connsiteX17" fmla="*/ 79727 w 1082341"/>
                  <a:gd name="connsiteY17" fmla="*/ 135 h 69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2341" h="693740">
                    <a:moveTo>
                      <a:pt x="943954" y="507069"/>
                    </a:moveTo>
                    <a:cubicBezTo>
                      <a:pt x="993391" y="508748"/>
                      <a:pt x="1045584" y="526088"/>
                      <a:pt x="1082341" y="554419"/>
                    </a:cubicBezTo>
                    <a:lnTo>
                      <a:pt x="1050975" y="689886"/>
                    </a:lnTo>
                    <a:cubicBezTo>
                      <a:pt x="990205" y="702260"/>
                      <a:pt x="913099" y="684024"/>
                      <a:pt x="864091" y="646901"/>
                    </a:cubicBezTo>
                    <a:lnTo>
                      <a:pt x="896110" y="510783"/>
                    </a:lnTo>
                    <a:cubicBezTo>
                      <a:pt x="911303" y="507690"/>
                      <a:pt x="927475" y="506509"/>
                      <a:pt x="943954" y="507069"/>
                    </a:cubicBezTo>
                    <a:close/>
                    <a:moveTo>
                      <a:pt x="509119" y="256132"/>
                    </a:moveTo>
                    <a:cubicBezTo>
                      <a:pt x="558709" y="257908"/>
                      <a:pt x="611148" y="274937"/>
                      <a:pt x="647414" y="303358"/>
                    </a:cubicBezTo>
                    <a:lnTo>
                      <a:pt x="616048" y="439256"/>
                    </a:lnTo>
                    <a:cubicBezTo>
                      <a:pt x="555278" y="451670"/>
                      <a:pt x="478172" y="433376"/>
                      <a:pt x="429164" y="395481"/>
                    </a:cubicBezTo>
                    <a:lnTo>
                      <a:pt x="461183" y="259583"/>
                    </a:lnTo>
                    <a:cubicBezTo>
                      <a:pt x="476375" y="256643"/>
                      <a:pt x="492589" y="255540"/>
                      <a:pt x="509119" y="256132"/>
                    </a:cubicBezTo>
                    <a:close/>
                    <a:moveTo>
                      <a:pt x="79727" y="135"/>
                    </a:moveTo>
                    <a:cubicBezTo>
                      <a:pt x="129200" y="1814"/>
                      <a:pt x="181605" y="19154"/>
                      <a:pt x="218252" y="47485"/>
                    </a:cubicBezTo>
                    <a:lnTo>
                      <a:pt x="186328" y="182952"/>
                    </a:lnTo>
                    <a:cubicBezTo>
                      <a:pt x="125739" y="195326"/>
                      <a:pt x="48862" y="177090"/>
                      <a:pt x="0" y="139316"/>
                    </a:cubicBezTo>
                    <a:lnTo>
                      <a:pt x="31923" y="3849"/>
                    </a:lnTo>
                    <a:cubicBezTo>
                      <a:pt x="47071" y="756"/>
                      <a:pt x="63236" y="-425"/>
                      <a:pt x="79727" y="135"/>
                    </a:cubicBezTo>
                    <a:close/>
                  </a:path>
                </a:pathLst>
              </a:custGeom>
              <a:solidFill>
                <a:schemeClr val="accent2">
                  <a:lumMod val="7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415" name="Freeform 7">
                <a:extLst>
                  <a:ext uri="{FF2B5EF4-FFF2-40B4-BE49-F238E27FC236}">
                    <a16:creationId xmlns:a16="http://schemas.microsoft.com/office/drawing/2014/main" id="{2A7D330B-38C3-4FA0-89E9-853E881F4E71}"/>
                  </a:ext>
                </a:extLst>
              </p:cNvPr>
              <p:cNvSpPr>
                <a:spLocks noChangeArrowheads="1"/>
              </p:cNvSpPr>
              <p:nvPr/>
            </p:nvSpPr>
            <p:spPr bwMode="auto">
              <a:xfrm>
                <a:off x="13620336" y="3024318"/>
                <a:ext cx="448676" cy="758570"/>
              </a:xfrm>
              <a:custGeom>
                <a:avLst/>
                <a:gdLst>
                  <a:gd name="connsiteX0" fmla="*/ 147171 w 448676"/>
                  <a:gd name="connsiteY0" fmla="*/ 0 h 758570"/>
                  <a:gd name="connsiteX1" fmla="*/ 448676 w 448676"/>
                  <a:gd name="connsiteY1" fmla="*/ 71326 h 758570"/>
                  <a:gd name="connsiteX2" fmla="*/ 302891 w 448676"/>
                  <a:gd name="connsiteY2" fmla="*/ 693446 h 758570"/>
                  <a:gd name="connsiteX3" fmla="*/ 303545 w 448676"/>
                  <a:gd name="connsiteY3" fmla="*/ 700279 h 758570"/>
                  <a:gd name="connsiteX4" fmla="*/ 244958 w 448676"/>
                  <a:gd name="connsiteY4" fmla="*/ 751128 h 758570"/>
                  <a:gd name="connsiteX5" fmla="*/ 30899 w 448676"/>
                  <a:gd name="connsiteY5" fmla="*/ 701091 h 758570"/>
                  <a:gd name="connsiteX6" fmla="*/ 4377 w 448676"/>
                  <a:gd name="connsiteY6" fmla="*/ 664823 h 758570"/>
                  <a:gd name="connsiteX7" fmla="*/ 1130 w 448676"/>
                  <a:gd name="connsiteY7" fmla="*/ 632385 h 758570"/>
                  <a:gd name="connsiteX8" fmla="*/ 0 w 448676"/>
                  <a:gd name="connsiteY8" fmla="*/ 632122 h 75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676" h="758570">
                    <a:moveTo>
                      <a:pt x="147171" y="0"/>
                    </a:moveTo>
                    <a:lnTo>
                      <a:pt x="448676" y="71326"/>
                    </a:lnTo>
                    <a:lnTo>
                      <a:pt x="302891" y="693446"/>
                    </a:lnTo>
                    <a:lnTo>
                      <a:pt x="303545" y="700279"/>
                    </a:lnTo>
                    <a:cubicBezTo>
                      <a:pt x="298309" y="722373"/>
                      <a:pt x="278343" y="741056"/>
                      <a:pt x="244958" y="751128"/>
                    </a:cubicBezTo>
                    <a:cubicBezTo>
                      <a:pt x="177532" y="771272"/>
                      <a:pt x="81959" y="749178"/>
                      <a:pt x="30899" y="701091"/>
                    </a:cubicBezTo>
                    <a:cubicBezTo>
                      <a:pt x="18134" y="689232"/>
                      <a:pt x="9338" y="676926"/>
                      <a:pt x="4377" y="664823"/>
                    </a:cubicBezTo>
                    <a:lnTo>
                      <a:pt x="1130" y="632385"/>
                    </a:lnTo>
                    <a:lnTo>
                      <a:pt x="0" y="632122"/>
                    </a:ln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416" name="Freeform 8">
                <a:extLst>
                  <a:ext uri="{FF2B5EF4-FFF2-40B4-BE49-F238E27FC236}">
                    <a16:creationId xmlns:a16="http://schemas.microsoft.com/office/drawing/2014/main" id="{1BF12DCC-A2B0-4F57-A308-D58C4DD57A92}"/>
                  </a:ext>
                </a:extLst>
              </p:cNvPr>
              <p:cNvSpPr>
                <a:spLocks noChangeArrowheads="1"/>
              </p:cNvSpPr>
              <p:nvPr/>
            </p:nvSpPr>
            <p:spPr bwMode="auto">
              <a:xfrm>
                <a:off x="14046524" y="3277785"/>
                <a:ext cx="451653" cy="761727"/>
              </a:xfrm>
              <a:custGeom>
                <a:avLst/>
                <a:gdLst>
                  <a:gd name="connsiteX0" fmla="*/ 150362 w 451653"/>
                  <a:gd name="connsiteY0" fmla="*/ 0 h 761727"/>
                  <a:gd name="connsiteX1" fmla="*/ 451653 w 451653"/>
                  <a:gd name="connsiteY1" fmla="*/ 71260 h 761727"/>
                  <a:gd name="connsiteX2" fmla="*/ 304268 w 451653"/>
                  <a:gd name="connsiteY2" fmla="*/ 702140 h 761727"/>
                  <a:gd name="connsiteX3" fmla="*/ 303865 w 451653"/>
                  <a:gd name="connsiteY3" fmla="*/ 702046 h 761727"/>
                  <a:gd name="connsiteX4" fmla="*/ 303970 w 451653"/>
                  <a:gd name="connsiteY4" fmla="*/ 703160 h 761727"/>
                  <a:gd name="connsiteX5" fmla="*/ 245055 w 451653"/>
                  <a:gd name="connsiteY5" fmla="*/ 754659 h 761727"/>
                  <a:gd name="connsiteX6" fmla="*/ 31650 w 451653"/>
                  <a:gd name="connsiteY6" fmla="*/ 703972 h 761727"/>
                  <a:gd name="connsiteX7" fmla="*/ 1374 w 451653"/>
                  <a:gd name="connsiteY7" fmla="*/ 632898 h 761727"/>
                  <a:gd name="connsiteX8" fmla="*/ 3422 w 451653"/>
                  <a:gd name="connsiteY8" fmla="*/ 629632 h 76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53" h="761727">
                    <a:moveTo>
                      <a:pt x="150362" y="0"/>
                    </a:moveTo>
                    <a:lnTo>
                      <a:pt x="451653" y="71260"/>
                    </a:lnTo>
                    <a:lnTo>
                      <a:pt x="304268" y="702140"/>
                    </a:lnTo>
                    <a:lnTo>
                      <a:pt x="303865" y="702046"/>
                    </a:lnTo>
                    <a:lnTo>
                      <a:pt x="303970" y="703160"/>
                    </a:lnTo>
                    <a:cubicBezTo>
                      <a:pt x="298733" y="725417"/>
                      <a:pt x="278767" y="744261"/>
                      <a:pt x="245055" y="754659"/>
                    </a:cubicBezTo>
                    <a:cubicBezTo>
                      <a:pt x="178284" y="774153"/>
                      <a:pt x="82710" y="752059"/>
                      <a:pt x="31650" y="703972"/>
                    </a:cubicBezTo>
                    <a:cubicBezTo>
                      <a:pt x="5793" y="680579"/>
                      <a:pt x="-3862" y="655073"/>
                      <a:pt x="1374" y="632898"/>
                    </a:cubicBezTo>
                    <a:lnTo>
                      <a:pt x="3422" y="629632"/>
                    </a:ln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417" name="Freeform 9">
                <a:extLst>
                  <a:ext uri="{FF2B5EF4-FFF2-40B4-BE49-F238E27FC236}">
                    <a16:creationId xmlns:a16="http://schemas.microsoft.com/office/drawing/2014/main" id="{0C4D282D-824F-4EA3-8CBB-F5C8B8FEF596}"/>
                  </a:ext>
                </a:extLst>
              </p:cNvPr>
              <p:cNvSpPr>
                <a:spLocks noChangeArrowheads="1"/>
              </p:cNvSpPr>
              <p:nvPr/>
            </p:nvSpPr>
            <p:spPr bwMode="auto">
              <a:xfrm>
                <a:off x="14481548" y="3531252"/>
                <a:ext cx="448675" cy="758855"/>
              </a:xfrm>
              <a:custGeom>
                <a:avLst/>
                <a:gdLst>
                  <a:gd name="connsiteX0" fmla="*/ 147384 w 448675"/>
                  <a:gd name="connsiteY0" fmla="*/ 0 h 758855"/>
                  <a:gd name="connsiteX1" fmla="*/ 448675 w 448675"/>
                  <a:gd name="connsiteY1" fmla="*/ 70606 h 758855"/>
                  <a:gd name="connsiteX2" fmla="*/ 302923 w 448675"/>
                  <a:gd name="connsiteY2" fmla="*/ 695142 h 758855"/>
                  <a:gd name="connsiteX3" fmla="*/ 303462 w 448675"/>
                  <a:gd name="connsiteY3" fmla="*/ 700522 h 758855"/>
                  <a:gd name="connsiteX4" fmla="*/ 244956 w 448675"/>
                  <a:gd name="connsiteY4" fmla="*/ 751777 h 758855"/>
                  <a:gd name="connsiteX5" fmla="*/ 30897 w 448675"/>
                  <a:gd name="connsiteY5" fmla="*/ 701740 h 758855"/>
                  <a:gd name="connsiteX6" fmla="*/ 4375 w 448675"/>
                  <a:gd name="connsiteY6" fmla="*/ 665096 h 758855"/>
                  <a:gd name="connsiteX7" fmla="*/ 992 w 448675"/>
                  <a:gd name="connsiteY7" fmla="*/ 631115 h 758855"/>
                  <a:gd name="connsiteX8" fmla="*/ 0 w 448675"/>
                  <a:gd name="connsiteY8" fmla="*/ 630880 h 75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675" h="758855">
                    <a:moveTo>
                      <a:pt x="147384" y="0"/>
                    </a:moveTo>
                    <a:lnTo>
                      <a:pt x="448675" y="70606"/>
                    </a:lnTo>
                    <a:lnTo>
                      <a:pt x="302923" y="695142"/>
                    </a:lnTo>
                    <a:lnTo>
                      <a:pt x="303462" y="700522"/>
                    </a:lnTo>
                    <a:cubicBezTo>
                      <a:pt x="298306" y="722860"/>
                      <a:pt x="278341" y="741705"/>
                      <a:pt x="244956" y="751777"/>
                    </a:cubicBezTo>
                    <a:cubicBezTo>
                      <a:pt x="177530" y="771271"/>
                      <a:pt x="81302" y="749177"/>
                      <a:pt x="30897" y="701740"/>
                    </a:cubicBezTo>
                    <a:cubicBezTo>
                      <a:pt x="18132" y="689719"/>
                      <a:pt x="9336" y="677291"/>
                      <a:pt x="4375" y="665096"/>
                    </a:cubicBezTo>
                    <a:lnTo>
                      <a:pt x="992" y="631115"/>
                    </a:lnTo>
                    <a:lnTo>
                      <a:pt x="0" y="630880"/>
                    </a:ln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418" name="Freeform 10">
                <a:extLst>
                  <a:ext uri="{FF2B5EF4-FFF2-40B4-BE49-F238E27FC236}">
                    <a16:creationId xmlns:a16="http://schemas.microsoft.com/office/drawing/2014/main" id="{08C6CE5E-83E0-446D-B81B-4EB71E471B62}"/>
                  </a:ext>
                </a:extLst>
              </p:cNvPr>
              <p:cNvSpPr>
                <a:spLocks noChangeArrowheads="1"/>
              </p:cNvSpPr>
              <p:nvPr/>
            </p:nvSpPr>
            <p:spPr bwMode="auto">
              <a:xfrm>
                <a:off x="13620733" y="3911562"/>
                <a:ext cx="920197" cy="595010"/>
              </a:xfrm>
              <a:custGeom>
                <a:avLst/>
                <a:gdLst>
                  <a:gd name="connsiteX0" fmla="*/ 879106 w 920197"/>
                  <a:gd name="connsiteY0" fmla="*/ 507569 h 595010"/>
                  <a:gd name="connsiteX1" fmla="*/ 900664 w 920197"/>
                  <a:gd name="connsiteY1" fmla="*/ 514899 h 595010"/>
                  <a:gd name="connsiteX2" fmla="*/ 918956 w 920197"/>
                  <a:gd name="connsiteY2" fmla="*/ 576835 h 595010"/>
                  <a:gd name="connsiteX3" fmla="*/ 883679 w 920197"/>
                  <a:gd name="connsiteY3" fmla="*/ 586719 h 595010"/>
                  <a:gd name="connsiteX4" fmla="*/ 865388 w 920197"/>
                  <a:gd name="connsiteY4" fmla="*/ 525441 h 595010"/>
                  <a:gd name="connsiteX5" fmla="*/ 879106 w 920197"/>
                  <a:gd name="connsiteY5" fmla="*/ 507569 h 595010"/>
                  <a:gd name="connsiteX6" fmla="*/ 444371 w 920197"/>
                  <a:gd name="connsiteY6" fmla="*/ 254102 h 595010"/>
                  <a:gd name="connsiteX7" fmla="*/ 466153 w 920197"/>
                  <a:gd name="connsiteY7" fmla="*/ 261433 h 595010"/>
                  <a:gd name="connsiteX8" fmla="*/ 484635 w 920197"/>
                  <a:gd name="connsiteY8" fmla="*/ 322710 h 595010"/>
                  <a:gd name="connsiteX9" fmla="*/ 448992 w 920197"/>
                  <a:gd name="connsiteY9" fmla="*/ 333911 h 595010"/>
                  <a:gd name="connsiteX10" fmla="*/ 430510 w 920197"/>
                  <a:gd name="connsiteY10" fmla="*/ 271975 h 595010"/>
                  <a:gd name="connsiteX11" fmla="*/ 444371 w 920197"/>
                  <a:gd name="connsiteY11" fmla="*/ 254102 h 595010"/>
                  <a:gd name="connsiteX12" fmla="*/ 15017 w 920197"/>
                  <a:gd name="connsiteY12" fmla="*/ 635 h 595010"/>
                  <a:gd name="connsiteX13" fmla="*/ 36574 w 920197"/>
                  <a:gd name="connsiteY13" fmla="*/ 7966 h 595010"/>
                  <a:gd name="connsiteX14" fmla="*/ 54866 w 920197"/>
                  <a:gd name="connsiteY14" fmla="*/ 69243 h 595010"/>
                  <a:gd name="connsiteX15" fmla="*/ 19589 w 920197"/>
                  <a:gd name="connsiteY15" fmla="*/ 79785 h 595010"/>
                  <a:gd name="connsiteX16" fmla="*/ 1298 w 920197"/>
                  <a:gd name="connsiteY16" fmla="*/ 18508 h 595010"/>
                  <a:gd name="connsiteX17" fmla="*/ 15017 w 920197"/>
                  <a:gd name="connsiteY17" fmla="*/ 635 h 59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0197" h="595010">
                    <a:moveTo>
                      <a:pt x="879106" y="507569"/>
                    </a:moveTo>
                    <a:cubicBezTo>
                      <a:pt x="885476" y="505675"/>
                      <a:pt x="893152" y="507981"/>
                      <a:pt x="900664" y="514899"/>
                    </a:cubicBezTo>
                    <a:cubicBezTo>
                      <a:pt x="915036" y="528736"/>
                      <a:pt x="923529" y="556409"/>
                      <a:pt x="918956" y="576835"/>
                    </a:cubicBezTo>
                    <a:cubicBezTo>
                      <a:pt x="914383" y="595943"/>
                      <a:pt x="898051" y="601214"/>
                      <a:pt x="883679" y="586719"/>
                    </a:cubicBezTo>
                    <a:cubicBezTo>
                      <a:pt x="868654" y="572882"/>
                      <a:pt x="860815" y="545208"/>
                      <a:pt x="865388" y="525441"/>
                    </a:cubicBezTo>
                    <a:cubicBezTo>
                      <a:pt x="867674" y="515558"/>
                      <a:pt x="872737" y="509463"/>
                      <a:pt x="879106" y="507569"/>
                    </a:cubicBezTo>
                    <a:close/>
                    <a:moveTo>
                      <a:pt x="444371" y="254102"/>
                    </a:moveTo>
                    <a:cubicBezTo>
                      <a:pt x="450807" y="252208"/>
                      <a:pt x="458563" y="254514"/>
                      <a:pt x="466153" y="261433"/>
                    </a:cubicBezTo>
                    <a:cubicBezTo>
                      <a:pt x="480675" y="275269"/>
                      <a:pt x="488596" y="302943"/>
                      <a:pt x="484635" y="322710"/>
                    </a:cubicBezTo>
                    <a:cubicBezTo>
                      <a:pt x="479355" y="342477"/>
                      <a:pt x="463513" y="347748"/>
                      <a:pt x="448992" y="333911"/>
                    </a:cubicBezTo>
                    <a:cubicBezTo>
                      <a:pt x="433810" y="320074"/>
                      <a:pt x="425889" y="292401"/>
                      <a:pt x="430510" y="271975"/>
                    </a:cubicBezTo>
                    <a:cubicBezTo>
                      <a:pt x="432820" y="262092"/>
                      <a:pt x="437936" y="255997"/>
                      <a:pt x="444371" y="254102"/>
                    </a:cubicBezTo>
                    <a:close/>
                    <a:moveTo>
                      <a:pt x="15017" y="635"/>
                    </a:moveTo>
                    <a:cubicBezTo>
                      <a:pt x="21386" y="-1259"/>
                      <a:pt x="29062" y="1047"/>
                      <a:pt x="36574" y="7966"/>
                    </a:cubicBezTo>
                    <a:cubicBezTo>
                      <a:pt x="50946" y="21802"/>
                      <a:pt x="59439" y="49476"/>
                      <a:pt x="54866" y="69243"/>
                    </a:cubicBezTo>
                    <a:cubicBezTo>
                      <a:pt x="50293" y="89669"/>
                      <a:pt x="34615" y="94281"/>
                      <a:pt x="19589" y="79785"/>
                    </a:cubicBezTo>
                    <a:cubicBezTo>
                      <a:pt x="4564" y="65948"/>
                      <a:pt x="-3275" y="38934"/>
                      <a:pt x="1298" y="18508"/>
                    </a:cubicBezTo>
                    <a:cubicBezTo>
                      <a:pt x="3585" y="8625"/>
                      <a:pt x="8647" y="2530"/>
                      <a:pt x="15017" y="635"/>
                    </a:cubicBezTo>
                    <a:close/>
                  </a:path>
                </a:pathLst>
              </a:custGeom>
              <a:solidFill>
                <a:schemeClr val="accent2">
                  <a:lumMod val="40000"/>
                  <a:lumOff val="6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420" name="Freeform 24">
                <a:extLst>
                  <a:ext uri="{FF2B5EF4-FFF2-40B4-BE49-F238E27FC236}">
                    <a16:creationId xmlns:a16="http://schemas.microsoft.com/office/drawing/2014/main" id="{43CB9858-1260-4332-9697-E1430E7AF456}"/>
                  </a:ext>
                </a:extLst>
              </p:cNvPr>
              <p:cNvSpPr>
                <a:spLocks noChangeArrowheads="1"/>
              </p:cNvSpPr>
              <p:nvPr/>
            </p:nvSpPr>
            <p:spPr bwMode="auto">
              <a:xfrm>
                <a:off x="7479533" y="7402379"/>
                <a:ext cx="7690407" cy="4441426"/>
              </a:xfrm>
              <a:custGeom>
                <a:avLst/>
                <a:gdLst>
                  <a:gd name="T0" fmla="*/ 6524 w 11776"/>
                  <a:gd name="T1" fmla="*/ 6695 h 6800"/>
                  <a:gd name="T2" fmla="*/ 180 w 11776"/>
                  <a:gd name="T3" fmla="*/ 3031 h 6800"/>
                  <a:gd name="T4" fmla="*/ 180 w 11776"/>
                  <a:gd name="T5" fmla="*/ 3031 h 6800"/>
                  <a:gd name="T6" fmla="*/ 230 w 11776"/>
                  <a:gd name="T7" fmla="*/ 2627 h 6800"/>
                  <a:gd name="T8" fmla="*/ 4551 w 11776"/>
                  <a:gd name="T9" fmla="*/ 133 h 6800"/>
                  <a:gd name="T10" fmla="*/ 4551 w 11776"/>
                  <a:gd name="T11" fmla="*/ 133 h 6800"/>
                  <a:gd name="T12" fmla="*/ 5252 w 11776"/>
                  <a:gd name="T13" fmla="*/ 104 h 6800"/>
                  <a:gd name="T14" fmla="*/ 11596 w 11776"/>
                  <a:gd name="T15" fmla="*/ 3768 h 6800"/>
                  <a:gd name="T16" fmla="*/ 11596 w 11776"/>
                  <a:gd name="T17" fmla="*/ 3768 h 6800"/>
                  <a:gd name="T18" fmla="*/ 11546 w 11776"/>
                  <a:gd name="T19" fmla="*/ 4172 h 6800"/>
                  <a:gd name="T20" fmla="*/ 7225 w 11776"/>
                  <a:gd name="T21" fmla="*/ 6666 h 6800"/>
                  <a:gd name="T22" fmla="*/ 7225 w 11776"/>
                  <a:gd name="T23" fmla="*/ 6666 h 6800"/>
                  <a:gd name="T24" fmla="*/ 6524 w 11776"/>
                  <a:gd name="T25" fmla="*/ 6695 h 6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76" h="6800">
                    <a:moveTo>
                      <a:pt x="6524" y="6695"/>
                    </a:moveTo>
                    <a:lnTo>
                      <a:pt x="180" y="3031"/>
                    </a:lnTo>
                    <a:lnTo>
                      <a:pt x="180" y="3031"/>
                    </a:lnTo>
                    <a:cubicBezTo>
                      <a:pt x="0" y="2927"/>
                      <a:pt x="23" y="2747"/>
                      <a:pt x="230" y="2627"/>
                    </a:cubicBezTo>
                    <a:lnTo>
                      <a:pt x="4551" y="133"/>
                    </a:lnTo>
                    <a:lnTo>
                      <a:pt x="4551" y="133"/>
                    </a:lnTo>
                    <a:cubicBezTo>
                      <a:pt x="4758" y="13"/>
                      <a:pt x="5072" y="0"/>
                      <a:pt x="5252" y="104"/>
                    </a:cubicBezTo>
                    <a:lnTo>
                      <a:pt x="11596" y="3768"/>
                    </a:lnTo>
                    <a:lnTo>
                      <a:pt x="11596" y="3768"/>
                    </a:lnTo>
                    <a:cubicBezTo>
                      <a:pt x="11775" y="3871"/>
                      <a:pt x="11753" y="4052"/>
                      <a:pt x="11546" y="4172"/>
                    </a:cubicBezTo>
                    <a:lnTo>
                      <a:pt x="7225" y="6666"/>
                    </a:lnTo>
                    <a:lnTo>
                      <a:pt x="7225" y="6666"/>
                    </a:lnTo>
                    <a:cubicBezTo>
                      <a:pt x="7018" y="6785"/>
                      <a:pt x="6704" y="6799"/>
                      <a:pt x="6524" y="6695"/>
                    </a:cubicBez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421" name="Freeform 25">
                <a:extLst>
                  <a:ext uri="{FF2B5EF4-FFF2-40B4-BE49-F238E27FC236}">
                    <a16:creationId xmlns:a16="http://schemas.microsoft.com/office/drawing/2014/main" id="{6707DE7C-751D-4808-BBFA-C99CD3B81F95}"/>
                  </a:ext>
                </a:extLst>
              </p:cNvPr>
              <p:cNvSpPr>
                <a:spLocks noChangeArrowheads="1"/>
              </p:cNvSpPr>
              <p:nvPr/>
            </p:nvSpPr>
            <p:spPr bwMode="auto">
              <a:xfrm>
                <a:off x="11005023" y="3200018"/>
                <a:ext cx="5204707" cy="6129283"/>
              </a:xfrm>
              <a:custGeom>
                <a:avLst/>
                <a:gdLst>
                  <a:gd name="T0" fmla="*/ 7685 w 7969"/>
                  <a:gd name="T1" fmla="*/ 3713 h 9385"/>
                  <a:gd name="T2" fmla="*/ 1339 w 7969"/>
                  <a:gd name="T3" fmla="*/ 50 h 9385"/>
                  <a:gd name="T4" fmla="*/ 1339 w 7969"/>
                  <a:gd name="T5" fmla="*/ 50 h 9385"/>
                  <a:gd name="T6" fmla="*/ 1124 w 7969"/>
                  <a:gd name="T7" fmla="*/ 23 h 9385"/>
                  <a:gd name="T8" fmla="*/ 1125 w 7969"/>
                  <a:gd name="T9" fmla="*/ 22 h 9385"/>
                  <a:gd name="T10" fmla="*/ 1113 w 7969"/>
                  <a:gd name="T11" fmla="*/ 27 h 9385"/>
                  <a:gd name="T12" fmla="*/ 1113 w 7969"/>
                  <a:gd name="T13" fmla="*/ 27 h 9385"/>
                  <a:gd name="T14" fmla="*/ 1110 w 7969"/>
                  <a:gd name="T15" fmla="*/ 28 h 9385"/>
                  <a:gd name="T16" fmla="*/ 881 w 7969"/>
                  <a:gd name="T17" fmla="*/ 115 h 9385"/>
                  <a:gd name="T18" fmla="*/ 1087 w 7969"/>
                  <a:gd name="T19" fmla="*/ 216 h 9385"/>
                  <a:gd name="T20" fmla="*/ 1087 w 7969"/>
                  <a:gd name="T21" fmla="*/ 216 h 9385"/>
                  <a:gd name="T22" fmla="*/ 1084 w 7969"/>
                  <a:gd name="T23" fmla="*/ 227 h 9385"/>
                  <a:gd name="T24" fmla="*/ 51 w 7969"/>
                  <a:gd name="T25" fmla="*/ 4933 h 9385"/>
                  <a:gd name="T26" fmla="*/ 51 w 7969"/>
                  <a:gd name="T27" fmla="*/ 4933 h 9385"/>
                  <a:gd name="T28" fmla="*/ 282 w 7969"/>
                  <a:gd name="T29" fmla="*/ 5547 h 9385"/>
                  <a:gd name="T30" fmla="*/ 6475 w 7969"/>
                  <a:gd name="T31" fmla="*/ 9122 h 9385"/>
                  <a:gd name="T32" fmla="*/ 6453 w 7969"/>
                  <a:gd name="T33" fmla="*/ 9384 h 9385"/>
                  <a:gd name="T34" fmla="*/ 6704 w 7969"/>
                  <a:gd name="T35" fmla="*/ 9287 h 9385"/>
                  <a:gd name="T36" fmla="*/ 6704 w 7969"/>
                  <a:gd name="T37" fmla="*/ 9287 h 9385"/>
                  <a:gd name="T38" fmla="*/ 6883 w 7969"/>
                  <a:gd name="T39" fmla="*/ 9031 h 9385"/>
                  <a:gd name="T40" fmla="*/ 7917 w 7969"/>
                  <a:gd name="T41" fmla="*/ 4327 h 9385"/>
                  <a:gd name="T42" fmla="*/ 7917 w 7969"/>
                  <a:gd name="T43" fmla="*/ 4327 h 9385"/>
                  <a:gd name="T44" fmla="*/ 7685 w 7969"/>
                  <a:gd name="T45" fmla="*/ 3713 h 9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69" h="9385">
                    <a:moveTo>
                      <a:pt x="7685" y="3713"/>
                    </a:moveTo>
                    <a:lnTo>
                      <a:pt x="1339" y="50"/>
                    </a:lnTo>
                    <a:lnTo>
                      <a:pt x="1339" y="50"/>
                    </a:lnTo>
                    <a:cubicBezTo>
                      <a:pt x="1266" y="7"/>
                      <a:pt x="1191" y="0"/>
                      <a:pt x="1124" y="23"/>
                    </a:cubicBezTo>
                    <a:lnTo>
                      <a:pt x="1125" y="22"/>
                    </a:lnTo>
                    <a:lnTo>
                      <a:pt x="1113" y="27"/>
                    </a:lnTo>
                    <a:lnTo>
                      <a:pt x="1113" y="27"/>
                    </a:lnTo>
                    <a:cubicBezTo>
                      <a:pt x="1113" y="27"/>
                      <a:pt x="1112" y="27"/>
                      <a:pt x="1110" y="28"/>
                    </a:cubicBezTo>
                    <a:lnTo>
                      <a:pt x="881" y="115"/>
                    </a:lnTo>
                    <a:lnTo>
                      <a:pt x="1087" y="216"/>
                    </a:lnTo>
                    <a:lnTo>
                      <a:pt x="1087" y="216"/>
                    </a:lnTo>
                    <a:cubicBezTo>
                      <a:pt x="1086" y="221"/>
                      <a:pt x="1085" y="224"/>
                      <a:pt x="1084" y="227"/>
                    </a:cubicBezTo>
                    <a:lnTo>
                      <a:pt x="51" y="4933"/>
                    </a:lnTo>
                    <a:lnTo>
                      <a:pt x="51" y="4933"/>
                    </a:lnTo>
                    <a:cubicBezTo>
                      <a:pt x="0" y="5168"/>
                      <a:pt x="102" y="5443"/>
                      <a:pt x="282" y="5547"/>
                    </a:cubicBezTo>
                    <a:lnTo>
                      <a:pt x="6475" y="9122"/>
                    </a:lnTo>
                    <a:lnTo>
                      <a:pt x="6453" y="9384"/>
                    </a:lnTo>
                    <a:lnTo>
                      <a:pt x="6704" y="9287"/>
                    </a:lnTo>
                    <a:lnTo>
                      <a:pt x="6704" y="9287"/>
                    </a:lnTo>
                    <a:cubicBezTo>
                      <a:pt x="6788" y="9247"/>
                      <a:pt x="6855" y="9158"/>
                      <a:pt x="6883" y="9031"/>
                    </a:cubicBezTo>
                    <a:lnTo>
                      <a:pt x="7917" y="4327"/>
                    </a:lnTo>
                    <a:lnTo>
                      <a:pt x="7917" y="4327"/>
                    </a:lnTo>
                    <a:cubicBezTo>
                      <a:pt x="7968" y="4092"/>
                      <a:pt x="7865" y="3817"/>
                      <a:pt x="7685" y="3713"/>
                    </a:cubicBez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422" name="Freeform 26">
                <a:extLst>
                  <a:ext uri="{FF2B5EF4-FFF2-40B4-BE49-F238E27FC236}">
                    <a16:creationId xmlns:a16="http://schemas.microsoft.com/office/drawing/2014/main" id="{3A29C4A9-32F0-47AB-BF41-4C3ECB3ABF0B}"/>
                  </a:ext>
                </a:extLst>
              </p:cNvPr>
              <p:cNvSpPr>
                <a:spLocks noChangeArrowheads="1"/>
              </p:cNvSpPr>
              <p:nvPr/>
            </p:nvSpPr>
            <p:spPr bwMode="auto">
              <a:xfrm>
                <a:off x="11270009" y="3200018"/>
                <a:ext cx="4887874" cy="3753033"/>
              </a:xfrm>
              <a:custGeom>
                <a:avLst/>
                <a:gdLst>
                  <a:gd name="T0" fmla="*/ 7282 w 7484"/>
                  <a:gd name="T1" fmla="*/ 3713 h 5748"/>
                  <a:gd name="T2" fmla="*/ 936 w 7484"/>
                  <a:gd name="T3" fmla="*/ 50 h 5748"/>
                  <a:gd name="T4" fmla="*/ 936 w 7484"/>
                  <a:gd name="T5" fmla="*/ 50 h 5748"/>
                  <a:gd name="T6" fmla="*/ 721 w 7484"/>
                  <a:gd name="T7" fmla="*/ 23 h 5748"/>
                  <a:gd name="T8" fmla="*/ 722 w 7484"/>
                  <a:gd name="T9" fmla="*/ 22 h 5748"/>
                  <a:gd name="T10" fmla="*/ 710 w 7484"/>
                  <a:gd name="T11" fmla="*/ 27 h 5748"/>
                  <a:gd name="T12" fmla="*/ 710 w 7484"/>
                  <a:gd name="T13" fmla="*/ 27 h 5748"/>
                  <a:gd name="T14" fmla="*/ 707 w 7484"/>
                  <a:gd name="T15" fmla="*/ 28 h 5748"/>
                  <a:gd name="T16" fmla="*/ 478 w 7484"/>
                  <a:gd name="T17" fmla="*/ 115 h 5748"/>
                  <a:gd name="T18" fmla="*/ 684 w 7484"/>
                  <a:gd name="T19" fmla="*/ 216 h 5748"/>
                  <a:gd name="T20" fmla="*/ 684 w 7484"/>
                  <a:gd name="T21" fmla="*/ 216 h 5748"/>
                  <a:gd name="T22" fmla="*/ 681 w 7484"/>
                  <a:gd name="T23" fmla="*/ 227 h 5748"/>
                  <a:gd name="T24" fmla="*/ 0 w 7484"/>
                  <a:gd name="T25" fmla="*/ 3329 h 5748"/>
                  <a:gd name="T26" fmla="*/ 3105 w 7484"/>
                  <a:gd name="T27" fmla="*/ 5747 h 5748"/>
                  <a:gd name="T28" fmla="*/ 7483 w 7484"/>
                  <a:gd name="T29" fmla="*/ 3966 h 5748"/>
                  <a:gd name="T30" fmla="*/ 7483 w 7484"/>
                  <a:gd name="T31" fmla="*/ 3966 h 5748"/>
                  <a:gd name="T32" fmla="*/ 7282 w 7484"/>
                  <a:gd name="T33" fmla="*/ 3713 h 5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84" h="5748">
                    <a:moveTo>
                      <a:pt x="7282" y="3713"/>
                    </a:moveTo>
                    <a:lnTo>
                      <a:pt x="936" y="50"/>
                    </a:lnTo>
                    <a:lnTo>
                      <a:pt x="936" y="50"/>
                    </a:lnTo>
                    <a:cubicBezTo>
                      <a:pt x="863" y="7"/>
                      <a:pt x="788" y="0"/>
                      <a:pt x="721" y="23"/>
                    </a:cubicBezTo>
                    <a:lnTo>
                      <a:pt x="722" y="22"/>
                    </a:lnTo>
                    <a:lnTo>
                      <a:pt x="710" y="27"/>
                    </a:lnTo>
                    <a:lnTo>
                      <a:pt x="710" y="27"/>
                    </a:lnTo>
                    <a:cubicBezTo>
                      <a:pt x="710" y="27"/>
                      <a:pt x="709" y="27"/>
                      <a:pt x="707" y="28"/>
                    </a:cubicBezTo>
                    <a:lnTo>
                      <a:pt x="478" y="115"/>
                    </a:lnTo>
                    <a:lnTo>
                      <a:pt x="684" y="216"/>
                    </a:lnTo>
                    <a:lnTo>
                      <a:pt x="684" y="216"/>
                    </a:lnTo>
                    <a:cubicBezTo>
                      <a:pt x="683" y="221"/>
                      <a:pt x="682" y="224"/>
                      <a:pt x="681" y="227"/>
                    </a:cubicBezTo>
                    <a:lnTo>
                      <a:pt x="0" y="3329"/>
                    </a:lnTo>
                    <a:lnTo>
                      <a:pt x="3105" y="5747"/>
                    </a:lnTo>
                    <a:lnTo>
                      <a:pt x="7483" y="3966"/>
                    </a:lnTo>
                    <a:lnTo>
                      <a:pt x="7483" y="3966"/>
                    </a:lnTo>
                    <a:cubicBezTo>
                      <a:pt x="7441" y="3857"/>
                      <a:pt x="7371" y="3764"/>
                      <a:pt x="7282" y="3713"/>
                    </a:cubicBez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423" name="Freeform 27">
                <a:extLst>
                  <a:ext uri="{FF2B5EF4-FFF2-40B4-BE49-F238E27FC236}">
                    <a16:creationId xmlns:a16="http://schemas.microsoft.com/office/drawing/2014/main" id="{EA6B4317-3D81-405F-8201-02CE3EC53171}"/>
                  </a:ext>
                </a:extLst>
              </p:cNvPr>
              <p:cNvSpPr>
                <a:spLocks noChangeArrowheads="1"/>
              </p:cNvSpPr>
              <p:nvPr/>
            </p:nvSpPr>
            <p:spPr bwMode="auto">
              <a:xfrm>
                <a:off x="15558780" y="5648275"/>
                <a:ext cx="633667" cy="449327"/>
              </a:xfrm>
              <a:custGeom>
                <a:avLst/>
                <a:gdLst>
                  <a:gd name="T0" fmla="*/ 477 w 970"/>
                  <a:gd name="T1" fmla="*/ 689 h 690"/>
                  <a:gd name="T2" fmla="*/ 960 w 970"/>
                  <a:gd name="T3" fmla="*/ 484 h 690"/>
                  <a:gd name="T4" fmla="*/ 960 w 970"/>
                  <a:gd name="T5" fmla="*/ 484 h 690"/>
                  <a:gd name="T6" fmla="*/ 764 w 970"/>
                  <a:gd name="T7" fmla="*/ 0 h 690"/>
                  <a:gd name="T8" fmla="*/ 0 w 970"/>
                  <a:gd name="T9" fmla="*/ 322 h 690"/>
                  <a:gd name="T10" fmla="*/ 477 w 970"/>
                  <a:gd name="T11" fmla="*/ 689 h 690"/>
                </a:gdLst>
                <a:ahLst/>
                <a:cxnLst>
                  <a:cxn ang="0">
                    <a:pos x="T0" y="T1"/>
                  </a:cxn>
                  <a:cxn ang="0">
                    <a:pos x="T2" y="T3"/>
                  </a:cxn>
                  <a:cxn ang="0">
                    <a:pos x="T4" y="T5"/>
                  </a:cxn>
                  <a:cxn ang="0">
                    <a:pos x="T6" y="T7"/>
                  </a:cxn>
                  <a:cxn ang="0">
                    <a:pos x="T8" y="T9"/>
                  </a:cxn>
                  <a:cxn ang="0">
                    <a:pos x="T10" y="T11"/>
                  </a:cxn>
                </a:cxnLst>
                <a:rect l="0" t="0" r="r" b="b"/>
                <a:pathLst>
                  <a:path w="970" h="690">
                    <a:moveTo>
                      <a:pt x="477" y="689"/>
                    </a:moveTo>
                    <a:lnTo>
                      <a:pt x="960" y="484"/>
                    </a:lnTo>
                    <a:lnTo>
                      <a:pt x="960" y="484"/>
                    </a:lnTo>
                    <a:cubicBezTo>
                      <a:pt x="969" y="297"/>
                      <a:pt x="891" y="104"/>
                      <a:pt x="764" y="0"/>
                    </a:cubicBezTo>
                    <a:lnTo>
                      <a:pt x="0" y="322"/>
                    </a:lnTo>
                    <a:lnTo>
                      <a:pt x="477" y="689"/>
                    </a:ln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424" name="Freeform 28">
                <a:extLst>
                  <a:ext uri="{FF2B5EF4-FFF2-40B4-BE49-F238E27FC236}">
                    <a16:creationId xmlns:a16="http://schemas.microsoft.com/office/drawing/2014/main" id="{23742939-A023-4E91-8AD5-D5F856DB721A}"/>
                  </a:ext>
                </a:extLst>
              </p:cNvPr>
              <p:cNvSpPr>
                <a:spLocks noChangeArrowheads="1"/>
              </p:cNvSpPr>
              <p:nvPr/>
            </p:nvSpPr>
            <p:spPr bwMode="auto">
              <a:xfrm>
                <a:off x="10748675" y="3223061"/>
                <a:ext cx="5311278" cy="6158087"/>
              </a:xfrm>
              <a:custGeom>
                <a:avLst/>
                <a:gdLst>
                  <a:gd name="T0" fmla="*/ 6627 w 8132"/>
                  <a:gd name="T1" fmla="*/ 9324 h 9429"/>
                  <a:gd name="T2" fmla="*/ 283 w 8132"/>
                  <a:gd name="T3" fmla="*/ 5661 h 9429"/>
                  <a:gd name="T4" fmla="*/ 283 w 8132"/>
                  <a:gd name="T5" fmla="*/ 5661 h 9429"/>
                  <a:gd name="T6" fmla="*/ 51 w 8132"/>
                  <a:gd name="T7" fmla="*/ 5047 h 9429"/>
                  <a:gd name="T8" fmla="*/ 1084 w 8132"/>
                  <a:gd name="T9" fmla="*/ 342 h 9429"/>
                  <a:gd name="T10" fmla="*/ 1084 w 8132"/>
                  <a:gd name="T11" fmla="*/ 342 h 9429"/>
                  <a:gd name="T12" fmla="*/ 1502 w 8132"/>
                  <a:gd name="T13" fmla="*/ 103 h 9429"/>
                  <a:gd name="T14" fmla="*/ 7848 w 8132"/>
                  <a:gd name="T15" fmla="*/ 3767 h 9429"/>
                  <a:gd name="T16" fmla="*/ 7848 w 8132"/>
                  <a:gd name="T17" fmla="*/ 3767 h 9429"/>
                  <a:gd name="T18" fmla="*/ 8080 w 8132"/>
                  <a:gd name="T19" fmla="*/ 4381 h 9429"/>
                  <a:gd name="T20" fmla="*/ 7046 w 8132"/>
                  <a:gd name="T21" fmla="*/ 9085 h 9429"/>
                  <a:gd name="T22" fmla="*/ 7046 w 8132"/>
                  <a:gd name="T23" fmla="*/ 9085 h 9429"/>
                  <a:gd name="T24" fmla="*/ 6627 w 8132"/>
                  <a:gd name="T25" fmla="*/ 9324 h 9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32" h="9429">
                    <a:moveTo>
                      <a:pt x="6627" y="9324"/>
                    </a:moveTo>
                    <a:lnTo>
                      <a:pt x="283" y="5661"/>
                    </a:lnTo>
                    <a:lnTo>
                      <a:pt x="283" y="5661"/>
                    </a:lnTo>
                    <a:cubicBezTo>
                      <a:pt x="103" y="5558"/>
                      <a:pt x="0" y="5282"/>
                      <a:pt x="51" y="5047"/>
                    </a:cubicBezTo>
                    <a:lnTo>
                      <a:pt x="1084" y="342"/>
                    </a:lnTo>
                    <a:lnTo>
                      <a:pt x="1084" y="342"/>
                    </a:lnTo>
                    <a:cubicBezTo>
                      <a:pt x="1136" y="107"/>
                      <a:pt x="1323" y="0"/>
                      <a:pt x="1502" y="103"/>
                    </a:cubicBezTo>
                    <a:lnTo>
                      <a:pt x="7848" y="3767"/>
                    </a:lnTo>
                    <a:lnTo>
                      <a:pt x="7848" y="3767"/>
                    </a:lnTo>
                    <a:cubicBezTo>
                      <a:pt x="8028" y="3871"/>
                      <a:pt x="8131" y="4146"/>
                      <a:pt x="8080" y="4381"/>
                    </a:cubicBezTo>
                    <a:lnTo>
                      <a:pt x="7046" y="9085"/>
                    </a:lnTo>
                    <a:lnTo>
                      <a:pt x="7046" y="9085"/>
                    </a:lnTo>
                    <a:cubicBezTo>
                      <a:pt x="6994" y="9321"/>
                      <a:pt x="6807" y="9428"/>
                      <a:pt x="6627" y="9324"/>
                    </a:cubicBezTo>
                  </a:path>
                </a:pathLst>
              </a:custGeom>
              <a:solidFill>
                <a:schemeClr val="accent1">
                  <a:lumMod val="40000"/>
                  <a:lumOff val="60000"/>
                </a:schemeClr>
              </a:solidFill>
              <a:ln>
                <a:noFill/>
              </a:ln>
              <a:effectLst/>
            </p:spPr>
            <p:txBody>
              <a:bodyPr wrap="none" anchor="ctr"/>
              <a:lstStyle/>
              <a:p>
                <a:endParaRPr lang="en-US" sz="6532" dirty="0">
                  <a:latin typeface="Lato Light" panose="020F0502020204030203" pitchFamily="34" charset="0"/>
                </a:endParaRPr>
              </a:p>
            </p:txBody>
          </p:sp>
          <p:sp>
            <p:nvSpPr>
              <p:cNvPr id="425" name="Freeform 29">
                <a:extLst>
                  <a:ext uri="{FF2B5EF4-FFF2-40B4-BE49-F238E27FC236}">
                    <a16:creationId xmlns:a16="http://schemas.microsoft.com/office/drawing/2014/main" id="{2902A5CC-3790-47DF-8A0A-58AC1CB0005E}"/>
                  </a:ext>
                </a:extLst>
              </p:cNvPr>
              <p:cNvSpPr>
                <a:spLocks noChangeArrowheads="1"/>
              </p:cNvSpPr>
              <p:nvPr/>
            </p:nvSpPr>
            <p:spPr bwMode="auto">
              <a:xfrm>
                <a:off x="10921494" y="3450603"/>
                <a:ext cx="4965641" cy="5694359"/>
              </a:xfrm>
              <a:custGeom>
                <a:avLst/>
                <a:gdLst>
                  <a:gd name="T0" fmla="*/ 6226 w 7603"/>
                  <a:gd name="T1" fmla="*/ 8624 h 8720"/>
                  <a:gd name="T2" fmla="*/ 258 w 7603"/>
                  <a:gd name="T3" fmla="*/ 5181 h 8720"/>
                  <a:gd name="T4" fmla="*/ 258 w 7603"/>
                  <a:gd name="T5" fmla="*/ 5181 h 8720"/>
                  <a:gd name="T6" fmla="*/ 47 w 7603"/>
                  <a:gd name="T7" fmla="*/ 4619 h 8720"/>
                  <a:gd name="T8" fmla="*/ 992 w 7603"/>
                  <a:gd name="T9" fmla="*/ 314 h 8720"/>
                  <a:gd name="T10" fmla="*/ 992 w 7603"/>
                  <a:gd name="T11" fmla="*/ 314 h 8720"/>
                  <a:gd name="T12" fmla="*/ 1375 w 7603"/>
                  <a:gd name="T13" fmla="*/ 95 h 8720"/>
                  <a:gd name="T14" fmla="*/ 7343 w 7603"/>
                  <a:gd name="T15" fmla="*/ 3539 h 8720"/>
                  <a:gd name="T16" fmla="*/ 7343 w 7603"/>
                  <a:gd name="T17" fmla="*/ 3539 h 8720"/>
                  <a:gd name="T18" fmla="*/ 7555 w 7603"/>
                  <a:gd name="T19" fmla="*/ 4101 h 8720"/>
                  <a:gd name="T20" fmla="*/ 6609 w 7603"/>
                  <a:gd name="T21" fmla="*/ 8405 h 8720"/>
                  <a:gd name="T22" fmla="*/ 6609 w 7603"/>
                  <a:gd name="T23" fmla="*/ 8405 h 8720"/>
                  <a:gd name="T24" fmla="*/ 6226 w 7603"/>
                  <a:gd name="T25" fmla="*/ 8624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03" h="8720">
                    <a:moveTo>
                      <a:pt x="6226" y="8624"/>
                    </a:moveTo>
                    <a:lnTo>
                      <a:pt x="258" y="5181"/>
                    </a:lnTo>
                    <a:lnTo>
                      <a:pt x="258" y="5181"/>
                    </a:lnTo>
                    <a:cubicBezTo>
                      <a:pt x="95" y="5086"/>
                      <a:pt x="0" y="4834"/>
                      <a:pt x="47" y="4619"/>
                    </a:cubicBezTo>
                    <a:lnTo>
                      <a:pt x="992" y="314"/>
                    </a:lnTo>
                    <a:lnTo>
                      <a:pt x="992" y="314"/>
                    </a:lnTo>
                    <a:cubicBezTo>
                      <a:pt x="1039" y="98"/>
                      <a:pt x="1211" y="0"/>
                      <a:pt x="1375" y="95"/>
                    </a:cubicBezTo>
                    <a:lnTo>
                      <a:pt x="7343" y="3539"/>
                    </a:lnTo>
                    <a:lnTo>
                      <a:pt x="7343" y="3539"/>
                    </a:lnTo>
                    <a:cubicBezTo>
                      <a:pt x="7507" y="3634"/>
                      <a:pt x="7602" y="3886"/>
                      <a:pt x="7555" y="4101"/>
                    </a:cubicBezTo>
                    <a:lnTo>
                      <a:pt x="6609" y="8405"/>
                    </a:lnTo>
                    <a:lnTo>
                      <a:pt x="6609" y="8405"/>
                    </a:lnTo>
                    <a:cubicBezTo>
                      <a:pt x="6562" y="8621"/>
                      <a:pt x="6390" y="8719"/>
                      <a:pt x="6226" y="8624"/>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426" name="Freeform 30">
                <a:extLst>
                  <a:ext uri="{FF2B5EF4-FFF2-40B4-BE49-F238E27FC236}">
                    <a16:creationId xmlns:a16="http://schemas.microsoft.com/office/drawing/2014/main" id="{26091FBF-0E84-4103-86AE-13211EC3A8D4}"/>
                  </a:ext>
                </a:extLst>
              </p:cNvPr>
              <p:cNvSpPr>
                <a:spLocks noChangeArrowheads="1"/>
              </p:cNvSpPr>
              <p:nvPr/>
            </p:nvSpPr>
            <p:spPr bwMode="auto">
              <a:xfrm>
                <a:off x="10921494" y="3450603"/>
                <a:ext cx="4965641" cy="5694359"/>
              </a:xfrm>
              <a:custGeom>
                <a:avLst/>
                <a:gdLst>
                  <a:gd name="T0" fmla="*/ 6226 w 7603"/>
                  <a:gd name="T1" fmla="*/ 8624 h 8720"/>
                  <a:gd name="T2" fmla="*/ 258 w 7603"/>
                  <a:gd name="T3" fmla="*/ 5181 h 8720"/>
                  <a:gd name="T4" fmla="*/ 258 w 7603"/>
                  <a:gd name="T5" fmla="*/ 5181 h 8720"/>
                  <a:gd name="T6" fmla="*/ 47 w 7603"/>
                  <a:gd name="T7" fmla="*/ 4619 h 8720"/>
                  <a:gd name="T8" fmla="*/ 992 w 7603"/>
                  <a:gd name="T9" fmla="*/ 314 h 8720"/>
                  <a:gd name="T10" fmla="*/ 992 w 7603"/>
                  <a:gd name="T11" fmla="*/ 314 h 8720"/>
                  <a:gd name="T12" fmla="*/ 1375 w 7603"/>
                  <a:gd name="T13" fmla="*/ 95 h 8720"/>
                  <a:gd name="T14" fmla="*/ 7343 w 7603"/>
                  <a:gd name="T15" fmla="*/ 3539 h 8720"/>
                  <a:gd name="T16" fmla="*/ 7343 w 7603"/>
                  <a:gd name="T17" fmla="*/ 3539 h 8720"/>
                  <a:gd name="T18" fmla="*/ 7555 w 7603"/>
                  <a:gd name="T19" fmla="*/ 4101 h 8720"/>
                  <a:gd name="T20" fmla="*/ 6609 w 7603"/>
                  <a:gd name="T21" fmla="*/ 8405 h 8720"/>
                  <a:gd name="T22" fmla="*/ 6609 w 7603"/>
                  <a:gd name="T23" fmla="*/ 8405 h 8720"/>
                  <a:gd name="T24" fmla="*/ 6226 w 7603"/>
                  <a:gd name="T25" fmla="*/ 8624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03" h="8720">
                    <a:moveTo>
                      <a:pt x="6226" y="8624"/>
                    </a:moveTo>
                    <a:lnTo>
                      <a:pt x="258" y="5181"/>
                    </a:lnTo>
                    <a:lnTo>
                      <a:pt x="258" y="5181"/>
                    </a:lnTo>
                    <a:cubicBezTo>
                      <a:pt x="95" y="5086"/>
                      <a:pt x="0" y="4834"/>
                      <a:pt x="47" y="4619"/>
                    </a:cubicBezTo>
                    <a:lnTo>
                      <a:pt x="992" y="314"/>
                    </a:lnTo>
                    <a:lnTo>
                      <a:pt x="992" y="314"/>
                    </a:lnTo>
                    <a:cubicBezTo>
                      <a:pt x="1039" y="98"/>
                      <a:pt x="1211" y="0"/>
                      <a:pt x="1375" y="95"/>
                    </a:cubicBezTo>
                    <a:lnTo>
                      <a:pt x="7343" y="3539"/>
                    </a:lnTo>
                    <a:lnTo>
                      <a:pt x="7343" y="3539"/>
                    </a:lnTo>
                    <a:cubicBezTo>
                      <a:pt x="7507" y="3634"/>
                      <a:pt x="7602" y="3886"/>
                      <a:pt x="7555" y="4101"/>
                    </a:cubicBezTo>
                    <a:lnTo>
                      <a:pt x="6609" y="8405"/>
                    </a:lnTo>
                    <a:lnTo>
                      <a:pt x="6609" y="8405"/>
                    </a:lnTo>
                    <a:cubicBezTo>
                      <a:pt x="6562" y="8621"/>
                      <a:pt x="6390" y="8719"/>
                      <a:pt x="6226" y="8624"/>
                    </a:cubicBezTo>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427" name="Freeform 31">
                <a:extLst>
                  <a:ext uri="{FF2B5EF4-FFF2-40B4-BE49-F238E27FC236}">
                    <a16:creationId xmlns:a16="http://schemas.microsoft.com/office/drawing/2014/main" id="{E2DA9351-075F-44E5-9670-611A32618801}"/>
                  </a:ext>
                </a:extLst>
              </p:cNvPr>
              <p:cNvSpPr>
                <a:spLocks noChangeArrowheads="1"/>
              </p:cNvSpPr>
              <p:nvPr/>
            </p:nvSpPr>
            <p:spPr bwMode="auto">
              <a:xfrm>
                <a:off x="7516977" y="7163315"/>
                <a:ext cx="7621280" cy="4314693"/>
              </a:xfrm>
              <a:custGeom>
                <a:avLst/>
                <a:gdLst>
                  <a:gd name="T0" fmla="*/ 11662 w 11666"/>
                  <a:gd name="T1" fmla="*/ 3452 h 6604"/>
                  <a:gd name="T2" fmla="*/ 10795 w 11666"/>
                  <a:gd name="T3" fmla="*/ 3337 h 6604"/>
                  <a:gd name="T4" fmla="*/ 5197 w 11666"/>
                  <a:gd name="T5" fmla="*/ 104 h 6604"/>
                  <a:gd name="T6" fmla="*/ 5197 w 11666"/>
                  <a:gd name="T7" fmla="*/ 104 h 6604"/>
                  <a:gd name="T8" fmla="*/ 4496 w 11666"/>
                  <a:gd name="T9" fmla="*/ 133 h 6604"/>
                  <a:gd name="T10" fmla="*/ 528 w 11666"/>
                  <a:gd name="T11" fmla="*/ 2423 h 6604"/>
                  <a:gd name="T12" fmla="*/ 4 w 11666"/>
                  <a:gd name="T13" fmla="*/ 2354 h 6604"/>
                  <a:gd name="T14" fmla="*/ 4 w 11666"/>
                  <a:gd name="T15" fmla="*/ 2652 h 6604"/>
                  <a:gd name="T16" fmla="*/ 4 w 11666"/>
                  <a:gd name="T17" fmla="*/ 2652 h 6604"/>
                  <a:gd name="T18" fmla="*/ 4 w 11666"/>
                  <a:gd name="T19" fmla="*/ 2652 h 6604"/>
                  <a:gd name="T20" fmla="*/ 125 w 11666"/>
                  <a:gd name="T21" fmla="*/ 2836 h 6604"/>
                  <a:gd name="T22" fmla="*/ 6469 w 11666"/>
                  <a:gd name="T23" fmla="*/ 6499 h 6604"/>
                  <a:gd name="T24" fmla="*/ 6469 w 11666"/>
                  <a:gd name="T25" fmla="*/ 6499 h 6604"/>
                  <a:gd name="T26" fmla="*/ 7170 w 11666"/>
                  <a:gd name="T27" fmla="*/ 6470 h 6604"/>
                  <a:gd name="T28" fmla="*/ 11491 w 11666"/>
                  <a:gd name="T29" fmla="*/ 3976 h 6604"/>
                  <a:gd name="T30" fmla="*/ 11491 w 11666"/>
                  <a:gd name="T31" fmla="*/ 3976 h 6604"/>
                  <a:gd name="T32" fmla="*/ 11662 w 11666"/>
                  <a:gd name="T33" fmla="*/ 3741 h 6604"/>
                  <a:gd name="T34" fmla="*/ 11662 w 11666"/>
                  <a:gd name="T35" fmla="*/ 3452 h 6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66" h="6604">
                    <a:moveTo>
                      <a:pt x="11662" y="3452"/>
                    </a:moveTo>
                    <a:lnTo>
                      <a:pt x="10795" y="3337"/>
                    </a:lnTo>
                    <a:lnTo>
                      <a:pt x="5197" y="104"/>
                    </a:lnTo>
                    <a:lnTo>
                      <a:pt x="5197" y="104"/>
                    </a:lnTo>
                    <a:cubicBezTo>
                      <a:pt x="5017" y="0"/>
                      <a:pt x="4703" y="13"/>
                      <a:pt x="4496" y="133"/>
                    </a:cubicBezTo>
                    <a:lnTo>
                      <a:pt x="528" y="2423"/>
                    </a:lnTo>
                    <a:lnTo>
                      <a:pt x="4" y="2354"/>
                    </a:lnTo>
                    <a:lnTo>
                      <a:pt x="4" y="2652"/>
                    </a:lnTo>
                    <a:lnTo>
                      <a:pt x="4" y="2652"/>
                    </a:lnTo>
                    <a:lnTo>
                      <a:pt x="4" y="2652"/>
                    </a:lnTo>
                    <a:cubicBezTo>
                      <a:pt x="0" y="2720"/>
                      <a:pt x="40" y="2786"/>
                      <a:pt x="125" y="2836"/>
                    </a:cubicBezTo>
                    <a:lnTo>
                      <a:pt x="6469" y="6499"/>
                    </a:lnTo>
                    <a:lnTo>
                      <a:pt x="6469" y="6499"/>
                    </a:lnTo>
                    <a:cubicBezTo>
                      <a:pt x="6649" y="6603"/>
                      <a:pt x="6963" y="6590"/>
                      <a:pt x="7170" y="6470"/>
                    </a:cubicBezTo>
                    <a:lnTo>
                      <a:pt x="11491" y="3976"/>
                    </a:lnTo>
                    <a:lnTo>
                      <a:pt x="11491" y="3976"/>
                    </a:lnTo>
                    <a:cubicBezTo>
                      <a:pt x="11607" y="3909"/>
                      <a:pt x="11665" y="3822"/>
                      <a:pt x="11662" y="3741"/>
                    </a:cubicBezTo>
                    <a:lnTo>
                      <a:pt x="11662" y="3452"/>
                    </a:ln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428" name="Freeform 32">
                <a:extLst>
                  <a:ext uri="{FF2B5EF4-FFF2-40B4-BE49-F238E27FC236}">
                    <a16:creationId xmlns:a16="http://schemas.microsoft.com/office/drawing/2014/main" id="{25FD0BEF-857C-4643-8A50-6A8CFDF3E745}"/>
                  </a:ext>
                </a:extLst>
              </p:cNvPr>
              <p:cNvSpPr>
                <a:spLocks noChangeArrowheads="1"/>
              </p:cNvSpPr>
              <p:nvPr/>
            </p:nvSpPr>
            <p:spPr bwMode="auto">
              <a:xfrm>
                <a:off x="7516977" y="7932354"/>
                <a:ext cx="4870590" cy="3525490"/>
              </a:xfrm>
              <a:custGeom>
                <a:avLst/>
                <a:gdLst>
                  <a:gd name="T0" fmla="*/ 7455 w 7456"/>
                  <a:gd name="T1" fmla="*/ 230 h 5398"/>
                  <a:gd name="T2" fmla="*/ 7057 w 7456"/>
                  <a:gd name="T3" fmla="*/ 0 h 5398"/>
                  <a:gd name="T4" fmla="*/ 2685 w 7456"/>
                  <a:gd name="T5" fmla="*/ 0 h 5398"/>
                  <a:gd name="T6" fmla="*/ 528 w 7456"/>
                  <a:gd name="T7" fmla="*/ 1244 h 5398"/>
                  <a:gd name="T8" fmla="*/ 4 w 7456"/>
                  <a:gd name="T9" fmla="*/ 1175 h 5398"/>
                  <a:gd name="T10" fmla="*/ 4 w 7456"/>
                  <a:gd name="T11" fmla="*/ 1473 h 5398"/>
                  <a:gd name="T12" fmla="*/ 4 w 7456"/>
                  <a:gd name="T13" fmla="*/ 1473 h 5398"/>
                  <a:gd name="T14" fmla="*/ 4 w 7456"/>
                  <a:gd name="T15" fmla="*/ 1473 h 5398"/>
                  <a:gd name="T16" fmla="*/ 125 w 7456"/>
                  <a:gd name="T17" fmla="*/ 1657 h 5398"/>
                  <a:gd name="T18" fmla="*/ 6469 w 7456"/>
                  <a:gd name="T19" fmla="*/ 5320 h 5398"/>
                  <a:gd name="T20" fmla="*/ 6469 w 7456"/>
                  <a:gd name="T21" fmla="*/ 5320 h 5398"/>
                  <a:gd name="T22" fmla="*/ 6831 w 7456"/>
                  <a:gd name="T23" fmla="*/ 5388 h 5398"/>
                  <a:gd name="T24" fmla="*/ 7455 w 7456"/>
                  <a:gd name="T25" fmla="*/ 230 h 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56" h="5398">
                    <a:moveTo>
                      <a:pt x="7455" y="230"/>
                    </a:moveTo>
                    <a:lnTo>
                      <a:pt x="7057" y="0"/>
                    </a:lnTo>
                    <a:lnTo>
                      <a:pt x="2685" y="0"/>
                    </a:lnTo>
                    <a:lnTo>
                      <a:pt x="528" y="1244"/>
                    </a:lnTo>
                    <a:lnTo>
                      <a:pt x="4" y="1175"/>
                    </a:lnTo>
                    <a:lnTo>
                      <a:pt x="4" y="1473"/>
                    </a:lnTo>
                    <a:lnTo>
                      <a:pt x="4" y="1473"/>
                    </a:lnTo>
                    <a:lnTo>
                      <a:pt x="4" y="1473"/>
                    </a:lnTo>
                    <a:cubicBezTo>
                      <a:pt x="0" y="1541"/>
                      <a:pt x="40" y="1607"/>
                      <a:pt x="125" y="1657"/>
                    </a:cubicBezTo>
                    <a:lnTo>
                      <a:pt x="6469" y="5320"/>
                    </a:lnTo>
                    <a:lnTo>
                      <a:pt x="6469" y="5320"/>
                    </a:lnTo>
                    <a:cubicBezTo>
                      <a:pt x="6565" y="5375"/>
                      <a:pt x="6697" y="5397"/>
                      <a:pt x="6831" y="5388"/>
                    </a:cubicBezTo>
                    <a:lnTo>
                      <a:pt x="7455" y="230"/>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429" name="Freeform 33">
                <a:extLst>
                  <a:ext uri="{FF2B5EF4-FFF2-40B4-BE49-F238E27FC236}">
                    <a16:creationId xmlns:a16="http://schemas.microsoft.com/office/drawing/2014/main" id="{EBD601B0-2E5E-46E0-AD23-0B5ACB7E545F}"/>
                  </a:ext>
                </a:extLst>
              </p:cNvPr>
              <p:cNvSpPr>
                <a:spLocks noChangeArrowheads="1"/>
              </p:cNvSpPr>
              <p:nvPr/>
            </p:nvSpPr>
            <p:spPr bwMode="auto">
              <a:xfrm>
                <a:off x="7516977" y="8701396"/>
                <a:ext cx="155536" cy="357157"/>
              </a:xfrm>
              <a:custGeom>
                <a:avLst/>
                <a:gdLst>
                  <a:gd name="T0" fmla="*/ 237 w 238"/>
                  <a:gd name="T1" fmla="*/ 30 h 547"/>
                  <a:gd name="T2" fmla="*/ 4 w 238"/>
                  <a:gd name="T3" fmla="*/ 0 h 547"/>
                  <a:gd name="T4" fmla="*/ 4 w 238"/>
                  <a:gd name="T5" fmla="*/ 298 h 547"/>
                  <a:gd name="T6" fmla="*/ 4 w 238"/>
                  <a:gd name="T7" fmla="*/ 298 h 547"/>
                  <a:gd name="T8" fmla="*/ 4 w 238"/>
                  <a:gd name="T9" fmla="*/ 298 h 547"/>
                  <a:gd name="T10" fmla="*/ 125 w 238"/>
                  <a:gd name="T11" fmla="*/ 482 h 547"/>
                  <a:gd name="T12" fmla="*/ 237 w 238"/>
                  <a:gd name="T13" fmla="*/ 546 h 547"/>
                  <a:gd name="T14" fmla="*/ 237 w 238"/>
                  <a:gd name="T15" fmla="*/ 30 h 5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547">
                    <a:moveTo>
                      <a:pt x="237" y="30"/>
                    </a:moveTo>
                    <a:lnTo>
                      <a:pt x="4" y="0"/>
                    </a:lnTo>
                    <a:lnTo>
                      <a:pt x="4" y="298"/>
                    </a:lnTo>
                    <a:lnTo>
                      <a:pt x="4" y="298"/>
                    </a:lnTo>
                    <a:lnTo>
                      <a:pt x="4" y="298"/>
                    </a:lnTo>
                    <a:cubicBezTo>
                      <a:pt x="0" y="366"/>
                      <a:pt x="40" y="432"/>
                      <a:pt x="125" y="482"/>
                    </a:cubicBezTo>
                    <a:lnTo>
                      <a:pt x="237" y="546"/>
                    </a:lnTo>
                    <a:lnTo>
                      <a:pt x="237" y="30"/>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430" name="Freeform 34">
                <a:extLst>
                  <a:ext uri="{FF2B5EF4-FFF2-40B4-BE49-F238E27FC236}">
                    <a16:creationId xmlns:a16="http://schemas.microsoft.com/office/drawing/2014/main" id="{74B4AB97-5FC4-4C58-8E5B-9D2085602FCA}"/>
                  </a:ext>
                </a:extLst>
              </p:cNvPr>
              <p:cNvSpPr>
                <a:spLocks noChangeArrowheads="1"/>
              </p:cNvSpPr>
              <p:nvPr/>
            </p:nvSpPr>
            <p:spPr bwMode="auto">
              <a:xfrm>
                <a:off x="11782704" y="10968193"/>
                <a:ext cx="388842" cy="501173"/>
              </a:xfrm>
              <a:custGeom>
                <a:avLst/>
                <a:gdLst>
                  <a:gd name="T0" fmla="*/ 0 w 596"/>
                  <a:gd name="T1" fmla="*/ 701 h 766"/>
                  <a:gd name="T2" fmla="*/ 0 w 596"/>
                  <a:gd name="T3" fmla="*/ 701 h 766"/>
                  <a:gd name="T4" fmla="*/ 595 w 596"/>
                  <a:gd name="T5" fmla="*/ 664 h 766"/>
                  <a:gd name="T6" fmla="*/ 595 w 596"/>
                  <a:gd name="T7" fmla="*/ 0 h 766"/>
                  <a:gd name="T8" fmla="*/ 0 w 596"/>
                  <a:gd name="T9" fmla="*/ 0 h 766"/>
                  <a:gd name="T10" fmla="*/ 0 w 596"/>
                  <a:gd name="T11" fmla="*/ 701 h 766"/>
                </a:gdLst>
                <a:ahLst/>
                <a:cxnLst>
                  <a:cxn ang="0">
                    <a:pos x="T0" y="T1"/>
                  </a:cxn>
                  <a:cxn ang="0">
                    <a:pos x="T2" y="T3"/>
                  </a:cxn>
                  <a:cxn ang="0">
                    <a:pos x="T4" y="T5"/>
                  </a:cxn>
                  <a:cxn ang="0">
                    <a:pos x="T6" y="T7"/>
                  </a:cxn>
                  <a:cxn ang="0">
                    <a:pos x="T8" y="T9"/>
                  </a:cxn>
                  <a:cxn ang="0">
                    <a:pos x="T10" y="T11"/>
                  </a:cxn>
                </a:cxnLst>
                <a:rect l="0" t="0" r="r" b="b"/>
                <a:pathLst>
                  <a:path w="596" h="766">
                    <a:moveTo>
                      <a:pt x="0" y="701"/>
                    </a:moveTo>
                    <a:lnTo>
                      <a:pt x="0" y="701"/>
                    </a:lnTo>
                    <a:cubicBezTo>
                      <a:pt x="171" y="765"/>
                      <a:pt x="414" y="751"/>
                      <a:pt x="595" y="664"/>
                    </a:cubicBezTo>
                    <a:lnTo>
                      <a:pt x="595" y="0"/>
                    </a:lnTo>
                    <a:lnTo>
                      <a:pt x="0" y="0"/>
                    </a:lnTo>
                    <a:lnTo>
                      <a:pt x="0" y="701"/>
                    </a:lnTo>
                  </a:path>
                </a:pathLst>
              </a:custGeom>
              <a:solidFill>
                <a:schemeClr val="accent1">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431" name="Freeform 35">
                <a:extLst>
                  <a:ext uri="{FF2B5EF4-FFF2-40B4-BE49-F238E27FC236}">
                    <a16:creationId xmlns:a16="http://schemas.microsoft.com/office/drawing/2014/main" id="{13E5529B-2015-40BD-AE2C-D6F3D8153FAE}"/>
                  </a:ext>
                </a:extLst>
              </p:cNvPr>
              <p:cNvSpPr>
                <a:spLocks noChangeArrowheads="1"/>
              </p:cNvSpPr>
              <p:nvPr/>
            </p:nvSpPr>
            <p:spPr bwMode="auto">
              <a:xfrm>
                <a:off x="7479533" y="6840721"/>
                <a:ext cx="7690407" cy="4441426"/>
              </a:xfrm>
              <a:custGeom>
                <a:avLst/>
                <a:gdLst>
                  <a:gd name="T0" fmla="*/ 6524 w 11776"/>
                  <a:gd name="T1" fmla="*/ 6694 h 6799"/>
                  <a:gd name="T2" fmla="*/ 180 w 11776"/>
                  <a:gd name="T3" fmla="*/ 3030 h 6799"/>
                  <a:gd name="T4" fmla="*/ 180 w 11776"/>
                  <a:gd name="T5" fmla="*/ 3030 h 6799"/>
                  <a:gd name="T6" fmla="*/ 230 w 11776"/>
                  <a:gd name="T7" fmla="*/ 2626 h 6799"/>
                  <a:gd name="T8" fmla="*/ 4551 w 11776"/>
                  <a:gd name="T9" fmla="*/ 133 h 6799"/>
                  <a:gd name="T10" fmla="*/ 4551 w 11776"/>
                  <a:gd name="T11" fmla="*/ 133 h 6799"/>
                  <a:gd name="T12" fmla="*/ 5252 w 11776"/>
                  <a:gd name="T13" fmla="*/ 104 h 6799"/>
                  <a:gd name="T14" fmla="*/ 11596 w 11776"/>
                  <a:gd name="T15" fmla="*/ 3767 h 6799"/>
                  <a:gd name="T16" fmla="*/ 11596 w 11776"/>
                  <a:gd name="T17" fmla="*/ 3767 h 6799"/>
                  <a:gd name="T18" fmla="*/ 11546 w 11776"/>
                  <a:gd name="T19" fmla="*/ 4171 h 6799"/>
                  <a:gd name="T20" fmla="*/ 7225 w 11776"/>
                  <a:gd name="T21" fmla="*/ 6665 h 6799"/>
                  <a:gd name="T22" fmla="*/ 7225 w 11776"/>
                  <a:gd name="T23" fmla="*/ 6665 h 6799"/>
                  <a:gd name="T24" fmla="*/ 6524 w 11776"/>
                  <a:gd name="T25" fmla="*/ 6694 h 6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76" h="6799">
                    <a:moveTo>
                      <a:pt x="6524" y="6694"/>
                    </a:moveTo>
                    <a:lnTo>
                      <a:pt x="180" y="3030"/>
                    </a:lnTo>
                    <a:lnTo>
                      <a:pt x="180" y="3030"/>
                    </a:lnTo>
                    <a:cubicBezTo>
                      <a:pt x="0" y="2926"/>
                      <a:pt x="23" y="2745"/>
                      <a:pt x="230" y="2626"/>
                    </a:cubicBezTo>
                    <a:lnTo>
                      <a:pt x="4551" y="133"/>
                    </a:lnTo>
                    <a:lnTo>
                      <a:pt x="4551" y="133"/>
                    </a:lnTo>
                    <a:cubicBezTo>
                      <a:pt x="4758" y="13"/>
                      <a:pt x="5072" y="0"/>
                      <a:pt x="5252" y="104"/>
                    </a:cubicBezTo>
                    <a:lnTo>
                      <a:pt x="11596" y="3767"/>
                    </a:lnTo>
                    <a:lnTo>
                      <a:pt x="11596" y="3767"/>
                    </a:lnTo>
                    <a:cubicBezTo>
                      <a:pt x="11775" y="3870"/>
                      <a:pt x="11753" y="4051"/>
                      <a:pt x="11546" y="4171"/>
                    </a:cubicBezTo>
                    <a:lnTo>
                      <a:pt x="7225" y="6665"/>
                    </a:lnTo>
                    <a:lnTo>
                      <a:pt x="7225" y="6665"/>
                    </a:lnTo>
                    <a:cubicBezTo>
                      <a:pt x="7018" y="6784"/>
                      <a:pt x="6704" y="6798"/>
                      <a:pt x="6524" y="6694"/>
                    </a:cubicBezTo>
                  </a:path>
                </a:pathLst>
              </a:custGeom>
              <a:solidFill>
                <a:schemeClr val="accent1">
                  <a:lumMod val="40000"/>
                  <a:lumOff val="60000"/>
                </a:schemeClr>
              </a:solidFill>
              <a:ln>
                <a:noFill/>
              </a:ln>
              <a:effectLst/>
            </p:spPr>
            <p:txBody>
              <a:bodyPr wrap="none" anchor="ctr"/>
              <a:lstStyle/>
              <a:p>
                <a:endParaRPr lang="en-US" sz="6532" dirty="0">
                  <a:latin typeface="Lato Light" panose="020F0502020204030203" pitchFamily="34" charset="0"/>
                </a:endParaRPr>
              </a:p>
            </p:txBody>
          </p:sp>
          <p:sp>
            <p:nvSpPr>
              <p:cNvPr id="432" name="Freeform 36">
                <a:extLst>
                  <a:ext uri="{FF2B5EF4-FFF2-40B4-BE49-F238E27FC236}">
                    <a16:creationId xmlns:a16="http://schemas.microsoft.com/office/drawing/2014/main" id="{7D7FFE61-C2ED-41D6-8B21-74275988A740}"/>
                  </a:ext>
                </a:extLst>
              </p:cNvPr>
              <p:cNvSpPr>
                <a:spLocks noChangeArrowheads="1"/>
              </p:cNvSpPr>
              <p:nvPr/>
            </p:nvSpPr>
            <p:spPr bwMode="auto">
              <a:xfrm>
                <a:off x="7508335" y="8669712"/>
                <a:ext cx="7641443" cy="2612435"/>
              </a:xfrm>
              <a:custGeom>
                <a:avLst/>
                <a:gdLst>
                  <a:gd name="T0" fmla="*/ 11506 w 11701"/>
                  <a:gd name="T1" fmla="*/ 1262 h 3999"/>
                  <a:gd name="T2" fmla="*/ 7185 w 11701"/>
                  <a:gd name="T3" fmla="*/ 3756 h 3999"/>
                  <a:gd name="T4" fmla="*/ 7185 w 11701"/>
                  <a:gd name="T5" fmla="*/ 3756 h 3999"/>
                  <a:gd name="T6" fmla="*/ 6484 w 11701"/>
                  <a:gd name="T7" fmla="*/ 3786 h 3999"/>
                  <a:gd name="T8" fmla="*/ 140 w 11701"/>
                  <a:gd name="T9" fmla="*/ 122 h 3999"/>
                  <a:gd name="T10" fmla="*/ 140 w 11701"/>
                  <a:gd name="T11" fmla="*/ 122 h 3999"/>
                  <a:gd name="T12" fmla="*/ 28 w 11701"/>
                  <a:gd name="T13" fmla="*/ 0 h 3999"/>
                  <a:gd name="T14" fmla="*/ 28 w 11701"/>
                  <a:gd name="T15" fmla="*/ 0 h 3999"/>
                  <a:gd name="T16" fmla="*/ 140 w 11701"/>
                  <a:gd name="T17" fmla="*/ 230 h 3999"/>
                  <a:gd name="T18" fmla="*/ 6484 w 11701"/>
                  <a:gd name="T19" fmla="*/ 3894 h 3999"/>
                  <a:gd name="T20" fmla="*/ 6484 w 11701"/>
                  <a:gd name="T21" fmla="*/ 3894 h 3999"/>
                  <a:gd name="T22" fmla="*/ 7185 w 11701"/>
                  <a:gd name="T23" fmla="*/ 3865 h 3999"/>
                  <a:gd name="T24" fmla="*/ 11506 w 11701"/>
                  <a:gd name="T25" fmla="*/ 1371 h 3999"/>
                  <a:gd name="T26" fmla="*/ 11506 w 11701"/>
                  <a:gd name="T27" fmla="*/ 1371 h 3999"/>
                  <a:gd name="T28" fmla="*/ 11667 w 11701"/>
                  <a:gd name="T29" fmla="*/ 1088 h 3999"/>
                  <a:gd name="T30" fmla="*/ 11667 w 11701"/>
                  <a:gd name="T31" fmla="*/ 1088 h 3999"/>
                  <a:gd name="T32" fmla="*/ 11506 w 11701"/>
                  <a:gd name="T33" fmla="*/ 1262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01" h="3999">
                    <a:moveTo>
                      <a:pt x="11506" y="1262"/>
                    </a:moveTo>
                    <a:lnTo>
                      <a:pt x="7185" y="3756"/>
                    </a:lnTo>
                    <a:lnTo>
                      <a:pt x="7185" y="3756"/>
                    </a:lnTo>
                    <a:cubicBezTo>
                      <a:pt x="6978" y="3876"/>
                      <a:pt x="6664" y="3889"/>
                      <a:pt x="6484" y="3786"/>
                    </a:cubicBezTo>
                    <a:lnTo>
                      <a:pt x="140" y="122"/>
                    </a:lnTo>
                    <a:lnTo>
                      <a:pt x="140" y="122"/>
                    </a:lnTo>
                    <a:cubicBezTo>
                      <a:pt x="81" y="88"/>
                      <a:pt x="44" y="45"/>
                      <a:pt x="28" y="0"/>
                    </a:cubicBezTo>
                    <a:lnTo>
                      <a:pt x="28" y="0"/>
                    </a:lnTo>
                    <a:cubicBezTo>
                      <a:pt x="0" y="84"/>
                      <a:pt x="35" y="170"/>
                      <a:pt x="140" y="230"/>
                    </a:cubicBezTo>
                    <a:lnTo>
                      <a:pt x="6484" y="3894"/>
                    </a:lnTo>
                    <a:lnTo>
                      <a:pt x="6484" y="3894"/>
                    </a:lnTo>
                    <a:cubicBezTo>
                      <a:pt x="6664" y="3998"/>
                      <a:pt x="6978" y="3984"/>
                      <a:pt x="7185" y="3865"/>
                    </a:cubicBezTo>
                    <a:lnTo>
                      <a:pt x="11506" y="1371"/>
                    </a:lnTo>
                    <a:lnTo>
                      <a:pt x="11506" y="1371"/>
                    </a:lnTo>
                    <a:cubicBezTo>
                      <a:pt x="11645" y="1290"/>
                      <a:pt x="11700" y="1182"/>
                      <a:pt x="11667" y="1088"/>
                    </a:cubicBezTo>
                    <a:lnTo>
                      <a:pt x="11667" y="1088"/>
                    </a:lnTo>
                    <a:cubicBezTo>
                      <a:pt x="11647" y="1151"/>
                      <a:pt x="11593" y="1212"/>
                      <a:pt x="11506" y="1262"/>
                    </a:cubicBezTo>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433" name="Freeform 25">
                <a:extLst>
                  <a:ext uri="{FF2B5EF4-FFF2-40B4-BE49-F238E27FC236}">
                    <a16:creationId xmlns:a16="http://schemas.microsoft.com/office/drawing/2014/main" id="{95D74FA1-1961-45CD-8B24-95743AD1E760}"/>
                  </a:ext>
                </a:extLst>
              </p:cNvPr>
              <p:cNvSpPr>
                <a:spLocks noChangeArrowheads="1"/>
              </p:cNvSpPr>
              <p:nvPr/>
            </p:nvSpPr>
            <p:spPr bwMode="auto">
              <a:xfrm>
                <a:off x="9163617" y="7010758"/>
                <a:ext cx="5548522" cy="3309108"/>
              </a:xfrm>
              <a:custGeom>
                <a:avLst/>
                <a:gdLst>
                  <a:gd name="connsiteX0" fmla="*/ 4066988 w 5548522"/>
                  <a:gd name="connsiteY0" fmla="*/ 3095890 h 3309108"/>
                  <a:gd name="connsiteX1" fmla="*/ 4090366 w 5548522"/>
                  <a:gd name="connsiteY1" fmla="*/ 3100574 h 3309108"/>
                  <a:gd name="connsiteX2" fmla="*/ 4299624 w 5548522"/>
                  <a:gd name="connsiteY2" fmla="*/ 3221529 h 3309108"/>
                  <a:gd name="connsiteX3" fmla="*/ 4296355 w 5548522"/>
                  <a:gd name="connsiteY3" fmla="*/ 3249796 h 3309108"/>
                  <a:gd name="connsiteX4" fmla="*/ 4205458 w 5548522"/>
                  <a:gd name="connsiteY4" fmla="*/ 3302385 h 3309108"/>
                  <a:gd name="connsiteX5" fmla="*/ 4157067 w 5548522"/>
                  <a:gd name="connsiteY5" fmla="*/ 3304358 h 3309108"/>
                  <a:gd name="connsiteX6" fmla="*/ 3948463 w 5548522"/>
                  <a:gd name="connsiteY6" fmla="*/ 3182745 h 3309108"/>
                  <a:gd name="connsiteX7" fmla="*/ 3951732 w 5548522"/>
                  <a:gd name="connsiteY7" fmla="*/ 3155135 h 3309108"/>
                  <a:gd name="connsiteX8" fmla="*/ 4042629 w 5548522"/>
                  <a:gd name="connsiteY8" fmla="*/ 3102546 h 3309108"/>
                  <a:gd name="connsiteX9" fmla="*/ 4066988 w 5548522"/>
                  <a:gd name="connsiteY9" fmla="*/ 3095890 h 3309108"/>
                  <a:gd name="connsiteX10" fmla="*/ 3775997 w 5548522"/>
                  <a:gd name="connsiteY10" fmla="*/ 2928503 h 3309108"/>
                  <a:gd name="connsiteX11" fmla="*/ 3799457 w 5548522"/>
                  <a:gd name="connsiteY11" fmla="*/ 2932859 h 3309108"/>
                  <a:gd name="connsiteX12" fmla="*/ 4008716 w 5548522"/>
                  <a:gd name="connsiteY12" fmla="*/ 3055129 h 3309108"/>
                  <a:gd name="connsiteX13" fmla="*/ 4005447 w 5548522"/>
                  <a:gd name="connsiteY13" fmla="*/ 3082738 h 3309108"/>
                  <a:gd name="connsiteX14" fmla="*/ 3914550 w 5548522"/>
                  <a:gd name="connsiteY14" fmla="*/ 3135327 h 3309108"/>
                  <a:gd name="connsiteX15" fmla="*/ 3866158 w 5548522"/>
                  <a:gd name="connsiteY15" fmla="*/ 3137300 h 3309108"/>
                  <a:gd name="connsiteX16" fmla="*/ 3656899 w 5548522"/>
                  <a:gd name="connsiteY16" fmla="*/ 3015687 h 3309108"/>
                  <a:gd name="connsiteX17" fmla="*/ 3660168 w 5548522"/>
                  <a:gd name="connsiteY17" fmla="*/ 2988077 h 3309108"/>
                  <a:gd name="connsiteX18" fmla="*/ 3751066 w 5548522"/>
                  <a:gd name="connsiteY18" fmla="*/ 2935488 h 3309108"/>
                  <a:gd name="connsiteX19" fmla="*/ 3775997 w 5548522"/>
                  <a:gd name="connsiteY19" fmla="*/ 2928503 h 3309108"/>
                  <a:gd name="connsiteX20" fmla="*/ 3934412 w 5548522"/>
                  <a:gd name="connsiteY20" fmla="*/ 2836491 h 3309108"/>
                  <a:gd name="connsiteX21" fmla="*/ 3957872 w 5548522"/>
                  <a:gd name="connsiteY21" fmla="*/ 2841324 h 3309108"/>
                  <a:gd name="connsiteX22" fmla="*/ 4167130 w 5548522"/>
                  <a:gd name="connsiteY22" fmla="*/ 2962573 h 3309108"/>
                  <a:gd name="connsiteX23" fmla="*/ 4163207 w 5548522"/>
                  <a:gd name="connsiteY23" fmla="*/ 2990755 h 3309108"/>
                  <a:gd name="connsiteX24" fmla="*/ 4072964 w 5548522"/>
                  <a:gd name="connsiteY24" fmla="*/ 3043187 h 3309108"/>
                  <a:gd name="connsiteX25" fmla="*/ 4024573 w 5548522"/>
                  <a:gd name="connsiteY25" fmla="*/ 3045153 h 3309108"/>
                  <a:gd name="connsiteX26" fmla="*/ 3815315 w 5548522"/>
                  <a:gd name="connsiteY26" fmla="*/ 2923905 h 3309108"/>
                  <a:gd name="connsiteX27" fmla="*/ 3818584 w 5548522"/>
                  <a:gd name="connsiteY27" fmla="*/ 2895722 h 3309108"/>
                  <a:gd name="connsiteX28" fmla="*/ 3909481 w 5548522"/>
                  <a:gd name="connsiteY28" fmla="*/ 2843946 h 3309108"/>
                  <a:gd name="connsiteX29" fmla="*/ 3934412 w 5548522"/>
                  <a:gd name="connsiteY29" fmla="*/ 2836491 h 3309108"/>
                  <a:gd name="connsiteX30" fmla="*/ 3485003 w 5548522"/>
                  <a:gd name="connsiteY30" fmla="*/ 2761447 h 3309108"/>
                  <a:gd name="connsiteX31" fmla="*/ 3507891 w 5548522"/>
                  <a:gd name="connsiteY31" fmla="*/ 2765802 h 3309108"/>
                  <a:gd name="connsiteX32" fmla="*/ 3717803 w 5548522"/>
                  <a:gd name="connsiteY32" fmla="*/ 2887414 h 3309108"/>
                  <a:gd name="connsiteX33" fmla="*/ 3713880 w 5548522"/>
                  <a:gd name="connsiteY33" fmla="*/ 2915681 h 3309108"/>
                  <a:gd name="connsiteX34" fmla="*/ 3623637 w 5548522"/>
                  <a:gd name="connsiteY34" fmla="*/ 2968271 h 3309108"/>
                  <a:gd name="connsiteX35" fmla="*/ 3575246 w 5548522"/>
                  <a:gd name="connsiteY35" fmla="*/ 2970243 h 3309108"/>
                  <a:gd name="connsiteX36" fmla="*/ 3365988 w 5548522"/>
                  <a:gd name="connsiteY36" fmla="*/ 2848630 h 3309108"/>
                  <a:gd name="connsiteX37" fmla="*/ 3369257 w 5548522"/>
                  <a:gd name="connsiteY37" fmla="*/ 2821020 h 3309108"/>
                  <a:gd name="connsiteX38" fmla="*/ 3460154 w 5548522"/>
                  <a:gd name="connsiteY38" fmla="*/ 2768431 h 3309108"/>
                  <a:gd name="connsiteX39" fmla="*/ 3485003 w 5548522"/>
                  <a:gd name="connsiteY39" fmla="*/ 2761447 h 3309108"/>
                  <a:gd name="connsiteX40" fmla="*/ 4107563 w 5548522"/>
                  <a:gd name="connsiteY40" fmla="*/ 2629431 h 3309108"/>
                  <a:gd name="connsiteX41" fmla="*/ 4135984 w 5548522"/>
                  <a:gd name="connsiteY41" fmla="*/ 2635231 h 3309108"/>
                  <a:gd name="connsiteX42" fmla="*/ 4688744 w 5548522"/>
                  <a:gd name="connsiteY42" fmla="*/ 2954162 h 3309108"/>
                  <a:gd name="connsiteX43" fmla="*/ 4684824 w 5548522"/>
                  <a:gd name="connsiteY43" fmla="*/ 2988147 h 3309108"/>
                  <a:gd name="connsiteX44" fmla="*/ 4498610 w 5548522"/>
                  <a:gd name="connsiteY44" fmla="*/ 3095982 h 3309108"/>
                  <a:gd name="connsiteX45" fmla="*/ 4439806 w 5548522"/>
                  <a:gd name="connsiteY45" fmla="*/ 3097943 h 3309108"/>
                  <a:gd name="connsiteX46" fmla="*/ 3887700 w 5548522"/>
                  <a:gd name="connsiteY46" fmla="*/ 2779012 h 3309108"/>
                  <a:gd name="connsiteX47" fmla="*/ 3891620 w 5548522"/>
                  <a:gd name="connsiteY47" fmla="*/ 2745027 h 3309108"/>
                  <a:gd name="connsiteX48" fmla="*/ 4077180 w 5548522"/>
                  <a:gd name="connsiteY48" fmla="*/ 2637845 h 3309108"/>
                  <a:gd name="connsiteX49" fmla="*/ 4107563 w 5548522"/>
                  <a:gd name="connsiteY49" fmla="*/ 2629431 h 3309108"/>
                  <a:gd name="connsiteX50" fmla="*/ 4536411 w 5548522"/>
                  <a:gd name="connsiteY50" fmla="*/ 2551904 h 3309108"/>
                  <a:gd name="connsiteX51" fmla="*/ 4564795 w 5548522"/>
                  <a:gd name="connsiteY51" fmla="*/ 2557452 h 3309108"/>
                  <a:gd name="connsiteX52" fmla="*/ 4973916 w 5548522"/>
                  <a:gd name="connsiteY52" fmla="*/ 2793722 h 3309108"/>
                  <a:gd name="connsiteX53" fmla="*/ 4969348 w 5548522"/>
                  <a:gd name="connsiteY53" fmla="*/ 2827661 h 3309108"/>
                  <a:gd name="connsiteX54" fmla="*/ 4784037 w 5548522"/>
                  <a:gd name="connsiteY54" fmla="*/ 2934701 h 3309108"/>
                  <a:gd name="connsiteX55" fmla="*/ 4725311 w 5548522"/>
                  <a:gd name="connsiteY55" fmla="*/ 2937311 h 3309108"/>
                  <a:gd name="connsiteX56" fmla="*/ 4316191 w 5548522"/>
                  <a:gd name="connsiteY56" fmla="*/ 2701041 h 3309108"/>
                  <a:gd name="connsiteX57" fmla="*/ 4320758 w 5548522"/>
                  <a:gd name="connsiteY57" fmla="*/ 2667102 h 3309108"/>
                  <a:gd name="connsiteX58" fmla="*/ 4506070 w 5548522"/>
                  <a:gd name="connsiteY58" fmla="*/ 2560063 h 3309108"/>
                  <a:gd name="connsiteX59" fmla="*/ 4536411 w 5548522"/>
                  <a:gd name="connsiteY59" fmla="*/ 2551904 h 3309108"/>
                  <a:gd name="connsiteX60" fmla="*/ 3350072 w 5548522"/>
                  <a:gd name="connsiteY60" fmla="*/ 2520224 h 3309108"/>
                  <a:gd name="connsiteX61" fmla="*/ 3378422 w 5548522"/>
                  <a:gd name="connsiteY61" fmla="*/ 2525781 h 3309108"/>
                  <a:gd name="connsiteX62" fmla="*/ 3565466 w 5548522"/>
                  <a:gd name="connsiteY62" fmla="*/ 2634300 h 3309108"/>
                  <a:gd name="connsiteX63" fmla="*/ 3560904 w 5548522"/>
                  <a:gd name="connsiteY63" fmla="*/ 2668294 h 3309108"/>
                  <a:gd name="connsiteX64" fmla="*/ 3340622 w 5548522"/>
                  <a:gd name="connsiteY64" fmla="*/ 2796426 h 3309108"/>
                  <a:gd name="connsiteX65" fmla="*/ 3281967 w 5548522"/>
                  <a:gd name="connsiteY65" fmla="*/ 2799041 h 3309108"/>
                  <a:gd name="connsiteX66" fmla="*/ 3094272 w 5548522"/>
                  <a:gd name="connsiteY66" fmla="*/ 2690521 h 3309108"/>
                  <a:gd name="connsiteX67" fmla="*/ 3098834 w 5548522"/>
                  <a:gd name="connsiteY67" fmla="*/ 2656527 h 3309108"/>
                  <a:gd name="connsiteX68" fmla="*/ 3319767 w 5548522"/>
                  <a:gd name="connsiteY68" fmla="*/ 2528395 h 3309108"/>
                  <a:gd name="connsiteX69" fmla="*/ 3350072 w 5548522"/>
                  <a:gd name="connsiteY69" fmla="*/ 2520224 h 3309108"/>
                  <a:gd name="connsiteX70" fmla="*/ 5040252 w 5548522"/>
                  <a:gd name="connsiteY70" fmla="*/ 2517108 h 3309108"/>
                  <a:gd name="connsiteX71" fmla="*/ 5068519 w 5548522"/>
                  <a:gd name="connsiteY71" fmla="*/ 2522926 h 3309108"/>
                  <a:gd name="connsiteX72" fmla="*/ 5256205 w 5548522"/>
                  <a:gd name="connsiteY72" fmla="*/ 2631750 h 3309108"/>
                  <a:gd name="connsiteX73" fmla="*/ 5251644 w 5548522"/>
                  <a:gd name="connsiteY73" fmla="*/ 2665184 h 3309108"/>
                  <a:gd name="connsiteX74" fmla="*/ 5065912 w 5548522"/>
                  <a:gd name="connsiteY74" fmla="*/ 2773352 h 3309108"/>
                  <a:gd name="connsiteX75" fmla="*/ 5007912 w 5548522"/>
                  <a:gd name="connsiteY75" fmla="*/ 2775319 h 3309108"/>
                  <a:gd name="connsiteX76" fmla="*/ 4820226 w 5548522"/>
                  <a:gd name="connsiteY76" fmla="*/ 2667150 h 3309108"/>
                  <a:gd name="connsiteX77" fmla="*/ 4824788 w 5548522"/>
                  <a:gd name="connsiteY77" fmla="*/ 2633061 h 3309108"/>
                  <a:gd name="connsiteX78" fmla="*/ 5010519 w 5548522"/>
                  <a:gd name="connsiteY78" fmla="*/ 2525549 h 3309108"/>
                  <a:gd name="connsiteX79" fmla="*/ 5040252 w 5548522"/>
                  <a:gd name="connsiteY79" fmla="*/ 2517108 h 3309108"/>
                  <a:gd name="connsiteX80" fmla="*/ 3816369 w 5548522"/>
                  <a:gd name="connsiteY80" fmla="*/ 2462627 h 3309108"/>
                  <a:gd name="connsiteX81" fmla="*/ 3844757 w 5548522"/>
                  <a:gd name="connsiteY81" fmla="*/ 2468199 h 3309108"/>
                  <a:gd name="connsiteX82" fmla="*/ 4032054 w 5548522"/>
                  <a:gd name="connsiteY82" fmla="*/ 2577023 h 3309108"/>
                  <a:gd name="connsiteX83" fmla="*/ 4028138 w 5548522"/>
                  <a:gd name="connsiteY83" fmla="*/ 2611112 h 3309108"/>
                  <a:gd name="connsiteX84" fmla="*/ 3842147 w 5548522"/>
                  <a:gd name="connsiteY84" fmla="*/ 2718625 h 3309108"/>
                  <a:gd name="connsiteX85" fmla="*/ 3784066 w 5548522"/>
                  <a:gd name="connsiteY85" fmla="*/ 2721247 h 3309108"/>
                  <a:gd name="connsiteX86" fmla="*/ 3596117 w 5548522"/>
                  <a:gd name="connsiteY86" fmla="*/ 2612423 h 3309108"/>
                  <a:gd name="connsiteX87" fmla="*/ 3600685 w 5548522"/>
                  <a:gd name="connsiteY87" fmla="*/ 2578334 h 3309108"/>
                  <a:gd name="connsiteX88" fmla="*/ 3786023 w 5548522"/>
                  <a:gd name="connsiteY88" fmla="*/ 2470822 h 3309108"/>
                  <a:gd name="connsiteX89" fmla="*/ 3816369 w 5548522"/>
                  <a:gd name="connsiteY89" fmla="*/ 2462627 h 3309108"/>
                  <a:gd name="connsiteX90" fmla="*/ 4242083 w 5548522"/>
                  <a:gd name="connsiteY90" fmla="*/ 2382054 h 3309108"/>
                  <a:gd name="connsiteX91" fmla="*/ 4271042 w 5548522"/>
                  <a:gd name="connsiteY91" fmla="*/ 2388185 h 3309108"/>
                  <a:gd name="connsiteX92" fmla="*/ 4457686 w 5548522"/>
                  <a:gd name="connsiteY92" fmla="*/ 2496092 h 3309108"/>
                  <a:gd name="connsiteX93" fmla="*/ 4453770 w 5548522"/>
                  <a:gd name="connsiteY93" fmla="*/ 2530753 h 3309108"/>
                  <a:gd name="connsiteX94" fmla="*/ 4267779 w 5548522"/>
                  <a:gd name="connsiteY94" fmla="*/ 2638005 h 3309108"/>
                  <a:gd name="connsiteX95" fmla="*/ 4209045 w 5548522"/>
                  <a:gd name="connsiteY95" fmla="*/ 2640621 h 3309108"/>
                  <a:gd name="connsiteX96" fmla="*/ 4021749 w 5548522"/>
                  <a:gd name="connsiteY96" fmla="*/ 2532060 h 3309108"/>
                  <a:gd name="connsiteX97" fmla="*/ 4026317 w 5548522"/>
                  <a:gd name="connsiteY97" fmla="*/ 2498053 h 3309108"/>
                  <a:gd name="connsiteX98" fmla="*/ 4211656 w 5548522"/>
                  <a:gd name="connsiteY98" fmla="*/ 2390147 h 3309108"/>
                  <a:gd name="connsiteX99" fmla="*/ 4242083 w 5548522"/>
                  <a:gd name="connsiteY99" fmla="*/ 2382054 h 3309108"/>
                  <a:gd name="connsiteX100" fmla="*/ 4749587 w 5548522"/>
                  <a:gd name="connsiteY100" fmla="*/ 2349968 h 3309108"/>
                  <a:gd name="connsiteX101" fmla="*/ 4777975 w 5548522"/>
                  <a:gd name="connsiteY101" fmla="*/ 2355868 h 3309108"/>
                  <a:gd name="connsiteX102" fmla="*/ 4965272 w 5548522"/>
                  <a:gd name="connsiteY102" fmla="*/ 2464036 h 3309108"/>
                  <a:gd name="connsiteX103" fmla="*/ 4961356 w 5548522"/>
                  <a:gd name="connsiteY103" fmla="*/ 2498126 h 3309108"/>
                  <a:gd name="connsiteX104" fmla="*/ 4775365 w 5548522"/>
                  <a:gd name="connsiteY104" fmla="*/ 2606294 h 3309108"/>
                  <a:gd name="connsiteX105" fmla="*/ 4716631 w 5548522"/>
                  <a:gd name="connsiteY105" fmla="*/ 2608261 h 3309108"/>
                  <a:gd name="connsiteX106" fmla="*/ 4529335 w 5548522"/>
                  <a:gd name="connsiteY106" fmla="*/ 2500092 h 3309108"/>
                  <a:gd name="connsiteX107" fmla="*/ 4533250 w 5548522"/>
                  <a:gd name="connsiteY107" fmla="*/ 2466003 h 3309108"/>
                  <a:gd name="connsiteX108" fmla="*/ 4719241 w 5548522"/>
                  <a:gd name="connsiteY108" fmla="*/ 2357835 h 3309108"/>
                  <a:gd name="connsiteX109" fmla="*/ 4749587 w 5548522"/>
                  <a:gd name="connsiteY109" fmla="*/ 2349968 h 3309108"/>
                  <a:gd name="connsiteX110" fmla="*/ 3525376 w 5548522"/>
                  <a:gd name="connsiteY110" fmla="*/ 2292690 h 3309108"/>
                  <a:gd name="connsiteX111" fmla="*/ 3553480 w 5548522"/>
                  <a:gd name="connsiteY111" fmla="*/ 2298262 h 3309108"/>
                  <a:gd name="connsiteX112" fmla="*/ 3741166 w 5548522"/>
                  <a:gd name="connsiteY112" fmla="*/ 2407086 h 3309108"/>
                  <a:gd name="connsiteX113" fmla="*/ 3736605 w 5548522"/>
                  <a:gd name="connsiteY113" fmla="*/ 2441175 h 3309108"/>
                  <a:gd name="connsiteX114" fmla="*/ 3551525 w 5548522"/>
                  <a:gd name="connsiteY114" fmla="*/ 2548688 h 3309108"/>
                  <a:gd name="connsiteX115" fmla="*/ 3492873 w 5548522"/>
                  <a:gd name="connsiteY115" fmla="*/ 2551310 h 3309108"/>
                  <a:gd name="connsiteX116" fmla="*/ 3305839 w 5548522"/>
                  <a:gd name="connsiteY116" fmla="*/ 2442486 h 3309108"/>
                  <a:gd name="connsiteX117" fmla="*/ 3309749 w 5548522"/>
                  <a:gd name="connsiteY117" fmla="*/ 2408397 h 3309108"/>
                  <a:gd name="connsiteX118" fmla="*/ 3494828 w 5548522"/>
                  <a:gd name="connsiteY118" fmla="*/ 2300885 h 3309108"/>
                  <a:gd name="connsiteX119" fmla="*/ 3525376 w 5548522"/>
                  <a:gd name="connsiteY119" fmla="*/ 2292690 h 3309108"/>
                  <a:gd name="connsiteX120" fmla="*/ 2958212 w 5548522"/>
                  <a:gd name="connsiteY120" fmla="*/ 2292670 h 3309108"/>
                  <a:gd name="connsiteX121" fmla="*/ 2986817 w 5548522"/>
                  <a:gd name="connsiteY121" fmla="*/ 2298206 h 3309108"/>
                  <a:gd name="connsiteX122" fmla="*/ 3286072 w 5548522"/>
                  <a:gd name="connsiteY122" fmla="*/ 2471437 h 3309108"/>
                  <a:gd name="connsiteX123" fmla="*/ 3282160 w 5548522"/>
                  <a:gd name="connsiteY123" fmla="*/ 2505301 h 3309108"/>
                  <a:gd name="connsiteX124" fmla="*/ 3061142 w 5548522"/>
                  <a:gd name="connsiteY124" fmla="*/ 2632294 h 3309108"/>
                  <a:gd name="connsiteX125" fmla="*/ 3002464 w 5548522"/>
                  <a:gd name="connsiteY125" fmla="*/ 2634899 h 3309108"/>
                  <a:gd name="connsiteX126" fmla="*/ 2702557 w 5548522"/>
                  <a:gd name="connsiteY126" fmla="*/ 2462319 h 3309108"/>
                  <a:gd name="connsiteX127" fmla="*/ 2707121 w 5548522"/>
                  <a:gd name="connsiteY127" fmla="*/ 2428455 h 3309108"/>
                  <a:gd name="connsiteX128" fmla="*/ 2928139 w 5548522"/>
                  <a:gd name="connsiteY128" fmla="*/ 2300811 h 3309108"/>
                  <a:gd name="connsiteX129" fmla="*/ 2958212 w 5548522"/>
                  <a:gd name="connsiteY129" fmla="*/ 2292670 h 3309108"/>
                  <a:gd name="connsiteX130" fmla="*/ 5164534 w 5548522"/>
                  <a:gd name="connsiteY130" fmla="*/ 2263867 h 3309108"/>
                  <a:gd name="connsiteX131" fmla="*/ 5192945 w 5548522"/>
                  <a:gd name="connsiteY131" fmla="*/ 2269401 h 3309108"/>
                  <a:gd name="connsiteX132" fmla="*/ 5538440 w 5548522"/>
                  <a:gd name="connsiteY132" fmla="*/ 2468626 h 3309108"/>
                  <a:gd name="connsiteX133" fmla="*/ 5533869 w 5548522"/>
                  <a:gd name="connsiteY133" fmla="*/ 2501830 h 3309108"/>
                  <a:gd name="connsiteX134" fmla="*/ 5348385 w 5548522"/>
                  <a:gd name="connsiteY134" fmla="*/ 2609255 h 3309108"/>
                  <a:gd name="connsiteX135" fmla="*/ 5289605 w 5548522"/>
                  <a:gd name="connsiteY135" fmla="*/ 2611208 h 3309108"/>
                  <a:gd name="connsiteX136" fmla="*/ 4944110 w 5548522"/>
                  <a:gd name="connsiteY136" fmla="*/ 2412634 h 3309108"/>
                  <a:gd name="connsiteX137" fmla="*/ 4948681 w 5548522"/>
                  <a:gd name="connsiteY137" fmla="*/ 2378779 h 3309108"/>
                  <a:gd name="connsiteX138" fmla="*/ 5134165 w 5548522"/>
                  <a:gd name="connsiteY138" fmla="*/ 2272005 h 3309108"/>
                  <a:gd name="connsiteX139" fmla="*/ 5164534 w 5548522"/>
                  <a:gd name="connsiteY139" fmla="*/ 2263867 h 3309108"/>
                  <a:gd name="connsiteX140" fmla="*/ 3951744 w 5548522"/>
                  <a:gd name="connsiteY140" fmla="*/ 2214675 h 3309108"/>
                  <a:gd name="connsiteX141" fmla="*/ 3980132 w 5548522"/>
                  <a:gd name="connsiteY141" fmla="*/ 2220493 h 3309108"/>
                  <a:gd name="connsiteX142" fmla="*/ 4167429 w 5548522"/>
                  <a:gd name="connsiteY142" fmla="*/ 2328661 h 3309108"/>
                  <a:gd name="connsiteX143" fmla="*/ 4163513 w 5548522"/>
                  <a:gd name="connsiteY143" fmla="*/ 2363406 h 3309108"/>
                  <a:gd name="connsiteX144" fmla="*/ 3977522 w 5548522"/>
                  <a:gd name="connsiteY144" fmla="*/ 2470919 h 3309108"/>
                  <a:gd name="connsiteX145" fmla="*/ 3918788 w 5548522"/>
                  <a:gd name="connsiteY145" fmla="*/ 2473541 h 3309108"/>
                  <a:gd name="connsiteX146" fmla="*/ 3731492 w 5548522"/>
                  <a:gd name="connsiteY146" fmla="*/ 2364717 h 3309108"/>
                  <a:gd name="connsiteX147" fmla="*/ 3736060 w 5548522"/>
                  <a:gd name="connsiteY147" fmla="*/ 2330628 h 3309108"/>
                  <a:gd name="connsiteX148" fmla="*/ 3921398 w 5548522"/>
                  <a:gd name="connsiteY148" fmla="*/ 2223116 h 3309108"/>
                  <a:gd name="connsiteX149" fmla="*/ 3951744 w 5548522"/>
                  <a:gd name="connsiteY149" fmla="*/ 2214675 h 3309108"/>
                  <a:gd name="connsiteX150" fmla="*/ 4461068 w 5548522"/>
                  <a:gd name="connsiteY150" fmla="*/ 2180433 h 3309108"/>
                  <a:gd name="connsiteX151" fmla="*/ 4489945 w 5548522"/>
                  <a:gd name="connsiteY151" fmla="*/ 2186564 h 3309108"/>
                  <a:gd name="connsiteX152" fmla="*/ 4677242 w 5548522"/>
                  <a:gd name="connsiteY152" fmla="*/ 2294471 h 3309108"/>
                  <a:gd name="connsiteX153" fmla="*/ 4672673 w 5548522"/>
                  <a:gd name="connsiteY153" fmla="*/ 2329132 h 3309108"/>
                  <a:gd name="connsiteX154" fmla="*/ 4486682 w 5548522"/>
                  <a:gd name="connsiteY154" fmla="*/ 2436384 h 3309108"/>
                  <a:gd name="connsiteX155" fmla="*/ 4428601 w 5548522"/>
                  <a:gd name="connsiteY155" fmla="*/ 2439000 h 3309108"/>
                  <a:gd name="connsiteX156" fmla="*/ 4241305 w 5548522"/>
                  <a:gd name="connsiteY156" fmla="*/ 2329785 h 3309108"/>
                  <a:gd name="connsiteX157" fmla="*/ 4245220 w 5548522"/>
                  <a:gd name="connsiteY157" fmla="*/ 2296432 h 3309108"/>
                  <a:gd name="connsiteX158" fmla="*/ 4431211 w 5548522"/>
                  <a:gd name="connsiteY158" fmla="*/ 2188526 h 3309108"/>
                  <a:gd name="connsiteX159" fmla="*/ 4461068 w 5548522"/>
                  <a:gd name="connsiteY159" fmla="*/ 2180433 h 3309108"/>
                  <a:gd name="connsiteX160" fmla="*/ 5287749 w 5548522"/>
                  <a:gd name="connsiteY160" fmla="*/ 2137156 h 3309108"/>
                  <a:gd name="connsiteX161" fmla="*/ 5316122 w 5548522"/>
                  <a:gd name="connsiteY161" fmla="*/ 2142731 h 3309108"/>
                  <a:gd name="connsiteX162" fmla="*/ 5504507 w 5548522"/>
                  <a:gd name="connsiteY162" fmla="*/ 2251611 h 3309108"/>
                  <a:gd name="connsiteX163" fmla="*/ 5499928 w 5548522"/>
                  <a:gd name="connsiteY163" fmla="*/ 2285719 h 3309108"/>
                  <a:gd name="connsiteX164" fmla="*/ 5438442 w 5548522"/>
                  <a:gd name="connsiteY164" fmla="*/ 2321138 h 3309108"/>
                  <a:gd name="connsiteX165" fmla="*/ 5379571 w 5548522"/>
                  <a:gd name="connsiteY165" fmla="*/ 2323761 h 3309108"/>
                  <a:gd name="connsiteX166" fmla="*/ 5191840 w 5548522"/>
                  <a:gd name="connsiteY166" fmla="*/ 2214881 h 3309108"/>
                  <a:gd name="connsiteX167" fmla="*/ 5196418 w 5548522"/>
                  <a:gd name="connsiteY167" fmla="*/ 2180773 h 3309108"/>
                  <a:gd name="connsiteX168" fmla="*/ 5257905 w 5548522"/>
                  <a:gd name="connsiteY168" fmla="*/ 2145354 h 3309108"/>
                  <a:gd name="connsiteX169" fmla="*/ 5287749 w 5548522"/>
                  <a:gd name="connsiteY169" fmla="*/ 2137156 h 3309108"/>
                  <a:gd name="connsiteX170" fmla="*/ 3237430 w 5548522"/>
                  <a:gd name="connsiteY170" fmla="*/ 2125387 h 3309108"/>
                  <a:gd name="connsiteX171" fmla="*/ 3265817 w 5548522"/>
                  <a:gd name="connsiteY171" fmla="*/ 2131205 h 3309108"/>
                  <a:gd name="connsiteX172" fmla="*/ 3453114 w 5548522"/>
                  <a:gd name="connsiteY172" fmla="*/ 2240029 h 3309108"/>
                  <a:gd name="connsiteX173" fmla="*/ 3449198 w 5548522"/>
                  <a:gd name="connsiteY173" fmla="*/ 2274118 h 3309108"/>
                  <a:gd name="connsiteX174" fmla="*/ 3263860 w 5548522"/>
                  <a:gd name="connsiteY174" fmla="*/ 2381631 h 3309108"/>
                  <a:gd name="connsiteX175" fmla="*/ 3205126 w 5548522"/>
                  <a:gd name="connsiteY175" fmla="*/ 2384253 h 3309108"/>
                  <a:gd name="connsiteX176" fmla="*/ 3017829 w 5548522"/>
                  <a:gd name="connsiteY176" fmla="*/ 2275429 h 3309108"/>
                  <a:gd name="connsiteX177" fmla="*/ 3021745 w 5548522"/>
                  <a:gd name="connsiteY177" fmla="*/ 2241340 h 3309108"/>
                  <a:gd name="connsiteX178" fmla="*/ 3207083 w 5548522"/>
                  <a:gd name="connsiteY178" fmla="*/ 2133828 h 3309108"/>
                  <a:gd name="connsiteX179" fmla="*/ 3237430 w 5548522"/>
                  <a:gd name="connsiteY179" fmla="*/ 2125387 h 3309108"/>
                  <a:gd name="connsiteX180" fmla="*/ 4887598 w 5548522"/>
                  <a:gd name="connsiteY180" fmla="*/ 2102665 h 3309108"/>
                  <a:gd name="connsiteX181" fmla="*/ 4916230 w 5548522"/>
                  <a:gd name="connsiteY181" fmla="*/ 2108796 h 3309108"/>
                  <a:gd name="connsiteX182" fmla="*/ 5103527 w 5548522"/>
                  <a:gd name="connsiteY182" fmla="*/ 2216703 h 3309108"/>
                  <a:gd name="connsiteX183" fmla="*/ 5099611 w 5548522"/>
                  <a:gd name="connsiteY183" fmla="*/ 2250710 h 3309108"/>
                  <a:gd name="connsiteX184" fmla="*/ 4913620 w 5548522"/>
                  <a:gd name="connsiteY184" fmla="*/ 2358616 h 3309108"/>
                  <a:gd name="connsiteX185" fmla="*/ 4854886 w 5548522"/>
                  <a:gd name="connsiteY185" fmla="*/ 2360578 h 3309108"/>
                  <a:gd name="connsiteX186" fmla="*/ 4667590 w 5548522"/>
                  <a:gd name="connsiteY186" fmla="*/ 2252671 h 3309108"/>
                  <a:gd name="connsiteX187" fmla="*/ 4672158 w 5548522"/>
                  <a:gd name="connsiteY187" fmla="*/ 2218664 h 3309108"/>
                  <a:gd name="connsiteX188" fmla="*/ 4857496 w 5548522"/>
                  <a:gd name="connsiteY188" fmla="*/ 2110758 h 3309108"/>
                  <a:gd name="connsiteX189" fmla="*/ 4887598 w 5548522"/>
                  <a:gd name="connsiteY189" fmla="*/ 2102665 h 3309108"/>
                  <a:gd name="connsiteX190" fmla="*/ 3663225 w 5548522"/>
                  <a:gd name="connsiteY190" fmla="*/ 2047618 h 3309108"/>
                  <a:gd name="connsiteX191" fmla="*/ 3692102 w 5548522"/>
                  <a:gd name="connsiteY191" fmla="*/ 2053436 h 3309108"/>
                  <a:gd name="connsiteX192" fmla="*/ 3879399 w 5548522"/>
                  <a:gd name="connsiteY192" fmla="*/ 2162260 h 3309108"/>
                  <a:gd name="connsiteX193" fmla="*/ 3875483 w 5548522"/>
                  <a:gd name="connsiteY193" fmla="*/ 2196349 h 3309108"/>
                  <a:gd name="connsiteX194" fmla="*/ 3689492 w 5548522"/>
                  <a:gd name="connsiteY194" fmla="*/ 2303862 h 3309108"/>
                  <a:gd name="connsiteX195" fmla="*/ 3630758 w 5548522"/>
                  <a:gd name="connsiteY195" fmla="*/ 2306484 h 3309108"/>
                  <a:gd name="connsiteX196" fmla="*/ 3442809 w 5548522"/>
                  <a:gd name="connsiteY196" fmla="*/ 2197660 h 3309108"/>
                  <a:gd name="connsiteX197" fmla="*/ 3447377 w 5548522"/>
                  <a:gd name="connsiteY197" fmla="*/ 2163571 h 3309108"/>
                  <a:gd name="connsiteX198" fmla="*/ 3633368 w 5548522"/>
                  <a:gd name="connsiteY198" fmla="*/ 2056059 h 3309108"/>
                  <a:gd name="connsiteX199" fmla="*/ 3663225 w 5548522"/>
                  <a:gd name="connsiteY199" fmla="*/ 2047618 h 3309108"/>
                  <a:gd name="connsiteX200" fmla="*/ 4170648 w 5548522"/>
                  <a:gd name="connsiteY200" fmla="*/ 2013375 h 3309108"/>
                  <a:gd name="connsiteX201" fmla="*/ 4199035 w 5548522"/>
                  <a:gd name="connsiteY201" fmla="*/ 2019506 h 3309108"/>
                  <a:gd name="connsiteX202" fmla="*/ 4386332 w 5548522"/>
                  <a:gd name="connsiteY202" fmla="*/ 2128067 h 3309108"/>
                  <a:gd name="connsiteX203" fmla="*/ 4382416 w 5548522"/>
                  <a:gd name="connsiteY203" fmla="*/ 2162074 h 3309108"/>
                  <a:gd name="connsiteX204" fmla="*/ 4196425 w 5548522"/>
                  <a:gd name="connsiteY204" fmla="*/ 2268672 h 3309108"/>
                  <a:gd name="connsiteX205" fmla="*/ 4137691 w 5548522"/>
                  <a:gd name="connsiteY205" fmla="*/ 2271942 h 3309108"/>
                  <a:gd name="connsiteX206" fmla="*/ 3950395 w 5548522"/>
                  <a:gd name="connsiteY206" fmla="*/ 2162727 h 3309108"/>
                  <a:gd name="connsiteX207" fmla="*/ 3954963 w 5548522"/>
                  <a:gd name="connsiteY207" fmla="*/ 2129374 h 3309108"/>
                  <a:gd name="connsiteX208" fmla="*/ 4140301 w 5548522"/>
                  <a:gd name="connsiteY208" fmla="*/ 2021468 h 3309108"/>
                  <a:gd name="connsiteX209" fmla="*/ 4170648 w 5548522"/>
                  <a:gd name="connsiteY209" fmla="*/ 2013375 h 3309108"/>
                  <a:gd name="connsiteX210" fmla="*/ 4999637 w 5548522"/>
                  <a:gd name="connsiteY210" fmla="*/ 1970088 h 3309108"/>
                  <a:gd name="connsiteX211" fmla="*/ 5028091 w 5548522"/>
                  <a:gd name="connsiteY211" fmla="*/ 1975645 h 3309108"/>
                  <a:gd name="connsiteX212" fmla="*/ 5215822 w 5548522"/>
                  <a:gd name="connsiteY212" fmla="*/ 2084167 h 3309108"/>
                  <a:gd name="connsiteX213" fmla="*/ 5211898 w 5548522"/>
                  <a:gd name="connsiteY213" fmla="*/ 2118162 h 3309108"/>
                  <a:gd name="connsiteX214" fmla="*/ 5150411 w 5548522"/>
                  <a:gd name="connsiteY214" fmla="*/ 2154119 h 3309108"/>
                  <a:gd name="connsiteX215" fmla="*/ 5091540 w 5548522"/>
                  <a:gd name="connsiteY215" fmla="*/ 2156080 h 3309108"/>
                  <a:gd name="connsiteX216" fmla="*/ 4903809 w 5548522"/>
                  <a:gd name="connsiteY216" fmla="*/ 2048211 h 3309108"/>
                  <a:gd name="connsiteX217" fmla="*/ 4907733 w 5548522"/>
                  <a:gd name="connsiteY217" fmla="*/ 2013562 h 3309108"/>
                  <a:gd name="connsiteX218" fmla="*/ 4969220 w 5548522"/>
                  <a:gd name="connsiteY218" fmla="*/ 1978260 h 3309108"/>
                  <a:gd name="connsiteX219" fmla="*/ 4999637 w 5548522"/>
                  <a:gd name="connsiteY219" fmla="*/ 1970088 h 3309108"/>
                  <a:gd name="connsiteX220" fmla="*/ 2946274 w 5548522"/>
                  <a:gd name="connsiteY220" fmla="*/ 1958329 h 3309108"/>
                  <a:gd name="connsiteX221" fmla="*/ 2974906 w 5548522"/>
                  <a:gd name="connsiteY221" fmla="*/ 1964147 h 3309108"/>
                  <a:gd name="connsiteX222" fmla="*/ 3162203 w 5548522"/>
                  <a:gd name="connsiteY222" fmla="*/ 2072971 h 3309108"/>
                  <a:gd name="connsiteX223" fmla="*/ 3157634 w 5548522"/>
                  <a:gd name="connsiteY223" fmla="*/ 2107060 h 3309108"/>
                  <a:gd name="connsiteX224" fmla="*/ 2972296 w 5548522"/>
                  <a:gd name="connsiteY224" fmla="*/ 2214573 h 3309108"/>
                  <a:gd name="connsiteX225" fmla="*/ 2913562 w 5548522"/>
                  <a:gd name="connsiteY225" fmla="*/ 2216540 h 3309108"/>
                  <a:gd name="connsiteX226" fmla="*/ 2726266 w 5548522"/>
                  <a:gd name="connsiteY226" fmla="*/ 2108371 h 3309108"/>
                  <a:gd name="connsiteX227" fmla="*/ 2730834 w 5548522"/>
                  <a:gd name="connsiteY227" fmla="*/ 2074282 h 3309108"/>
                  <a:gd name="connsiteX228" fmla="*/ 2916172 w 5548522"/>
                  <a:gd name="connsiteY228" fmla="*/ 1966770 h 3309108"/>
                  <a:gd name="connsiteX229" fmla="*/ 2946274 w 5548522"/>
                  <a:gd name="connsiteY229" fmla="*/ 1958329 h 3309108"/>
                  <a:gd name="connsiteX230" fmla="*/ 4596933 w 5548522"/>
                  <a:gd name="connsiteY230" fmla="*/ 1935608 h 3309108"/>
                  <a:gd name="connsiteX231" fmla="*/ 4625320 w 5548522"/>
                  <a:gd name="connsiteY231" fmla="*/ 1941739 h 3309108"/>
                  <a:gd name="connsiteX232" fmla="*/ 4812617 w 5548522"/>
                  <a:gd name="connsiteY232" fmla="*/ 2049646 h 3309108"/>
                  <a:gd name="connsiteX233" fmla="*/ 4808701 w 5548522"/>
                  <a:gd name="connsiteY233" fmla="*/ 2083653 h 3309108"/>
                  <a:gd name="connsiteX234" fmla="*/ 4623363 w 5548522"/>
                  <a:gd name="connsiteY234" fmla="*/ 2190905 h 3309108"/>
                  <a:gd name="connsiteX235" fmla="*/ 4564629 w 5548522"/>
                  <a:gd name="connsiteY235" fmla="*/ 2193521 h 3309108"/>
                  <a:gd name="connsiteX236" fmla="*/ 4377332 w 5548522"/>
                  <a:gd name="connsiteY236" fmla="*/ 2084961 h 3309108"/>
                  <a:gd name="connsiteX237" fmla="*/ 4381248 w 5548522"/>
                  <a:gd name="connsiteY237" fmla="*/ 2051607 h 3309108"/>
                  <a:gd name="connsiteX238" fmla="*/ 4566586 w 5548522"/>
                  <a:gd name="connsiteY238" fmla="*/ 1943701 h 3309108"/>
                  <a:gd name="connsiteX239" fmla="*/ 4596933 w 5548522"/>
                  <a:gd name="connsiteY239" fmla="*/ 1935608 h 3309108"/>
                  <a:gd name="connsiteX240" fmla="*/ 3372475 w 5548522"/>
                  <a:gd name="connsiteY240" fmla="*/ 1880560 h 3309108"/>
                  <a:gd name="connsiteX241" fmla="*/ 3400823 w 5548522"/>
                  <a:gd name="connsiteY241" fmla="*/ 1886378 h 3309108"/>
                  <a:gd name="connsiteX242" fmla="*/ 3588509 w 5548522"/>
                  <a:gd name="connsiteY242" fmla="*/ 1995202 h 3309108"/>
                  <a:gd name="connsiteX243" fmla="*/ 3583948 w 5548522"/>
                  <a:gd name="connsiteY243" fmla="*/ 2029291 h 3309108"/>
                  <a:gd name="connsiteX244" fmla="*/ 3398216 w 5548522"/>
                  <a:gd name="connsiteY244" fmla="*/ 2136804 h 3309108"/>
                  <a:gd name="connsiteX245" fmla="*/ 3339564 w 5548522"/>
                  <a:gd name="connsiteY245" fmla="*/ 2138771 h 3309108"/>
                  <a:gd name="connsiteX246" fmla="*/ 3152530 w 5548522"/>
                  <a:gd name="connsiteY246" fmla="*/ 2030602 h 3309108"/>
                  <a:gd name="connsiteX247" fmla="*/ 3157092 w 5548522"/>
                  <a:gd name="connsiteY247" fmla="*/ 1996513 h 3309108"/>
                  <a:gd name="connsiteX248" fmla="*/ 3342171 w 5548522"/>
                  <a:gd name="connsiteY248" fmla="*/ 1889001 h 3309108"/>
                  <a:gd name="connsiteX249" fmla="*/ 3372475 w 5548522"/>
                  <a:gd name="connsiteY249" fmla="*/ 1880560 h 3309108"/>
                  <a:gd name="connsiteX250" fmla="*/ 3879492 w 5548522"/>
                  <a:gd name="connsiteY250" fmla="*/ 1846318 h 3309108"/>
                  <a:gd name="connsiteX251" fmla="*/ 3908124 w 5548522"/>
                  <a:gd name="connsiteY251" fmla="*/ 1852449 h 3309108"/>
                  <a:gd name="connsiteX252" fmla="*/ 4095421 w 5548522"/>
                  <a:gd name="connsiteY252" fmla="*/ 1960356 h 3309108"/>
                  <a:gd name="connsiteX253" fmla="*/ 4091505 w 5548522"/>
                  <a:gd name="connsiteY253" fmla="*/ 1995017 h 3309108"/>
                  <a:gd name="connsiteX254" fmla="*/ 3905514 w 5548522"/>
                  <a:gd name="connsiteY254" fmla="*/ 2102269 h 3309108"/>
                  <a:gd name="connsiteX255" fmla="*/ 3846780 w 5548522"/>
                  <a:gd name="connsiteY255" fmla="*/ 2104231 h 3309108"/>
                  <a:gd name="connsiteX256" fmla="*/ 3659484 w 5548522"/>
                  <a:gd name="connsiteY256" fmla="*/ 1996324 h 3309108"/>
                  <a:gd name="connsiteX257" fmla="*/ 3663399 w 5548522"/>
                  <a:gd name="connsiteY257" fmla="*/ 1962317 h 3309108"/>
                  <a:gd name="connsiteX258" fmla="*/ 3849390 w 5548522"/>
                  <a:gd name="connsiteY258" fmla="*/ 1854411 h 3309108"/>
                  <a:gd name="connsiteX259" fmla="*/ 3879492 w 5548522"/>
                  <a:gd name="connsiteY259" fmla="*/ 1846318 h 3309108"/>
                  <a:gd name="connsiteX260" fmla="*/ 4714242 w 5548522"/>
                  <a:gd name="connsiteY260" fmla="*/ 1803113 h 3309108"/>
                  <a:gd name="connsiteX261" fmla="*/ 4742941 w 5548522"/>
                  <a:gd name="connsiteY261" fmla="*/ 1809241 h 3309108"/>
                  <a:gd name="connsiteX262" fmla="*/ 4930671 w 5548522"/>
                  <a:gd name="connsiteY262" fmla="*/ 1917764 h 3309108"/>
                  <a:gd name="connsiteX263" fmla="*/ 4926747 w 5548522"/>
                  <a:gd name="connsiteY263" fmla="*/ 1951105 h 3309108"/>
                  <a:gd name="connsiteX264" fmla="*/ 4864606 w 5548522"/>
                  <a:gd name="connsiteY264" fmla="*/ 1987061 h 3309108"/>
                  <a:gd name="connsiteX265" fmla="*/ 4806390 w 5548522"/>
                  <a:gd name="connsiteY265" fmla="*/ 1989023 h 3309108"/>
                  <a:gd name="connsiteX266" fmla="*/ 4618660 w 5548522"/>
                  <a:gd name="connsiteY266" fmla="*/ 1881154 h 3309108"/>
                  <a:gd name="connsiteX267" fmla="*/ 4622584 w 5548522"/>
                  <a:gd name="connsiteY267" fmla="*/ 1846505 h 3309108"/>
                  <a:gd name="connsiteX268" fmla="*/ 4684071 w 5548522"/>
                  <a:gd name="connsiteY268" fmla="*/ 1811203 h 3309108"/>
                  <a:gd name="connsiteX269" fmla="*/ 4714242 w 5548522"/>
                  <a:gd name="connsiteY269" fmla="*/ 1803113 h 3309108"/>
                  <a:gd name="connsiteX270" fmla="*/ 2658164 w 5548522"/>
                  <a:gd name="connsiteY270" fmla="*/ 1791272 h 3309108"/>
                  <a:gd name="connsiteX271" fmla="*/ 2686592 w 5548522"/>
                  <a:gd name="connsiteY271" fmla="*/ 1797090 h 3309108"/>
                  <a:gd name="connsiteX272" fmla="*/ 2874151 w 5548522"/>
                  <a:gd name="connsiteY272" fmla="*/ 1905914 h 3309108"/>
                  <a:gd name="connsiteX273" fmla="*/ 2870230 w 5548522"/>
                  <a:gd name="connsiteY273" fmla="*/ 1940003 h 3309108"/>
                  <a:gd name="connsiteX274" fmla="*/ 2684632 w 5548522"/>
                  <a:gd name="connsiteY274" fmla="*/ 2047516 h 3309108"/>
                  <a:gd name="connsiteX275" fmla="*/ 2625815 w 5548522"/>
                  <a:gd name="connsiteY275" fmla="*/ 2050138 h 3309108"/>
                  <a:gd name="connsiteX276" fmla="*/ 2438257 w 5548522"/>
                  <a:gd name="connsiteY276" fmla="*/ 1941314 h 3309108"/>
                  <a:gd name="connsiteX277" fmla="*/ 2442178 w 5548522"/>
                  <a:gd name="connsiteY277" fmla="*/ 1907225 h 3309108"/>
                  <a:gd name="connsiteX278" fmla="*/ 2627776 w 5548522"/>
                  <a:gd name="connsiteY278" fmla="*/ 1799713 h 3309108"/>
                  <a:gd name="connsiteX279" fmla="*/ 2658164 w 5548522"/>
                  <a:gd name="connsiteY279" fmla="*/ 1791272 h 3309108"/>
                  <a:gd name="connsiteX280" fmla="*/ 4308658 w 5548522"/>
                  <a:gd name="connsiteY280" fmla="*/ 1768550 h 3309108"/>
                  <a:gd name="connsiteX281" fmla="*/ 4337290 w 5548522"/>
                  <a:gd name="connsiteY281" fmla="*/ 1774681 h 3309108"/>
                  <a:gd name="connsiteX282" fmla="*/ 4524587 w 5548522"/>
                  <a:gd name="connsiteY282" fmla="*/ 1882588 h 3309108"/>
                  <a:gd name="connsiteX283" fmla="*/ 4520671 w 5548522"/>
                  <a:gd name="connsiteY283" fmla="*/ 1916595 h 3309108"/>
                  <a:gd name="connsiteX284" fmla="*/ 4334680 w 5548522"/>
                  <a:gd name="connsiteY284" fmla="*/ 2024501 h 3309108"/>
                  <a:gd name="connsiteX285" fmla="*/ 4275946 w 5548522"/>
                  <a:gd name="connsiteY285" fmla="*/ 2026463 h 3309108"/>
                  <a:gd name="connsiteX286" fmla="*/ 4088650 w 5548522"/>
                  <a:gd name="connsiteY286" fmla="*/ 1917903 h 3309108"/>
                  <a:gd name="connsiteX287" fmla="*/ 4093218 w 5548522"/>
                  <a:gd name="connsiteY287" fmla="*/ 1884549 h 3309108"/>
                  <a:gd name="connsiteX288" fmla="*/ 4278556 w 5548522"/>
                  <a:gd name="connsiteY288" fmla="*/ 1776643 h 3309108"/>
                  <a:gd name="connsiteX289" fmla="*/ 4308658 w 5548522"/>
                  <a:gd name="connsiteY289" fmla="*/ 1768550 h 3309108"/>
                  <a:gd name="connsiteX290" fmla="*/ 3084284 w 5548522"/>
                  <a:gd name="connsiteY290" fmla="*/ 1713750 h 3309108"/>
                  <a:gd name="connsiteX291" fmla="*/ 3113161 w 5548522"/>
                  <a:gd name="connsiteY291" fmla="*/ 1719322 h 3309108"/>
                  <a:gd name="connsiteX292" fmla="*/ 3300458 w 5548522"/>
                  <a:gd name="connsiteY292" fmla="*/ 1828146 h 3309108"/>
                  <a:gd name="connsiteX293" fmla="*/ 3296542 w 5548522"/>
                  <a:gd name="connsiteY293" fmla="*/ 1861580 h 3309108"/>
                  <a:gd name="connsiteX294" fmla="*/ 3110551 w 5548522"/>
                  <a:gd name="connsiteY294" fmla="*/ 1969748 h 3309108"/>
                  <a:gd name="connsiteX295" fmla="*/ 3051817 w 5548522"/>
                  <a:gd name="connsiteY295" fmla="*/ 1971715 h 3309108"/>
                  <a:gd name="connsiteX296" fmla="*/ 2864521 w 5548522"/>
                  <a:gd name="connsiteY296" fmla="*/ 1863546 h 3309108"/>
                  <a:gd name="connsiteX297" fmla="*/ 2868436 w 5548522"/>
                  <a:gd name="connsiteY297" fmla="*/ 1829457 h 3309108"/>
                  <a:gd name="connsiteX298" fmla="*/ 3054427 w 5548522"/>
                  <a:gd name="connsiteY298" fmla="*/ 1721945 h 3309108"/>
                  <a:gd name="connsiteX299" fmla="*/ 3084284 w 5548522"/>
                  <a:gd name="connsiteY299" fmla="*/ 1713750 h 3309108"/>
                  <a:gd name="connsiteX300" fmla="*/ 3591622 w 5548522"/>
                  <a:gd name="connsiteY300" fmla="*/ 1681820 h 3309108"/>
                  <a:gd name="connsiteX301" fmla="*/ 3619726 w 5548522"/>
                  <a:gd name="connsiteY301" fmla="*/ 1687638 h 3309108"/>
                  <a:gd name="connsiteX302" fmla="*/ 3806761 w 5548522"/>
                  <a:gd name="connsiteY302" fmla="*/ 1796462 h 3309108"/>
                  <a:gd name="connsiteX303" fmla="*/ 3802851 w 5548522"/>
                  <a:gd name="connsiteY303" fmla="*/ 1829896 h 3309108"/>
                  <a:gd name="connsiteX304" fmla="*/ 3617119 w 5548522"/>
                  <a:gd name="connsiteY304" fmla="*/ 1938064 h 3309108"/>
                  <a:gd name="connsiteX305" fmla="*/ 3558467 w 5548522"/>
                  <a:gd name="connsiteY305" fmla="*/ 1940686 h 3309108"/>
                  <a:gd name="connsiteX306" fmla="*/ 3371433 w 5548522"/>
                  <a:gd name="connsiteY306" fmla="*/ 1831862 h 3309108"/>
                  <a:gd name="connsiteX307" fmla="*/ 3375995 w 5548522"/>
                  <a:gd name="connsiteY307" fmla="*/ 1797773 h 3309108"/>
                  <a:gd name="connsiteX308" fmla="*/ 3561074 w 5548522"/>
                  <a:gd name="connsiteY308" fmla="*/ 1690261 h 3309108"/>
                  <a:gd name="connsiteX309" fmla="*/ 3591622 w 5548522"/>
                  <a:gd name="connsiteY309" fmla="*/ 1681820 h 3309108"/>
                  <a:gd name="connsiteX310" fmla="*/ 4426571 w 5548522"/>
                  <a:gd name="connsiteY310" fmla="*/ 1638616 h 3309108"/>
                  <a:gd name="connsiteX311" fmla="*/ 4454645 w 5548522"/>
                  <a:gd name="connsiteY311" fmla="*/ 1644437 h 3309108"/>
                  <a:gd name="connsiteX312" fmla="*/ 4642670 w 5548522"/>
                  <a:gd name="connsiteY312" fmla="*/ 1753319 h 3309108"/>
                  <a:gd name="connsiteX313" fmla="*/ 4638100 w 5548522"/>
                  <a:gd name="connsiteY313" fmla="*/ 1786770 h 3309108"/>
                  <a:gd name="connsiteX314" fmla="*/ 4576731 w 5548522"/>
                  <a:gd name="connsiteY314" fmla="*/ 1822846 h 3309108"/>
                  <a:gd name="connsiteX315" fmla="*/ 4517973 w 5548522"/>
                  <a:gd name="connsiteY315" fmla="*/ 1825469 h 3309108"/>
                  <a:gd name="connsiteX316" fmla="*/ 4330600 w 5548522"/>
                  <a:gd name="connsiteY316" fmla="*/ 1716587 h 3309108"/>
                  <a:gd name="connsiteX317" fmla="*/ 4335170 w 5548522"/>
                  <a:gd name="connsiteY317" fmla="*/ 1682480 h 3309108"/>
                  <a:gd name="connsiteX318" fmla="*/ 4396539 w 5548522"/>
                  <a:gd name="connsiteY318" fmla="*/ 1647061 h 3309108"/>
                  <a:gd name="connsiteX319" fmla="*/ 4426571 w 5548522"/>
                  <a:gd name="connsiteY319" fmla="*/ 1638616 h 3309108"/>
                  <a:gd name="connsiteX320" fmla="*/ 2367578 w 5548522"/>
                  <a:gd name="connsiteY320" fmla="*/ 1624617 h 3309108"/>
                  <a:gd name="connsiteX321" fmla="*/ 2395966 w 5548522"/>
                  <a:gd name="connsiteY321" fmla="*/ 1630666 h 3309108"/>
                  <a:gd name="connsiteX322" fmla="*/ 2583263 w 5548522"/>
                  <a:gd name="connsiteY322" fmla="*/ 1739227 h 3309108"/>
                  <a:gd name="connsiteX323" fmla="*/ 2579347 w 5548522"/>
                  <a:gd name="connsiteY323" fmla="*/ 1773234 h 3309108"/>
                  <a:gd name="connsiteX324" fmla="*/ 2393356 w 5548522"/>
                  <a:gd name="connsiteY324" fmla="*/ 1880486 h 3309108"/>
                  <a:gd name="connsiteX325" fmla="*/ 2335275 w 5548522"/>
                  <a:gd name="connsiteY325" fmla="*/ 1883102 h 3309108"/>
                  <a:gd name="connsiteX326" fmla="*/ 2147326 w 5548522"/>
                  <a:gd name="connsiteY326" fmla="*/ 1774541 h 3309108"/>
                  <a:gd name="connsiteX327" fmla="*/ 2151894 w 5548522"/>
                  <a:gd name="connsiteY327" fmla="*/ 1740534 h 3309108"/>
                  <a:gd name="connsiteX328" fmla="*/ 2337232 w 5548522"/>
                  <a:gd name="connsiteY328" fmla="*/ 1633282 h 3309108"/>
                  <a:gd name="connsiteX329" fmla="*/ 2367578 w 5548522"/>
                  <a:gd name="connsiteY329" fmla="*/ 1624617 h 3309108"/>
                  <a:gd name="connsiteX330" fmla="*/ 4018072 w 5548522"/>
                  <a:gd name="connsiteY330" fmla="*/ 1601500 h 3309108"/>
                  <a:gd name="connsiteX331" fmla="*/ 4046378 w 5548522"/>
                  <a:gd name="connsiteY331" fmla="*/ 1607646 h 3309108"/>
                  <a:gd name="connsiteX332" fmla="*/ 4234327 w 5548522"/>
                  <a:gd name="connsiteY332" fmla="*/ 1715814 h 3309108"/>
                  <a:gd name="connsiteX333" fmla="*/ 4229759 w 5548522"/>
                  <a:gd name="connsiteY333" fmla="*/ 1750559 h 3309108"/>
                  <a:gd name="connsiteX334" fmla="*/ 4044421 w 5548522"/>
                  <a:gd name="connsiteY334" fmla="*/ 1858071 h 3309108"/>
                  <a:gd name="connsiteX335" fmla="*/ 3985687 w 5548522"/>
                  <a:gd name="connsiteY335" fmla="*/ 1860694 h 3309108"/>
                  <a:gd name="connsiteX336" fmla="*/ 3798390 w 5548522"/>
                  <a:gd name="connsiteY336" fmla="*/ 1751214 h 3309108"/>
                  <a:gd name="connsiteX337" fmla="*/ 3802306 w 5548522"/>
                  <a:gd name="connsiteY337" fmla="*/ 1717781 h 3309108"/>
                  <a:gd name="connsiteX338" fmla="*/ 3988297 w 5548522"/>
                  <a:gd name="connsiteY338" fmla="*/ 1609613 h 3309108"/>
                  <a:gd name="connsiteX339" fmla="*/ 4018072 w 5548522"/>
                  <a:gd name="connsiteY339" fmla="*/ 1601500 h 3309108"/>
                  <a:gd name="connsiteX340" fmla="*/ 2793616 w 5548522"/>
                  <a:gd name="connsiteY340" fmla="*/ 1546848 h 3309108"/>
                  <a:gd name="connsiteX341" fmla="*/ 2821883 w 5548522"/>
                  <a:gd name="connsiteY341" fmla="*/ 1552897 h 3309108"/>
                  <a:gd name="connsiteX342" fmla="*/ 3009569 w 5548522"/>
                  <a:gd name="connsiteY342" fmla="*/ 1661458 h 3309108"/>
                  <a:gd name="connsiteX343" fmla="*/ 3005008 w 5548522"/>
                  <a:gd name="connsiteY343" fmla="*/ 1694811 h 3309108"/>
                  <a:gd name="connsiteX344" fmla="*/ 2819276 w 5548522"/>
                  <a:gd name="connsiteY344" fmla="*/ 1802717 h 3309108"/>
                  <a:gd name="connsiteX345" fmla="*/ 2760624 w 5548522"/>
                  <a:gd name="connsiteY345" fmla="*/ 1804679 h 3309108"/>
                  <a:gd name="connsiteX346" fmla="*/ 2573590 w 5548522"/>
                  <a:gd name="connsiteY346" fmla="*/ 1696772 h 3309108"/>
                  <a:gd name="connsiteX347" fmla="*/ 2578152 w 5548522"/>
                  <a:gd name="connsiteY347" fmla="*/ 1662765 h 3309108"/>
                  <a:gd name="connsiteX348" fmla="*/ 2763883 w 5548522"/>
                  <a:gd name="connsiteY348" fmla="*/ 1555513 h 3309108"/>
                  <a:gd name="connsiteX349" fmla="*/ 2793616 w 5548522"/>
                  <a:gd name="connsiteY349" fmla="*/ 1546848 h 3309108"/>
                  <a:gd name="connsiteX350" fmla="*/ 3300797 w 5548522"/>
                  <a:gd name="connsiteY350" fmla="*/ 1511882 h 3309108"/>
                  <a:gd name="connsiteX351" fmla="*/ 3329184 w 5548522"/>
                  <a:gd name="connsiteY351" fmla="*/ 1517700 h 3309108"/>
                  <a:gd name="connsiteX352" fmla="*/ 3516481 w 5548522"/>
                  <a:gd name="connsiteY352" fmla="*/ 1626524 h 3309108"/>
                  <a:gd name="connsiteX353" fmla="*/ 3512565 w 5548522"/>
                  <a:gd name="connsiteY353" fmla="*/ 1659958 h 3309108"/>
                  <a:gd name="connsiteX354" fmla="*/ 3326574 w 5548522"/>
                  <a:gd name="connsiteY354" fmla="*/ 1768126 h 3309108"/>
                  <a:gd name="connsiteX355" fmla="*/ 3267840 w 5548522"/>
                  <a:gd name="connsiteY355" fmla="*/ 1770748 h 3309108"/>
                  <a:gd name="connsiteX356" fmla="*/ 3080544 w 5548522"/>
                  <a:gd name="connsiteY356" fmla="*/ 1661924 h 3309108"/>
                  <a:gd name="connsiteX357" fmla="*/ 3084459 w 5548522"/>
                  <a:gd name="connsiteY357" fmla="*/ 1627180 h 3309108"/>
                  <a:gd name="connsiteX358" fmla="*/ 3270450 w 5548522"/>
                  <a:gd name="connsiteY358" fmla="*/ 1520323 h 3309108"/>
                  <a:gd name="connsiteX359" fmla="*/ 3300797 w 5548522"/>
                  <a:gd name="connsiteY359" fmla="*/ 1511882 h 3309108"/>
                  <a:gd name="connsiteX360" fmla="*/ 1553275 w 5548522"/>
                  <a:gd name="connsiteY360" fmla="*/ 1483386 h 3309108"/>
                  <a:gd name="connsiteX361" fmla="*/ 1581163 w 5548522"/>
                  <a:gd name="connsiteY361" fmla="*/ 1489338 h 3309108"/>
                  <a:gd name="connsiteX362" fmla="*/ 1581720 w 5548522"/>
                  <a:gd name="connsiteY362" fmla="*/ 1489016 h 3309108"/>
                  <a:gd name="connsiteX363" fmla="*/ 1746497 w 5548522"/>
                  <a:gd name="connsiteY363" fmla="*/ 1584274 h 3309108"/>
                  <a:gd name="connsiteX364" fmla="*/ 1880483 w 5548522"/>
                  <a:gd name="connsiteY364" fmla="*/ 1661420 h 3309108"/>
                  <a:gd name="connsiteX365" fmla="*/ 1880764 w 5548522"/>
                  <a:gd name="connsiteY365" fmla="*/ 1661894 h 3309108"/>
                  <a:gd name="connsiteX366" fmla="*/ 2884379 w 5548522"/>
                  <a:gd name="connsiteY366" fmla="*/ 2242085 h 3309108"/>
                  <a:gd name="connsiteX367" fmla="*/ 2884379 w 5548522"/>
                  <a:gd name="connsiteY367" fmla="*/ 2276048 h 3309108"/>
                  <a:gd name="connsiteX368" fmla="*/ 2659107 w 5548522"/>
                  <a:gd name="connsiteY368" fmla="*/ 2406023 h 3309108"/>
                  <a:gd name="connsiteX369" fmla="*/ 2600340 w 5548522"/>
                  <a:gd name="connsiteY369" fmla="*/ 2406023 h 3309108"/>
                  <a:gd name="connsiteX370" fmla="*/ 1297028 w 5548522"/>
                  <a:gd name="connsiteY370" fmla="*/ 1653607 h 3309108"/>
                  <a:gd name="connsiteX371" fmla="*/ 1297889 w 5548522"/>
                  <a:gd name="connsiteY371" fmla="*/ 1653109 h 3309108"/>
                  <a:gd name="connsiteX372" fmla="*/ 1297620 w 5548522"/>
                  <a:gd name="connsiteY372" fmla="*/ 1652954 h 3309108"/>
                  <a:gd name="connsiteX373" fmla="*/ 1302184 w 5548522"/>
                  <a:gd name="connsiteY373" fmla="*/ 1619089 h 3309108"/>
                  <a:gd name="connsiteX374" fmla="*/ 1523202 w 5548522"/>
                  <a:gd name="connsiteY374" fmla="*/ 1491445 h 3309108"/>
                  <a:gd name="connsiteX375" fmla="*/ 1553275 w 5548522"/>
                  <a:gd name="connsiteY375" fmla="*/ 1483386 h 3309108"/>
                  <a:gd name="connsiteX376" fmla="*/ 2079061 w 5548522"/>
                  <a:gd name="connsiteY376" fmla="*/ 1457157 h 3309108"/>
                  <a:gd name="connsiteX377" fmla="*/ 2106999 w 5548522"/>
                  <a:gd name="connsiteY377" fmla="*/ 1462975 h 3309108"/>
                  <a:gd name="connsiteX378" fmla="*/ 2295211 w 5548522"/>
                  <a:gd name="connsiteY378" fmla="*/ 1571799 h 3309108"/>
                  <a:gd name="connsiteX379" fmla="*/ 2290636 w 5548522"/>
                  <a:gd name="connsiteY379" fmla="*/ 1605888 h 3309108"/>
                  <a:gd name="connsiteX380" fmla="*/ 2105038 w 5548522"/>
                  <a:gd name="connsiteY380" fmla="*/ 1713401 h 3309108"/>
                  <a:gd name="connsiteX381" fmla="*/ 2046222 w 5548522"/>
                  <a:gd name="connsiteY381" fmla="*/ 1716023 h 3309108"/>
                  <a:gd name="connsiteX382" fmla="*/ 1859317 w 5548522"/>
                  <a:gd name="connsiteY382" fmla="*/ 1607199 h 3309108"/>
                  <a:gd name="connsiteX383" fmla="*/ 1863238 w 5548522"/>
                  <a:gd name="connsiteY383" fmla="*/ 1573110 h 3309108"/>
                  <a:gd name="connsiteX384" fmla="*/ 2048182 w 5548522"/>
                  <a:gd name="connsiteY384" fmla="*/ 1465598 h 3309108"/>
                  <a:gd name="connsiteX385" fmla="*/ 2079061 w 5548522"/>
                  <a:gd name="connsiteY385" fmla="*/ 1457157 h 3309108"/>
                  <a:gd name="connsiteX386" fmla="*/ 3727082 w 5548522"/>
                  <a:gd name="connsiteY386" fmla="*/ 1434442 h 3309108"/>
                  <a:gd name="connsiteX387" fmla="*/ 3755469 w 5548522"/>
                  <a:gd name="connsiteY387" fmla="*/ 1440588 h 3309108"/>
                  <a:gd name="connsiteX388" fmla="*/ 3942766 w 5548522"/>
                  <a:gd name="connsiteY388" fmla="*/ 1548756 h 3309108"/>
                  <a:gd name="connsiteX389" fmla="*/ 3938850 w 5548522"/>
                  <a:gd name="connsiteY389" fmla="*/ 1582845 h 3309108"/>
                  <a:gd name="connsiteX390" fmla="*/ 3752859 w 5548522"/>
                  <a:gd name="connsiteY390" fmla="*/ 1690358 h 3309108"/>
                  <a:gd name="connsiteX391" fmla="*/ 3694778 w 5548522"/>
                  <a:gd name="connsiteY391" fmla="*/ 1693636 h 3309108"/>
                  <a:gd name="connsiteX392" fmla="*/ 3506829 w 5548522"/>
                  <a:gd name="connsiteY392" fmla="*/ 1584156 h 3309108"/>
                  <a:gd name="connsiteX393" fmla="*/ 3511397 w 5548522"/>
                  <a:gd name="connsiteY393" fmla="*/ 1550067 h 3309108"/>
                  <a:gd name="connsiteX394" fmla="*/ 3696735 w 5548522"/>
                  <a:gd name="connsiteY394" fmla="*/ 1442555 h 3309108"/>
                  <a:gd name="connsiteX395" fmla="*/ 3727082 w 5548522"/>
                  <a:gd name="connsiteY395" fmla="*/ 1434442 h 3309108"/>
                  <a:gd name="connsiteX396" fmla="*/ 2505833 w 5548522"/>
                  <a:gd name="connsiteY396" fmla="*/ 1379791 h 3309108"/>
                  <a:gd name="connsiteX397" fmla="*/ 2534220 w 5548522"/>
                  <a:gd name="connsiteY397" fmla="*/ 1385840 h 3309108"/>
                  <a:gd name="connsiteX398" fmla="*/ 2721517 w 5548522"/>
                  <a:gd name="connsiteY398" fmla="*/ 1494401 h 3309108"/>
                  <a:gd name="connsiteX399" fmla="*/ 2717601 w 5548522"/>
                  <a:gd name="connsiteY399" fmla="*/ 1527754 h 3309108"/>
                  <a:gd name="connsiteX400" fmla="*/ 2531610 w 5548522"/>
                  <a:gd name="connsiteY400" fmla="*/ 1635660 h 3309108"/>
                  <a:gd name="connsiteX401" fmla="*/ 2472876 w 5548522"/>
                  <a:gd name="connsiteY401" fmla="*/ 1637622 h 3309108"/>
                  <a:gd name="connsiteX402" fmla="*/ 2285580 w 5548522"/>
                  <a:gd name="connsiteY402" fmla="*/ 1529715 h 3309108"/>
                  <a:gd name="connsiteX403" fmla="*/ 2289495 w 5548522"/>
                  <a:gd name="connsiteY403" fmla="*/ 1495708 h 3309108"/>
                  <a:gd name="connsiteX404" fmla="*/ 2475486 w 5548522"/>
                  <a:gd name="connsiteY404" fmla="*/ 1388456 h 3309108"/>
                  <a:gd name="connsiteX405" fmla="*/ 2505833 w 5548522"/>
                  <a:gd name="connsiteY405" fmla="*/ 1379791 h 3309108"/>
                  <a:gd name="connsiteX406" fmla="*/ 3012765 w 5548522"/>
                  <a:gd name="connsiteY406" fmla="*/ 1344744 h 3309108"/>
                  <a:gd name="connsiteX407" fmla="*/ 3040787 w 5548522"/>
                  <a:gd name="connsiteY407" fmla="*/ 1349988 h 3309108"/>
                  <a:gd name="connsiteX408" fmla="*/ 3228473 w 5548522"/>
                  <a:gd name="connsiteY408" fmla="*/ 1459467 h 3309108"/>
                  <a:gd name="connsiteX409" fmla="*/ 3223912 w 5548522"/>
                  <a:gd name="connsiteY409" fmla="*/ 1492901 h 3309108"/>
                  <a:gd name="connsiteX410" fmla="*/ 3038180 w 5548522"/>
                  <a:gd name="connsiteY410" fmla="*/ 1601069 h 3309108"/>
                  <a:gd name="connsiteX411" fmla="*/ 2979528 w 5548522"/>
                  <a:gd name="connsiteY411" fmla="*/ 1603036 h 3309108"/>
                  <a:gd name="connsiteX412" fmla="*/ 2792494 w 5548522"/>
                  <a:gd name="connsiteY412" fmla="*/ 1494867 h 3309108"/>
                  <a:gd name="connsiteX413" fmla="*/ 2797056 w 5548522"/>
                  <a:gd name="connsiteY413" fmla="*/ 1460778 h 3309108"/>
                  <a:gd name="connsiteX414" fmla="*/ 2982787 w 5548522"/>
                  <a:gd name="connsiteY414" fmla="*/ 1353266 h 3309108"/>
                  <a:gd name="connsiteX415" fmla="*/ 3012765 w 5548522"/>
                  <a:gd name="connsiteY415" fmla="*/ 1344744 h 3309108"/>
                  <a:gd name="connsiteX416" fmla="*/ 1788637 w 5548522"/>
                  <a:gd name="connsiteY416" fmla="*/ 1290099 h 3309108"/>
                  <a:gd name="connsiteX417" fmla="*/ 1817024 w 5548522"/>
                  <a:gd name="connsiteY417" fmla="*/ 1295917 h 3309108"/>
                  <a:gd name="connsiteX418" fmla="*/ 2003668 w 5548522"/>
                  <a:gd name="connsiteY418" fmla="*/ 1404741 h 3309108"/>
                  <a:gd name="connsiteX419" fmla="*/ 1999752 w 5548522"/>
                  <a:gd name="connsiteY419" fmla="*/ 1438830 h 3309108"/>
                  <a:gd name="connsiteX420" fmla="*/ 1814414 w 5548522"/>
                  <a:gd name="connsiteY420" fmla="*/ 1546343 h 3309108"/>
                  <a:gd name="connsiteX421" fmla="*/ 1756333 w 5548522"/>
                  <a:gd name="connsiteY421" fmla="*/ 1548965 h 3309108"/>
                  <a:gd name="connsiteX422" fmla="*/ 1569036 w 5548522"/>
                  <a:gd name="connsiteY422" fmla="*/ 1440141 h 3309108"/>
                  <a:gd name="connsiteX423" fmla="*/ 1572952 w 5548522"/>
                  <a:gd name="connsiteY423" fmla="*/ 1406052 h 3309108"/>
                  <a:gd name="connsiteX424" fmla="*/ 1758290 w 5548522"/>
                  <a:gd name="connsiteY424" fmla="*/ 1298539 h 3309108"/>
                  <a:gd name="connsiteX425" fmla="*/ 1788637 w 5548522"/>
                  <a:gd name="connsiteY425" fmla="*/ 1290099 h 3309108"/>
                  <a:gd name="connsiteX426" fmla="*/ 3438806 w 5548522"/>
                  <a:gd name="connsiteY426" fmla="*/ 1267303 h 3309108"/>
                  <a:gd name="connsiteX427" fmla="*/ 3467438 w 5548522"/>
                  <a:gd name="connsiteY427" fmla="*/ 1272875 h 3309108"/>
                  <a:gd name="connsiteX428" fmla="*/ 3654735 w 5548522"/>
                  <a:gd name="connsiteY428" fmla="*/ 1381699 h 3309108"/>
                  <a:gd name="connsiteX429" fmla="*/ 3650166 w 5548522"/>
                  <a:gd name="connsiteY429" fmla="*/ 1415788 h 3309108"/>
                  <a:gd name="connsiteX430" fmla="*/ 3464828 w 5548522"/>
                  <a:gd name="connsiteY430" fmla="*/ 1523301 h 3309108"/>
                  <a:gd name="connsiteX431" fmla="*/ 3406094 w 5548522"/>
                  <a:gd name="connsiteY431" fmla="*/ 1525923 h 3309108"/>
                  <a:gd name="connsiteX432" fmla="*/ 3218798 w 5548522"/>
                  <a:gd name="connsiteY432" fmla="*/ 1417755 h 3309108"/>
                  <a:gd name="connsiteX433" fmla="*/ 3222713 w 5548522"/>
                  <a:gd name="connsiteY433" fmla="*/ 1383010 h 3309108"/>
                  <a:gd name="connsiteX434" fmla="*/ 3408704 w 5548522"/>
                  <a:gd name="connsiteY434" fmla="*/ 1275497 h 3309108"/>
                  <a:gd name="connsiteX435" fmla="*/ 3438806 w 5548522"/>
                  <a:gd name="connsiteY435" fmla="*/ 1267303 h 3309108"/>
                  <a:gd name="connsiteX436" fmla="*/ 1135225 w 5548522"/>
                  <a:gd name="connsiteY436" fmla="*/ 1241115 h 3309108"/>
                  <a:gd name="connsiteX437" fmla="*/ 1163585 w 5548522"/>
                  <a:gd name="connsiteY437" fmla="*/ 1246895 h 3309108"/>
                  <a:gd name="connsiteX438" fmla="*/ 1462840 w 5548522"/>
                  <a:gd name="connsiteY438" fmla="*/ 1419475 h 3309108"/>
                  <a:gd name="connsiteX439" fmla="*/ 1458928 w 5548522"/>
                  <a:gd name="connsiteY439" fmla="*/ 1453340 h 3309108"/>
                  <a:gd name="connsiteX440" fmla="*/ 1237910 w 5548522"/>
                  <a:gd name="connsiteY440" fmla="*/ 1580985 h 3309108"/>
                  <a:gd name="connsiteX441" fmla="*/ 1179233 w 5548522"/>
                  <a:gd name="connsiteY441" fmla="*/ 1582938 h 3309108"/>
                  <a:gd name="connsiteX442" fmla="*/ 879978 w 5548522"/>
                  <a:gd name="connsiteY442" fmla="*/ 1410358 h 3309108"/>
                  <a:gd name="connsiteX443" fmla="*/ 883890 w 5548522"/>
                  <a:gd name="connsiteY443" fmla="*/ 1376493 h 3309108"/>
                  <a:gd name="connsiteX444" fmla="*/ 1104908 w 5548522"/>
                  <a:gd name="connsiteY444" fmla="*/ 1249500 h 3309108"/>
                  <a:gd name="connsiteX445" fmla="*/ 1135225 w 5548522"/>
                  <a:gd name="connsiteY445" fmla="*/ 1241115 h 3309108"/>
                  <a:gd name="connsiteX446" fmla="*/ 2214677 w 5548522"/>
                  <a:gd name="connsiteY446" fmla="*/ 1212248 h 3309108"/>
                  <a:gd name="connsiteX447" fmla="*/ 2243309 w 5548522"/>
                  <a:gd name="connsiteY447" fmla="*/ 1218148 h 3309108"/>
                  <a:gd name="connsiteX448" fmla="*/ 2430606 w 5548522"/>
                  <a:gd name="connsiteY448" fmla="*/ 1326316 h 3309108"/>
                  <a:gd name="connsiteX449" fmla="*/ 2426037 w 5548522"/>
                  <a:gd name="connsiteY449" fmla="*/ 1361061 h 3309108"/>
                  <a:gd name="connsiteX450" fmla="*/ 2240699 w 5548522"/>
                  <a:gd name="connsiteY450" fmla="*/ 1468574 h 3309108"/>
                  <a:gd name="connsiteX451" fmla="*/ 2181965 w 5548522"/>
                  <a:gd name="connsiteY451" fmla="*/ 1471196 h 3309108"/>
                  <a:gd name="connsiteX452" fmla="*/ 1994016 w 5548522"/>
                  <a:gd name="connsiteY452" fmla="*/ 1362372 h 3309108"/>
                  <a:gd name="connsiteX453" fmla="*/ 1998584 w 5548522"/>
                  <a:gd name="connsiteY453" fmla="*/ 1328283 h 3309108"/>
                  <a:gd name="connsiteX454" fmla="*/ 2184575 w 5548522"/>
                  <a:gd name="connsiteY454" fmla="*/ 1220115 h 3309108"/>
                  <a:gd name="connsiteX455" fmla="*/ 2214677 w 5548522"/>
                  <a:gd name="connsiteY455" fmla="*/ 1212248 h 3309108"/>
                  <a:gd name="connsiteX456" fmla="*/ 2721854 w 5548522"/>
                  <a:gd name="connsiteY456" fmla="*/ 1177684 h 3309108"/>
                  <a:gd name="connsiteX457" fmla="*/ 2750242 w 5548522"/>
                  <a:gd name="connsiteY457" fmla="*/ 1183584 h 3309108"/>
                  <a:gd name="connsiteX458" fmla="*/ 2937539 w 5548522"/>
                  <a:gd name="connsiteY458" fmla="*/ 1292408 h 3309108"/>
                  <a:gd name="connsiteX459" fmla="*/ 2933623 w 5548522"/>
                  <a:gd name="connsiteY459" fmla="*/ 1325842 h 3309108"/>
                  <a:gd name="connsiteX460" fmla="*/ 2747632 w 5548522"/>
                  <a:gd name="connsiteY460" fmla="*/ 1434010 h 3309108"/>
                  <a:gd name="connsiteX461" fmla="*/ 2688898 w 5548522"/>
                  <a:gd name="connsiteY461" fmla="*/ 1435977 h 3309108"/>
                  <a:gd name="connsiteX462" fmla="*/ 2501602 w 5548522"/>
                  <a:gd name="connsiteY462" fmla="*/ 1327808 h 3309108"/>
                  <a:gd name="connsiteX463" fmla="*/ 2505517 w 5548522"/>
                  <a:gd name="connsiteY463" fmla="*/ 1293719 h 3309108"/>
                  <a:gd name="connsiteX464" fmla="*/ 2691508 w 5548522"/>
                  <a:gd name="connsiteY464" fmla="*/ 1185551 h 3309108"/>
                  <a:gd name="connsiteX465" fmla="*/ 2721854 w 5548522"/>
                  <a:gd name="connsiteY465" fmla="*/ 1177684 h 3309108"/>
                  <a:gd name="connsiteX466" fmla="*/ 1500607 w 5548522"/>
                  <a:gd name="connsiteY466" fmla="*/ 1123288 h 3309108"/>
                  <a:gd name="connsiteX467" fmla="*/ 1528994 w 5548522"/>
                  <a:gd name="connsiteY467" fmla="*/ 1128860 h 3309108"/>
                  <a:gd name="connsiteX468" fmla="*/ 1716291 w 5548522"/>
                  <a:gd name="connsiteY468" fmla="*/ 1237684 h 3309108"/>
                  <a:gd name="connsiteX469" fmla="*/ 1711722 w 5548522"/>
                  <a:gd name="connsiteY469" fmla="*/ 1271773 h 3309108"/>
                  <a:gd name="connsiteX470" fmla="*/ 1526384 w 5548522"/>
                  <a:gd name="connsiteY470" fmla="*/ 1379286 h 3309108"/>
                  <a:gd name="connsiteX471" fmla="*/ 1467650 w 5548522"/>
                  <a:gd name="connsiteY471" fmla="*/ 1381908 h 3309108"/>
                  <a:gd name="connsiteX472" fmla="*/ 1280354 w 5548522"/>
                  <a:gd name="connsiteY472" fmla="*/ 1273084 h 3309108"/>
                  <a:gd name="connsiteX473" fmla="*/ 1284269 w 5548522"/>
                  <a:gd name="connsiteY473" fmla="*/ 1238995 h 3309108"/>
                  <a:gd name="connsiteX474" fmla="*/ 1470260 w 5548522"/>
                  <a:gd name="connsiteY474" fmla="*/ 1131482 h 3309108"/>
                  <a:gd name="connsiteX475" fmla="*/ 1500607 w 5548522"/>
                  <a:gd name="connsiteY475" fmla="*/ 1123288 h 3309108"/>
                  <a:gd name="connsiteX476" fmla="*/ 3147815 w 5548522"/>
                  <a:gd name="connsiteY476" fmla="*/ 1099917 h 3309108"/>
                  <a:gd name="connsiteX477" fmla="*/ 3176243 w 5548522"/>
                  <a:gd name="connsiteY477" fmla="*/ 1105162 h 3309108"/>
                  <a:gd name="connsiteX478" fmla="*/ 3363802 w 5548522"/>
                  <a:gd name="connsiteY478" fmla="*/ 1213985 h 3309108"/>
                  <a:gd name="connsiteX479" fmla="*/ 3359881 w 5548522"/>
                  <a:gd name="connsiteY479" fmla="*/ 1248075 h 3309108"/>
                  <a:gd name="connsiteX480" fmla="*/ 3174283 w 5548522"/>
                  <a:gd name="connsiteY480" fmla="*/ 1356243 h 3309108"/>
                  <a:gd name="connsiteX481" fmla="*/ 3115466 w 5548522"/>
                  <a:gd name="connsiteY481" fmla="*/ 1358209 h 3309108"/>
                  <a:gd name="connsiteX482" fmla="*/ 2927908 w 5548522"/>
                  <a:gd name="connsiteY482" fmla="*/ 1250041 h 3309108"/>
                  <a:gd name="connsiteX483" fmla="*/ 2931829 w 5548522"/>
                  <a:gd name="connsiteY483" fmla="*/ 1215952 h 3309108"/>
                  <a:gd name="connsiteX484" fmla="*/ 3117427 w 5548522"/>
                  <a:gd name="connsiteY484" fmla="*/ 1108439 h 3309108"/>
                  <a:gd name="connsiteX485" fmla="*/ 3147815 w 5548522"/>
                  <a:gd name="connsiteY485" fmla="*/ 1099917 h 3309108"/>
                  <a:gd name="connsiteX486" fmla="*/ 845818 w 5548522"/>
                  <a:gd name="connsiteY486" fmla="*/ 1074067 h 3309108"/>
                  <a:gd name="connsiteX487" fmla="*/ 874540 w 5548522"/>
                  <a:gd name="connsiteY487" fmla="*/ 1079869 h 3309108"/>
                  <a:gd name="connsiteX488" fmla="*/ 1062414 w 5548522"/>
                  <a:gd name="connsiteY488" fmla="*/ 1188389 h 3309108"/>
                  <a:gd name="connsiteX489" fmla="*/ 1057832 w 5548522"/>
                  <a:gd name="connsiteY489" fmla="*/ 1222383 h 3309108"/>
                  <a:gd name="connsiteX490" fmla="*/ 836572 w 5548522"/>
                  <a:gd name="connsiteY490" fmla="*/ 1350515 h 3309108"/>
                  <a:gd name="connsiteX491" fmla="*/ 777656 w 5548522"/>
                  <a:gd name="connsiteY491" fmla="*/ 1352476 h 3309108"/>
                  <a:gd name="connsiteX492" fmla="*/ 589127 w 5548522"/>
                  <a:gd name="connsiteY492" fmla="*/ 1243956 h 3309108"/>
                  <a:gd name="connsiteX493" fmla="*/ 593709 w 5548522"/>
                  <a:gd name="connsiteY493" fmla="*/ 1209962 h 3309108"/>
                  <a:gd name="connsiteX494" fmla="*/ 815624 w 5548522"/>
                  <a:gd name="connsiteY494" fmla="*/ 1082484 h 3309108"/>
                  <a:gd name="connsiteX495" fmla="*/ 845818 w 5548522"/>
                  <a:gd name="connsiteY495" fmla="*/ 1074067 h 3309108"/>
                  <a:gd name="connsiteX496" fmla="*/ 1926567 w 5548522"/>
                  <a:gd name="connsiteY496" fmla="*/ 1042713 h 3309108"/>
                  <a:gd name="connsiteX497" fmla="*/ 1954995 w 5548522"/>
                  <a:gd name="connsiteY497" fmla="*/ 1048844 h 3309108"/>
                  <a:gd name="connsiteX498" fmla="*/ 2142554 w 5548522"/>
                  <a:gd name="connsiteY498" fmla="*/ 1156751 h 3309108"/>
                  <a:gd name="connsiteX499" fmla="*/ 2138633 w 5548522"/>
                  <a:gd name="connsiteY499" fmla="*/ 1191412 h 3309108"/>
                  <a:gd name="connsiteX500" fmla="*/ 1952381 w 5548522"/>
                  <a:gd name="connsiteY500" fmla="*/ 1298665 h 3309108"/>
                  <a:gd name="connsiteX501" fmla="*/ 1893565 w 5548522"/>
                  <a:gd name="connsiteY501" fmla="*/ 1301281 h 3309108"/>
                  <a:gd name="connsiteX502" fmla="*/ 1706660 w 5548522"/>
                  <a:gd name="connsiteY502" fmla="*/ 1192066 h 3309108"/>
                  <a:gd name="connsiteX503" fmla="*/ 1710581 w 5548522"/>
                  <a:gd name="connsiteY503" fmla="*/ 1158713 h 3309108"/>
                  <a:gd name="connsiteX504" fmla="*/ 1896179 w 5548522"/>
                  <a:gd name="connsiteY504" fmla="*/ 1050806 h 3309108"/>
                  <a:gd name="connsiteX505" fmla="*/ 1926567 w 5548522"/>
                  <a:gd name="connsiteY505" fmla="*/ 1042713 h 3309108"/>
                  <a:gd name="connsiteX506" fmla="*/ 2433580 w 5548522"/>
                  <a:gd name="connsiteY506" fmla="*/ 1011029 h 3309108"/>
                  <a:gd name="connsiteX507" fmla="*/ 2462212 w 5548522"/>
                  <a:gd name="connsiteY507" fmla="*/ 1017160 h 3309108"/>
                  <a:gd name="connsiteX508" fmla="*/ 2649509 w 5548522"/>
                  <a:gd name="connsiteY508" fmla="*/ 1125067 h 3309108"/>
                  <a:gd name="connsiteX509" fmla="*/ 2644940 w 5548522"/>
                  <a:gd name="connsiteY509" fmla="*/ 1159074 h 3309108"/>
                  <a:gd name="connsiteX510" fmla="*/ 2458949 w 5548522"/>
                  <a:gd name="connsiteY510" fmla="*/ 1266981 h 3309108"/>
                  <a:gd name="connsiteX511" fmla="*/ 2400868 w 5548522"/>
                  <a:gd name="connsiteY511" fmla="*/ 1268943 h 3309108"/>
                  <a:gd name="connsiteX512" fmla="*/ 2212919 w 5548522"/>
                  <a:gd name="connsiteY512" fmla="*/ 1161036 h 3309108"/>
                  <a:gd name="connsiteX513" fmla="*/ 2217487 w 5548522"/>
                  <a:gd name="connsiteY513" fmla="*/ 1127029 h 3309108"/>
                  <a:gd name="connsiteX514" fmla="*/ 2403478 w 5548522"/>
                  <a:gd name="connsiteY514" fmla="*/ 1019122 h 3309108"/>
                  <a:gd name="connsiteX515" fmla="*/ 2433580 w 5548522"/>
                  <a:gd name="connsiteY515" fmla="*/ 1011029 h 3309108"/>
                  <a:gd name="connsiteX516" fmla="*/ 1209044 w 5548522"/>
                  <a:gd name="connsiteY516" fmla="*/ 955984 h 3309108"/>
                  <a:gd name="connsiteX517" fmla="*/ 1237432 w 5548522"/>
                  <a:gd name="connsiteY517" fmla="*/ 961802 h 3309108"/>
                  <a:gd name="connsiteX518" fmla="*/ 1424728 w 5548522"/>
                  <a:gd name="connsiteY518" fmla="*/ 1070626 h 3309108"/>
                  <a:gd name="connsiteX519" fmla="*/ 1420812 w 5548522"/>
                  <a:gd name="connsiteY519" fmla="*/ 1104715 h 3309108"/>
                  <a:gd name="connsiteX520" fmla="*/ 1235474 w 5548522"/>
                  <a:gd name="connsiteY520" fmla="*/ 1212228 h 3309108"/>
                  <a:gd name="connsiteX521" fmla="*/ 1176740 w 5548522"/>
                  <a:gd name="connsiteY521" fmla="*/ 1214850 h 3309108"/>
                  <a:gd name="connsiteX522" fmla="*/ 988791 w 5548522"/>
                  <a:gd name="connsiteY522" fmla="*/ 1106026 h 3309108"/>
                  <a:gd name="connsiteX523" fmla="*/ 993359 w 5548522"/>
                  <a:gd name="connsiteY523" fmla="*/ 1071937 h 3309108"/>
                  <a:gd name="connsiteX524" fmla="*/ 1178698 w 5548522"/>
                  <a:gd name="connsiteY524" fmla="*/ 964424 h 3309108"/>
                  <a:gd name="connsiteX525" fmla="*/ 1209044 w 5548522"/>
                  <a:gd name="connsiteY525" fmla="*/ 955984 h 3309108"/>
                  <a:gd name="connsiteX526" fmla="*/ 2860109 w 5548522"/>
                  <a:gd name="connsiteY526" fmla="*/ 933181 h 3309108"/>
                  <a:gd name="connsiteX527" fmla="*/ 2888497 w 5548522"/>
                  <a:gd name="connsiteY527" fmla="*/ 938739 h 3309108"/>
                  <a:gd name="connsiteX528" fmla="*/ 3075794 w 5548522"/>
                  <a:gd name="connsiteY528" fmla="*/ 1047300 h 3309108"/>
                  <a:gd name="connsiteX529" fmla="*/ 3071225 w 5548522"/>
                  <a:gd name="connsiteY529" fmla="*/ 1081307 h 3309108"/>
                  <a:gd name="connsiteX530" fmla="*/ 2885887 w 5548522"/>
                  <a:gd name="connsiteY530" fmla="*/ 1189214 h 3309108"/>
                  <a:gd name="connsiteX531" fmla="*/ 2827153 w 5548522"/>
                  <a:gd name="connsiteY531" fmla="*/ 1191176 h 3309108"/>
                  <a:gd name="connsiteX532" fmla="*/ 2639857 w 5548522"/>
                  <a:gd name="connsiteY532" fmla="*/ 1083269 h 3309108"/>
                  <a:gd name="connsiteX533" fmla="*/ 2644425 w 5548522"/>
                  <a:gd name="connsiteY533" fmla="*/ 1048608 h 3309108"/>
                  <a:gd name="connsiteX534" fmla="*/ 2829763 w 5548522"/>
                  <a:gd name="connsiteY534" fmla="*/ 941355 h 3309108"/>
                  <a:gd name="connsiteX535" fmla="*/ 2860109 w 5548522"/>
                  <a:gd name="connsiteY535" fmla="*/ 933181 h 3309108"/>
                  <a:gd name="connsiteX536" fmla="*/ 553300 w 5548522"/>
                  <a:gd name="connsiteY536" fmla="*/ 906934 h 3309108"/>
                  <a:gd name="connsiteX537" fmla="*/ 581650 w 5548522"/>
                  <a:gd name="connsiteY537" fmla="*/ 912830 h 3309108"/>
                  <a:gd name="connsiteX538" fmla="*/ 768694 w 5548522"/>
                  <a:gd name="connsiteY538" fmla="*/ 1020939 h 3309108"/>
                  <a:gd name="connsiteX539" fmla="*/ 764783 w 5548522"/>
                  <a:gd name="connsiteY539" fmla="*/ 1055665 h 3309108"/>
                  <a:gd name="connsiteX540" fmla="*/ 543850 w 5548522"/>
                  <a:gd name="connsiteY540" fmla="*/ 1184085 h 3309108"/>
                  <a:gd name="connsiteX541" fmla="*/ 485195 w 5548522"/>
                  <a:gd name="connsiteY541" fmla="*/ 1186051 h 3309108"/>
                  <a:gd name="connsiteX542" fmla="*/ 298152 w 5548522"/>
                  <a:gd name="connsiteY542" fmla="*/ 1077287 h 3309108"/>
                  <a:gd name="connsiteX543" fmla="*/ 302062 w 5548522"/>
                  <a:gd name="connsiteY543" fmla="*/ 1043871 h 3309108"/>
                  <a:gd name="connsiteX544" fmla="*/ 522995 w 5548522"/>
                  <a:gd name="connsiteY544" fmla="*/ 914796 h 3309108"/>
                  <a:gd name="connsiteX545" fmla="*/ 553300 w 5548522"/>
                  <a:gd name="connsiteY545" fmla="*/ 906934 h 3309108"/>
                  <a:gd name="connsiteX546" fmla="*/ 1635737 w 5548522"/>
                  <a:gd name="connsiteY546" fmla="*/ 875656 h 3309108"/>
                  <a:gd name="connsiteX547" fmla="*/ 1664369 w 5548522"/>
                  <a:gd name="connsiteY547" fmla="*/ 881787 h 3309108"/>
                  <a:gd name="connsiteX548" fmla="*/ 1851666 w 5548522"/>
                  <a:gd name="connsiteY548" fmla="*/ 989694 h 3309108"/>
                  <a:gd name="connsiteX549" fmla="*/ 1847750 w 5548522"/>
                  <a:gd name="connsiteY549" fmla="*/ 1024355 h 3309108"/>
                  <a:gd name="connsiteX550" fmla="*/ 1661759 w 5548522"/>
                  <a:gd name="connsiteY550" fmla="*/ 1130954 h 3309108"/>
                  <a:gd name="connsiteX551" fmla="*/ 1603025 w 5548522"/>
                  <a:gd name="connsiteY551" fmla="*/ 1134224 h 3309108"/>
                  <a:gd name="connsiteX552" fmla="*/ 1415729 w 5548522"/>
                  <a:gd name="connsiteY552" fmla="*/ 1025663 h 3309108"/>
                  <a:gd name="connsiteX553" fmla="*/ 1419644 w 5548522"/>
                  <a:gd name="connsiteY553" fmla="*/ 991656 h 3309108"/>
                  <a:gd name="connsiteX554" fmla="*/ 1605635 w 5548522"/>
                  <a:gd name="connsiteY554" fmla="*/ 883749 h 3309108"/>
                  <a:gd name="connsiteX555" fmla="*/ 1635737 w 5548522"/>
                  <a:gd name="connsiteY555" fmla="*/ 875656 h 3309108"/>
                  <a:gd name="connsiteX556" fmla="*/ 2137154 w 5548522"/>
                  <a:gd name="connsiteY556" fmla="*/ 841018 h 3309108"/>
                  <a:gd name="connsiteX557" fmla="*/ 2165542 w 5548522"/>
                  <a:gd name="connsiteY557" fmla="*/ 846590 h 3309108"/>
                  <a:gd name="connsiteX558" fmla="*/ 2352839 w 5548522"/>
                  <a:gd name="connsiteY558" fmla="*/ 955414 h 3309108"/>
                  <a:gd name="connsiteX559" fmla="*/ 2348923 w 5548522"/>
                  <a:gd name="connsiteY559" fmla="*/ 989503 h 3309108"/>
                  <a:gd name="connsiteX560" fmla="*/ 2163585 w 5548522"/>
                  <a:gd name="connsiteY560" fmla="*/ 1097016 h 3309108"/>
                  <a:gd name="connsiteX561" fmla="*/ 2104851 w 5548522"/>
                  <a:gd name="connsiteY561" fmla="*/ 1099638 h 3309108"/>
                  <a:gd name="connsiteX562" fmla="*/ 1916902 w 5548522"/>
                  <a:gd name="connsiteY562" fmla="*/ 990814 h 3309108"/>
                  <a:gd name="connsiteX563" fmla="*/ 1921470 w 5548522"/>
                  <a:gd name="connsiteY563" fmla="*/ 956725 h 3309108"/>
                  <a:gd name="connsiteX564" fmla="*/ 2106808 w 5548522"/>
                  <a:gd name="connsiteY564" fmla="*/ 849212 h 3309108"/>
                  <a:gd name="connsiteX565" fmla="*/ 2137154 w 5548522"/>
                  <a:gd name="connsiteY565" fmla="*/ 841018 h 3309108"/>
                  <a:gd name="connsiteX566" fmla="*/ 2568628 w 5548522"/>
                  <a:gd name="connsiteY566" fmla="*/ 766123 h 3309108"/>
                  <a:gd name="connsiteX567" fmla="*/ 2596935 w 5548522"/>
                  <a:gd name="connsiteY567" fmla="*/ 771681 h 3309108"/>
                  <a:gd name="connsiteX568" fmla="*/ 2784884 w 5548522"/>
                  <a:gd name="connsiteY568" fmla="*/ 880242 h 3309108"/>
                  <a:gd name="connsiteX569" fmla="*/ 2780315 w 5548522"/>
                  <a:gd name="connsiteY569" fmla="*/ 914249 h 3309108"/>
                  <a:gd name="connsiteX570" fmla="*/ 2594977 w 5548522"/>
                  <a:gd name="connsiteY570" fmla="*/ 1021502 h 3309108"/>
                  <a:gd name="connsiteX571" fmla="*/ 2536243 w 5548522"/>
                  <a:gd name="connsiteY571" fmla="*/ 1024118 h 3309108"/>
                  <a:gd name="connsiteX572" fmla="*/ 2348947 w 5548522"/>
                  <a:gd name="connsiteY572" fmla="*/ 915557 h 3309108"/>
                  <a:gd name="connsiteX573" fmla="*/ 2352862 w 5548522"/>
                  <a:gd name="connsiteY573" fmla="*/ 882204 h 3309108"/>
                  <a:gd name="connsiteX574" fmla="*/ 2538853 w 5548522"/>
                  <a:gd name="connsiteY574" fmla="*/ 774297 h 3309108"/>
                  <a:gd name="connsiteX575" fmla="*/ 2568628 w 5548522"/>
                  <a:gd name="connsiteY575" fmla="*/ 766123 h 3309108"/>
                  <a:gd name="connsiteX576" fmla="*/ 265025 w 5548522"/>
                  <a:gd name="connsiteY576" fmla="*/ 739958 h 3309108"/>
                  <a:gd name="connsiteX577" fmla="*/ 293619 w 5548522"/>
                  <a:gd name="connsiteY577" fmla="*/ 745773 h 3309108"/>
                  <a:gd name="connsiteX578" fmla="*/ 480663 w 5548522"/>
                  <a:gd name="connsiteY578" fmla="*/ 854537 h 3309108"/>
                  <a:gd name="connsiteX579" fmla="*/ 476752 w 5548522"/>
                  <a:gd name="connsiteY579" fmla="*/ 888608 h 3309108"/>
                  <a:gd name="connsiteX580" fmla="*/ 255167 w 5548522"/>
                  <a:gd name="connsiteY580" fmla="*/ 1016373 h 3309108"/>
                  <a:gd name="connsiteX581" fmla="*/ 197164 w 5548522"/>
                  <a:gd name="connsiteY581" fmla="*/ 1018994 h 3309108"/>
                  <a:gd name="connsiteX582" fmla="*/ 10121 w 5548522"/>
                  <a:gd name="connsiteY582" fmla="*/ 910230 h 3309108"/>
                  <a:gd name="connsiteX583" fmla="*/ 14031 w 5548522"/>
                  <a:gd name="connsiteY583" fmla="*/ 876814 h 3309108"/>
                  <a:gd name="connsiteX584" fmla="*/ 234964 w 5548522"/>
                  <a:gd name="connsiteY584" fmla="*/ 748394 h 3309108"/>
                  <a:gd name="connsiteX585" fmla="*/ 265025 w 5548522"/>
                  <a:gd name="connsiteY585" fmla="*/ 739958 h 3309108"/>
                  <a:gd name="connsiteX586" fmla="*/ 2825368 w 5548522"/>
                  <a:gd name="connsiteY586" fmla="*/ 714039 h 3309108"/>
                  <a:gd name="connsiteX587" fmla="*/ 2853849 w 5548522"/>
                  <a:gd name="connsiteY587" fmla="*/ 719861 h 3309108"/>
                  <a:gd name="connsiteX588" fmla="*/ 3040569 w 5548522"/>
                  <a:gd name="connsiteY588" fmla="*/ 828741 h 3309108"/>
                  <a:gd name="connsiteX589" fmla="*/ 3036652 w 5548522"/>
                  <a:gd name="connsiteY589" fmla="*/ 862193 h 3309108"/>
                  <a:gd name="connsiteX590" fmla="*/ 2975283 w 5548522"/>
                  <a:gd name="connsiteY590" fmla="*/ 898267 h 3309108"/>
                  <a:gd name="connsiteX591" fmla="*/ 2916525 w 5548522"/>
                  <a:gd name="connsiteY591" fmla="*/ 900891 h 3309108"/>
                  <a:gd name="connsiteX592" fmla="*/ 2729152 w 5548522"/>
                  <a:gd name="connsiteY592" fmla="*/ 792010 h 3309108"/>
                  <a:gd name="connsiteX593" fmla="*/ 2733722 w 5548522"/>
                  <a:gd name="connsiteY593" fmla="*/ 757903 h 3309108"/>
                  <a:gd name="connsiteX594" fmla="*/ 2794439 w 5548522"/>
                  <a:gd name="connsiteY594" fmla="*/ 722484 h 3309108"/>
                  <a:gd name="connsiteX595" fmla="*/ 2825368 w 5548522"/>
                  <a:gd name="connsiteY595" fmla="*/ 714039 h 3309108"/>
                  <a:gd name="connsiteX596" fmla="*/ 1341946 w 5548522"/>
                  <a:gd name="connsiteY596" fmla="*/ 708524 h 3309108"/>
                  <a:gd name="connsiteX597" fmla="*/ 1370578 w 5548522"/>
                  <a:gd name="connsiteY597" fmla="*/ 714096 h 3309108"/>
                  <a:gd name="connsiteX598" fmla="*/ 1557875 w 5548522"/>
                  <a:gd name="connsiteY598" fmla="*/ 822920 h 3309108"/>
                  <a:gd name="connsiteX599" fmla="*/ 1553959 w 5548522"/>
                  <a:gd name="connsiteY599" fmla="*/ 856354 h 3309108"/>
                  <a:gd name="connsiteX600" fmla="*/ 1367968 w 5548522"/>
                  <a:gd name="connsiteY600" fmla="*/ 964522 h 3309108"/>
                  <a:gd name="connsiteX601" fmla="*/ 1309234 w 5548522"/>
                  <a:gd name="connsiteY601" fmla="*/ 967144 h 3309108"/>
                  <a:gd name="connsiteX602" fmla="*/ 1121938 w 5548522"/>
                  <a:gd name="connsiteY602" fmla="*/ 858320 h 3309108"/>
                  <a:gd name="connsiteX603" fmla="*/ 1125853 w 5548522"/>
                  <a:gd name="connsiteY603" fmla="*/ 824231 h 3309108"/>
                  <a:gd name="connsiteX604" fmla="*/ 1311844 w 5548522"/>
                  <a:gd name="connsiteY604" fmla="*/ 716718 h 3309108"/>
                  <a:gd name="connsiteX605" fmla="*/ 1341946 w 5548522"/>
                  <a:gd name="connsiteY605" fmla="*/ 708524 h 3309108"/>
                  <a:gd name="connsiteX606" fmla="*/ 1840730 w 5548522"/>
                  <a:gd name="connsiteY606" fmla="*/ 667954 h 3309108"/>
                  <a:gd name="connsiteX607" fmla="*/ 1868586 w 5548522"/>
                  <a:gd name="connsiteY607" fmla="*/ 673772 h 3309108"/>
                  <a:gd name="connsiteX608" fmla="*/ 2056145 w 5548522"/>
                  <a:gd name="connsiteY608" fmla="*/ 782596 h 3309108"/>
                  <a:gd name="connsiteX609" fmla="*/ 2051570 w 5548522"/>
                  <a:gd name="connsiteY609" fmla="*/ 816685 h 3309108"/>
                  <a:gd name="connsiteX610" fmla="*/ 1866626 w 5548522"/>
                  <a:gd name="connsiteY610" fmla="*/ 924198 h 3309108"/>
                  <a:gd name="connsiteX611" fmla="*/ 1807809 w 5548522"/>
                  <a:gd name="connsiteY611" fmla="*/ 926820 h 3309108"/>
                  <a:gd name="connsiteX612" fmla="*/ 1620251 w 5548522"/>
                  <a:gd name="connsiteY612" fmla="*/ 817996 h 3309108"/>
                  <a:gd name="connsiteX613" fmla="*/ 1624172 w 5548522"/>
                  <a:gd name="connsiteY613" fmla="*/ 783907 h 3309108"/>
                  <a:gd name="connsiteX614" fmla="*/ 1810423 w 5548522"/>
                  <a:gd name="connsiteY614" fmla="*/ 676394 h 3309108"/>
                  <a:gd name="connsiteX615" fmla="*/ 1840730 w 5548522"/>
                  <a:gd name="connsiteY615" fmla="*/ 667954 h 3309108"/>
                  <a:gd name="connsiteX616" fmla="*/ 2280841 w 5548522"/>
                  <a:gd name="connsiteY616" fmla="*/ 599147 h 3309108"/>
                  <a:gd name="connsiteX617" fmla="*/ 2309189 w 5548522"/>
                  <a:gd name="connsiteY617" fmla="*/ 605278 h 3309108"/>
                  <a:gd name="connsiteX618" fmla="*/ 2496224 w 5548522"/>
                  <a:gd name="connsiteY618" fmla="*/ 713185 h 3309108"/>
                  <a:gd name="connsiteX619" fmla="*/ 2492314 w 5548522"/>
                  <a:gd name="connsiteY619" fmla="*/ 747192 h 3309108"/>
                  <a:gd name="connsiteX620" fmla="*/ 2306582 w 5548522"/>
                  <a:gd name="connsiteY620" fmla="*/ 855099 h 3309108"/>
                  <a:gd name="connsiteX621" fmla="*/ 2247930 w 5548522"/>
                  <a:gd name="connsiteY621" fmla="*/ 857061 h 3309108"/>
                  <a:gd name="connsiteX622" fmla="*/ 2060896 w 5548522"/>
                  <a:gd name="connsiteY622" fmla="*/ 748500 h 3309108"/>
                  <a:gd name="connsiteX623" fmla="*/ 2065458 w 5548522"/>
                  <a:gd name="connsiteY623" fmla="*/ 715147 h 3309108"/>
                  <a:gd name="connsiteX624" fmla="*/ 2250537 w 5548522"/>
                  <a:gd name="connsiteY624" fmla="*/ 607240 h 3309108"/>
                  <a:gd name="connsiteX625" fmla="*/ 2280841 w 5548522"/>
                  <a:gd name="connsiteY625" fmla="*/ 599147 h 3309108"/>
                  <a:gd name="connsiteX626" fmla="*/ 550388 w 5548522"/>
                  <a:gd name="connsiteY626" fmla="*/ 575778 h 3309108"/>
                  <a:gd name="connsiteX627" fmla="*/ 578810 w 5548522"/>
                  <a:gd name="connsiteY627" fmla="*/ 581586 h 3309108"/>
                  <a:gd name="connsiteX628" fmla="*/ 1131571 w 5548522"/>
                  <a:gd name="connsiteY628" fmla="*/ 900951 h 3309108"/>
                  <a:gd name="connsiteX629" fmla="*/ 1126997 w 5548522"/>
                  <a:gd name="connsiteY629" fmla="*/ 934982 h 3309108"/>
                  <a:gd name="connsiteX630" fmla="*/ 941437 w 5548522"/>
                  <a:gd name="connsiteY630" fmla="*/ 1042309 h 3309108"/>
                  <a:gd name="connsiteX631" fmla="*/ 882632 w 5548522"/>
                  <a:gd name="connsiteY631" fmla="*/ 1044927 h 3309108"/>
                  <a:gd name="connsiteX632" fmla="*/ 329872 w 5548522"/>
                  <a:gd name="connsiteY632" fmla="*/ 725562 h 3309108"/>
                  <a:gd name="connsiteX633" fmla="*/ 334445 w 5548522"/>
                  <a:gd name="connsiteY633" fmla="*/ 690877 h 3309108"/>
                  <a:gd name="connsiteX634" fmla="*/ 520006 w 5548522"/>
                  <a:gd name="connsiteY634" fmla="*/ 584204 h 3309108"/>
                  <a:gd name="connsiteX635" fmla="*/ 550388 w 5548522"/>
                  <a:gd name="connsiteY635" fmla="*/ 575778 h 3309108"/>
                  <a:gd name="connsiteX636" fmla="*/ 2536767 w 5548522"/>
                  <a:gd name="connsiteY636" fmla="*/ 547310 h 3309108"/>
                  <a:gd name="connsiteX637" fmla="*/ 2565167 w 5548522"/>
                  <a:gd name="connsiteY637" fmla="*/ 553459 h 3309108"/>
                  <a:gd name="connsiteX638" fmla="*/ 2752539 w 5548522"/>
                  <a:gd name="connsiteY638" fmla="*/ 661684 h 3309108"/>
                  <a:gd name="connsiteX639" fmla="*/ 2748622 w 5548522"/>
                  <a:gd name="connsiteY639" fmla="*/ 695791 h 3309108"/>
                  <a:gd name="connsiteX640" fmla="*/ 2687253 w 5548522"/>
                  <a:gd name="connsiteY640" fmla="*/ 731210 h 3309108"/>
                  <a:gd name="connsiteX641" fmla="*/ 2628495 w 5548522"/>
                  <a:gd name="connsiteY641" fmla="*/ 733834 h 3309108"/>
                  <a:gd name="connsiteX642" fmla="*/ 2441122 w 5548522"/>
                  <a:gd name="connsiteY642" fmla="*/ 624953 h 3309108"/>
                  <a:gd name="connsiteX643" fmla="*/ 2445039 w 5548522"/>
                  <a:gd name="connsiteY643" fmla="*/ 590846 h 3309108"/>
                  <a:gd name="connsiteX644" fmla="*/ 2506409 w 5548522"/>
                  <a:gd name="connsiteY644" fmla="*/ 555427 h 3309108"/>
                  <a:gd name="connsiteX645" fmla="*/ 2536767 w 5548522"/>
                  <a:gd name="connsiteY645" fmla="*/ 547310 h 3309108"/>
                  <a:gd name="connsiteX646" fmla="*/ 1543564 w 5548522"/>
                  <a:gd name="connsiteY646" fmla="*/ 498335 h 3309108"/>
                  <a:gd name="connsiteX647" fmla="*/ 1571831 w 5548522"/>
                  <a:gd name="connsiteY647" fmla="*/ 504466 h 3309108"/>
                  <a:gd name="connsiteX648" fmla="*/ 1759517 w 5548522"/>
                  <a:gd name="connsiteY648" fmla="*/ 612373 h 3309108"/>
                  <a:gd name="connsiteX649" fmla="*/ 1754956 w 5548522"/>
                  <a:gd name="connsiteY649" fmla="*/ 646380 h 3309108"/>
                  <a:gd name="connsiteX650" fmla="*/ 1569876 w 5548522"/>
                  <a:gd name="connsiteY650" fmla="*/ 754287 h 3309108"/>
                  <a:gd name="connsiteX651" fmla="*/ 1511224 w 5548522"/>
                  <a:gd name="connsiteY651" fmla="*/ 756249 h 3309108"/>
                  <a:gd name="connsiteX652" fmla="*/ 1323538 w 5548522"/>
                  <a:gd name="connsiteY652" fmla="*/ 648342 h 3309108"/>
                  <a:gd name="connsiteX653" fmla="*/ 1328100 w 5548522"/>
                  <a:gd name="connsiteY653" fmla="*/ 614335 h 3309108"/>
                  <a:gd name="connsiteX654" fmla="*/ 1513831 w 5548522"/>
                  <a:gd name="connsiteY654" fmla="*/ 506428 h 3309108"/>
                  <a:gd name="connsiteX655" fmla="*/ 1543564 w 5548522"/>
                  <a:gd name="connsiteY655" fmla="*/ 498335 h 3309108"/>
                  <a:gd name="connsiteX656" fmla="*/ 1992570 w 5548522"/>
                  <a:gd name="connsiteY656" fmla="*/ 432089 h 3309108"/>
                  <a:gd name="connsiteX657" fmla="*/ 2021243 w 5548522"/>
                  <a:gd name="connsiteY657" fmla="*/ 438220 h 3309108"/>
                  <a:gd name="connsiteX658" fmla="*/ 2208802 w 5548522"/>
                  <a:gd name="connsiteY658" fmla="*/ 546127 h 3309108"/>
                  <a:gd name="connsiteX659" fmla="*/ 2204881 w 5548522"/>
                  <a:gd name="connsiteY659" fmla="*/ 580788 h 3309108"/>
                  <a:gd name="connsiteX660" fmla="*/ 2018629 w 5548522"/>
                  <a:gd name="connsiteY660" fmla="*/ 688041 h 3309108"/>
                  <a:gd name="connsiteX661" fmla="*/ 1959813 w 5548522"/>
                  <a:gd name="connsiteY661" fmla="*/ 690657 h 3309108"/>
                  <a:gd name="connsiteX662" fmla="*/ 1772908 w 5548522"/>
                  <a:gd name="connsiteY662" fmla="*/ 582096 h 3309108"/>
                  <a:gd name="connsiteX663" fmla="*/ 1777482 w 5548522"/>
                  <a:gd name="connsiteY663" fmla="*/ 548089 h 3309108"/>
                  <a:gd name="connsiteX664" fmla="*/ 1962427 w 5548522"/>
                  <a:gd name="connsiteY664" fmla="*/ 440182 h 3309108"/>
                  <a:gd name="connsiteX665" fmla="*/ 1992570 w 5548522"/>
                  <a:gd name="connsiteY665" fmla="*/ 432089 h 3309108"/>
                  <a:gd name="connsiteX666" fmla="*/ 832135 w 5548522"/>
                  <a:gd name="connsiteY666" fmla="*/ 411836 h 3309108"/>
                  <a:gd name="connsiteX667" fmla="*/ 860769 w 5548522"/>
                  <a:gd name="connsiteY667" fmla="*/ 417380 h 3309108"/>
                  <a:gd name="connsiteX668" fmla="*/ 1264083 w 5548522"/>
                  <a:gd name="connsiteY668" fmla="*/ 650880 h 3309108"/>
                  <a:gd name="connsiteX669" fmla="*/ 1260168 w 5548522"/>
                  <a:gd name="connsiteY669" fmla="*/ 684144 h 3309108"/>
                  <a:gd name="connsiteX670" fmla="*/ 1074173 w 5548522"/>
                  <a:gd name="connsiteY670" fmla="*/ 791763 h 3309108"/>
                  <a:gd name="connsiteX671" fmla="*/ 1015438 w 5548522"/>
                  <a:gd name="connsiteY671" fmla="*/ 793719 h 3309108"/>
                  <a:gd name="connsiteX672" fmla="*/ 612123 w 5548522"/>
                  <a:gd name="connsiteY672" fmla="*/ 560871 h 3309108"/>
                  <a:gd name="connsiteX673" fmla="*/ 616691 w 5548522"/>
                  <a:gd name="connsiteY673" fmla="*/ 527607 h 3309108"/>
                  <a:gd name="connsiteX674" fmla="*/ 802033 w 5548522"/>
                  <a:gd name="connsiteY674" fmla="*/ 419989 h 3309108"/>
                  <a:gd name="connsiteX675" fmla="*/ 832135 w 5548522"/>
                  <a:gd name="connsiteY675" fmla="*/ 411836 h 3309108"/>
                  <a:gd name="connsiteX676" fmla="*/ 2252270 w 5548522"/>
                  <a:gd name="connsiteY676" fmla="*/ 383121 h 3309108"/>
                  <a:gd name="connsiteX677" fmla="*/ 2280670 w 5548522"/>
                  <a:gd name="connsiteY677" fmla="*/ 389250 h 3309108"/>
                  <a:gd name="connsiteX678" fmla="*/ 2468044 w 5548522"/>
                  <a:gd name="connsiteY678" fmla="*/ 497120 h 3309108"/>
                  <a:gd name="connsiteX679" fmla="*/ 2463474 w 5548522"/>
                  <a:gd name="connsiteY679" fmla="*/ 531116 h 3309108"/>
                  <a:gd name="connsiteX680" fmla="*/ 2402757 w 5548522"/>
                  <a:gd name="connsiteY680" fmla="*/ 567072 h 3309108"/>
                  <a:gd name="connsiteX681" fmla="*/ 2343999 w 5548522"/>
                  <a:gd name="connsiteY681" fmla="*/ 569033 h 3309108"/>
                  <a:gd name="connsiteX682" fmla="*/ 2155972 w 5548522"/>
                  <a:gd name="connsiteY682" fmla="*/ 461164 h 3309108"/>
                  <a:gd name="connsiteX683" fmla="*/ 2160542 w 5548522"/>
                  <a:gd name="connsiteY683" fmla="*/ 426514 h 3309108"/>
                  <a:gd name="connsiteX684" fmla="*/ 2221912 w 5548522"/>
                  <a:gd name="connsiteY684" fmla="*/ 391212 h 3309108"/>
                  <a:gd name="connsiteX685" fmla="*/ 2252270 w 5548522"/>
                  <a:gd name="connsiteY685" fmla="*/ 383121 h 3309108"/>
                  <a:gd name="connsiteX686" fmla="*/ 1705193 w 5548522"/>
                  <a:gd name="connsiteY686" fmla="*/ 264711 h 3309108"/>
                  <a:gd name="connsiteX687" fmla="*/ 1733866 w 5548522"/>
                  <a:gd name="connsiteY687" fmla="*/ 270529 h 3309108"/>
                  <a:gd name="connsiteX688" fmla="*/ 1920771 w 5548522"/>
                  <a:gd name="connsiteY688" fmla="*/ 378697 h 3309108"/>
                  <a:gd name="connsiteX689" fmla="*/ 1916196 w 5548522"/>
                  <a:gd name="connsiteY689" fmla="*/ 413442 h 3309108"/>
                  <a:gd name="connsiteX690" fmla="*/ 1731252 w 5548522"/>
                  <a:gd name="connsiteY690" fmla="*/ 520955 h 3309108"/>
                  <a:gd name="connsiteX691" fmla="*/ 1672435 w 5548522"/>
                  <a:gd name="connsiteY691" fmla="*/ 523577 h 3309108"/>
                  <a:gd name="connsiteX692" fmla="*/ 1484877 w 5548522"/>
                  <a:gd name="connsiteY692" fmla="*/ 414753 h 3309108"/>
                  <a:gd name="connsiteX693" fmla="*/ 1488798 w 5548522"/>
                  <a:gd name="connsiteY693" fmla="*/ 380664 h 3309108"/>
                  <a:gd name="connsiteX694" fmla="*/ 1675049 w 5548522"/>
                  <a:gd name="connsiteY694" fmla="*/ 273151 h 3309108"/>
                  <a:gd name="connsiteX695" fmla="*/ 1705193 w 5548522"/>
                  <a:gd name="connsiteY695" fmla="*/ 264711 h 3309108"/>
                  <a:gd name="connsiteX696" fmla="*/ 1114966 w 5548522"/>
                  <a:gd name="connsiteY696" fmla="*/ 250631 h 3309108"/>
                  <a:gd name="connsiteX697" fmla="*/ 1143393 w 5548522"/>
                  <a:gd name="connsiteY697" fmla="*/ 256766 h 3309108"/>
                  <a:gd name="connsiteX698" fmla="*/ 1472098 w 5548522"/>
                  <a:gd name="connsiteY698" fmla="*/ 445879 h 3309108"/>
                  <a:gd name="connsiteX699" fmla="*/ 1467523 w 5548522"/>
                  <a:gd name="connsiteY699" fmla="*/ 479906 h 3309108"/>
                  <a:gd name="connsiteX700" fmla="*/ 1281279 w 5548522"/>
                  <a:gd name="connsiteY700" fmla="*/ 587223 h 3309108"/>
                  <a:gd name="connsiteX701" fmla="*/ 1222465 w 5548522"/>
                  <a:gd name="connsiteY701" fmla="*/ 589841 h 3309108"/>
                  <a:gd name="connsiteX702" fmla="*/ 895067 w 5548522"/>
                  <a:gd name="connsiteY702" fmla="*/ 400073 h 3309108"/>
                  <a:gd name="connsiteX703" fmla="*/ 898988 w 5548522"/>
                  <a:gd name="connsiteY703" fmla="*/ 366046 h 3309108"/>
                  <a:gd name="connsiteX704" fmla="*/ 1084579 w 5548522"/>
                  <a:gd name="connsiteY704" fmla="*/ 258729 h 3309108"/>
                  <a:gd name="connsiteX705" fmla="*/ 1114966 w 5548522"/>
                  <a:gd name="connsiteY705" fmla="*/ 250631 h 3309108"/>
                  <a:gd name="connsiteX706" fmla="*/ 1963683 w 5548522"/>
                  <a:gd name="connsiteY706" fmla="*/ 216063 h 3309108"/>
                  <a:gd name="connsiteX707" fmla="*/ 1991864 w 5548522"/>
                  <a:gd name="connsiteY707" fmla="*/ 222192 h 3309108"/>
                  <a:gd name="connsiteX708" fmla="*/ 2179954 w 5548522"/>
                  <a:gd name="connsiteY708" fmla="*/ 330716 h 3309108"/>
                  <a:gd name="connsiteX709" fmla="*/ 2176022 w 5548522"/>
                  <a:gd name="connsiteY709" fmla="*/ 364058 h 3309108"/>
                  <a:gd name="connsiteX710" fmla="*/ 2114417 w 5548522"/>
                  <a:gd name="connsiteY710" fmla="*/ 400014 h 3309108"/>
                  <a:gd name="connsiteX711" fmla="*/ 2055434 w 5548522"/>
                  <a:gd name="connsiteY711" fmla="*/ 401975 h 3309108"/>
                  <a:gd name="connsiteX712" fmla="*/ 1867999 w 5548522"/>
                  <a:gd name="connsiteY712" fmla="*/ 294106 h 3309108"/>
                  <a:gd name="connsiteX713" fmla="*/ 1872587 w 5548522"/>
                  <a:gd name="connsiteY713" fmla="*/ 260110 h 3309108"/>
                  <a:gd name="connsiteX714" fmla="*/ 1933536 w 5548522"/>
                  <a:gd name="connsiteY714" fmla="*/ 224154 h 3309108"/>
                  <a:gd name="connsiteX715" fmla="*/ 1963683 w 5548522"/>
                  <a:gd name="connsiteY715" fmla="*/ 216063 h 3309108"/>
                  <a:gd name="connsiteX716" fmla="*/ 1416834 w 5548522"/>
                  <a:gd name="connsiteY716" fmla="*/ 97900 h 3309108"/>
                  <a:gd name="connsiteX717" fmla="*/ 1445466 w 5548522"/>
                  <a:gd name="connsiteY717" fmla="*/ 103472 h 3309108"/>
                  <a:gd name="connsiteX718" fmla="*/ 1632763 w 5548522"/>
                  <a:gd name="connsiteY718" fmla="*/ 212296 h 3309108"/>
                  <a:gd name="connsiteX719" fmla="*/ 1628847 w 5548522"/>
                  <a:gd name="connsiteY719" fmla="*/ 246385 h 3309108"/>
                  <a:gd name="connsiteX720" fmla="*/ 1442856 w 5548522"/>
                  <a:gd name="connsiteY720" fmla="*/ 353898 h 3309108"/>
                  <a:gd name="connsiteX721" fmla="*/ 1384122 w 5548522"/>
                  <a:gd name="connsiteY721" fmla="*/ 356520 h 3309108"/>
                  <a:gd name="connsiteX722" fmla="*/ 1196173 w 5548522"/>
                  <a:gd name="connsiteY722" fmla="*/ 247696 h 3309108"/>
                  <a:gd name="connsiteX723" fmla="*/ 1200741 w 5548522"/>
                  <a:gd name="connsiteY723" fmla="*/ 214262 h 3309108"/>
                  <a:gd name="connsiteX724" fmla="*/ 1386732 w 5548522"/>
                  <a:gd name="connsiteY724" fmla="*/ 106094 h 3309108"/>
                  <a:gd name="connsiteX725" fmla="*/ 1416834 w 5548522"/>
                  <a:gd name="connsiteY725" fmla="*/ 97900 h 3309108"/>
                  <a:gd name="connsiteX726" fmla="*/ 1589113 w 5548522"/>
                  <a:gd name="connsiteY726" fmla="*/ 52 h 3309108"/>
                  <a:gd name="connsiteX727" fmla="*/ 1617813 w 5548522"/>
                  <a:gd name="connsiteY727" fmla="*/ 6201 h 3309108"/>
                  <a:gd name="connsiteX728" fmla="*/ 1805544 w 5548522"/>
                  <a:gd name="connsiteY728" fmla="*/ 114426 h 3309108"/>
                  <a:gd name="connsiteX729" fmla="*/ 1801620 w 5548522"/>
                  <a:gd name="connsiteY729" fmla="*/ 148533 h 3309108"/>
                  <a:gd name="connsiteX730" fmla="*/ 1740133 w 5548522"/>
                  <a:gd name="connsiteY730" fmla="*/ 184608 h 3309108"/>
                  <a:gd name="connsiteX731" fmla="*/ 1681262 w 5548522"/>
                  <a:gd name="connsiteY731" fmla="*/ 186576 h 3309108"/>
                  <a:gd name="connsiteX732" fmla="*/ 1492877 w 5548522"/>
                  <a:gd name="connsiteY732" fmla="*/ 77695 h 3309108"/>
                  <a:gd name="connsiteX733" fmla="*/ 1497455 w 5548522"/>
                  <a:gd name="connsiteY733" fmla="*/ 44244 h 3309108"/>
                  <a:gd name="connsiteX734" fmla="*/ 1558942 w 5548522"/>
                  <a:gd name="connsiteY734" fmla="*/ 8169 h 3309108"/>
                  <a:gd name="connsiteX735" fmla="*/ 1589113 w 5548522"/>
                  <a:gd name="connsiteY735" fmla="*/ 52 h 330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Lst>
                <a:rect l="l" t="t" r="r" b="b"/>
                <a:pathLst>
                  <a:path w="5548522" h="3309108">
                    <a:moveTo>
                      <a:pt x="4066988" y="3095890"/>
                    </a:moveTo>
                    <a:cubicBezTo>
                      <a:pt x="4075652" y="3095479"/>
                      <a:pt x="4084153" y="3096958"/>
                      <a:pt x="4090366" y="3100574"/>
                    </a:cubicBezTo>
                    <a:lnTo>
                      <a:pt x="4299624" y="3221529"/>
                    </a:lnTo>
                    <a:cubicBezTo>
                      <a:pt x="4312049" y="3228760"/>
                      <a:pt x="4310087" y="3241250"/>
                      <a:pt x="4296355" y="3249796"/>
                    </a:cubicBezTo>
                    <a:lnTo>
                      <a:pt x="4205458" y="3302385"/>
                    </a:lnTo>
                    <a:cubicBezTo>
                      <a:pt x="4191072" y="3310274"/>
                      <a:pt x="4169492" y="3311589"/>
                      <a:pt x="4157067" y="3304358"/>
                    </a:cubicBezTo>
                    <a:lnTo>
                      <a:pt x="3948463" y="3182745"/>
                    </a:lnTo>
                    <a:cubicBezTo>
                      <a:pt x="3935384" y="3175514"/>
                      <a:pt x="3937346" y="3163681"/>
                      <a:pt x="3951732" y="3155135"/>
                    </a:cubicBezTo>
                    <a:lnTo>
                      <a:pt x="4042629" y="3102546"/>
                    </a:lnTo>
                    <a:cubicBezTo>
                      <a:pt x="4049495" y="3098602"/>
                      <a:pt x="4058323" y="3096301"/>
                      <a:pt x="4066988" y="3095890"/>
                    </a:cubicBezTo>
                    <a:close/>
                    <a:moveTo>
                      <a:pt x="3775997" y="2928503"/>
                    </a:moveTo>
                    <a:cubicBezTo>
                      <a:pt x="3784743" y="2928093"/>
                      <a:pt x="3793245" y="2929572"/>
                      <a:pt x="3799457" y="2932859"/>
                    </a:cubicBezTo>
                    <a:lnTo>
                      <a:pt x="4008716" y="3055129"/>
                    </a:lnTo>
                    <a:cubicBezTo>
                      <a:pt x="4021141" y="3061702"/>
                      <a:pt x="4019179" y="3074192"/>
                      <a:pt x="4005447" y="3082738"/>
                    </a:cubicBezTo>
                    <a:lnTo>
                      <a:pt x="3914550" y="3135327"/>
                    </a:lnTo>
                    <a:cubicBezTo>
                      <a:pt x="3900163" y="3143873"/>
                      <a:pt x="3878583" y="3144531"/>
                      <a:pt x="3866158" y="3137300"/>
                    </a:cubicBezTo>
                    <a:lnTo>
                      <a:pt x="3656899" y="3015687"/>
                    </a:lnTo>
                    <a:cubicBezTo>
                      <a:pt x="3644474" y="3009113"/>
                      <a:pt x="3646436" y="2995966"/>
                      <a:pt x="3660168" y="2988077"/>
                    </a:cubicBezTo>
                    <a:lnTo>
                      <a:pt x="3751066" y="2935488"/>
                    </a:lnTo>
                    <a:cubicBezTo>
                      <a:pt x="3758259" y="2931215"/>
                      <a:pt x="3767250" y="2928914"/>
                      <a:pt x="3775997" y="2928503"/>
                    </a:cubicBezTo>
                    <a:close/>
                    <a:moveTo>
                      <a:pt x="3934412" y="2836491"/>
                    </a:moveTo>
                    <a:cubicBezTo>
                      <a:pt x="3943158" y="2836081"/>
                      <a:pt x="3951659" y="2837720"/>
                      <a:pt x="3957872" y="2841324"/>
                    </a:cubicBezTo>
                    <a:lnTo>
                      <a:pt x="4167130" y="2962573"/>
                    </a:lnTo>
                    <a:cubicBezTo>
                      <a:pt x="4179555" y="2969782"/>
                      <a:pt x="4177593" y="2982235"/>
                      <a:pt x="4163207" y="2990755"/>
                    </a:cubicBezTo>
                    <a:lnTo>
                      <a:pt x="4072964" y="3043187"/>
                    </a:lnTo>
                    <a:cubicBezTo>
                      <a:pt x="4058578" y="3051052"/>
                      <a:pt x="4036998" y="3052363"/>
                      <a:pt x="4024573" y="3045153"/>
                    </a:cubicBezTo>
                    <a:lnTo>
                      <a:pt x="3815315" y="2923905"/>
                    </a:lnTo>
                    <a:cubicBezTo>
                      <a:pt x="3802890" y="2916695"/>
                      <a:pt x="3804852" y="2904243"/>
                      <a:pt x="3818584" y="2895722"/>
                    </a:cubicBezTo>
                    <a:lnTo>
                      <a:pt x="3909481" y="2843946"/>
                    </a:lnTo>
                    <a:cubicBezTo>
                      <a:pt x="3916674" y="2839358"/>
                      <a:pt x="3925665" y="2836900"/>
                      <a:pt x="3934412" y="2836491"/>
                    </a:cubicBezTo>
                    <a:close/>
                    <a:moveTo>
                      <a:pt x="3485003" y="2761447"/>
                    </a:moveTo>
                    <a:cubicBezTo>
                      <a:pt x="3493668" y="2761036"/>
                      <a:pt x="3502005" y="2762515"/>
                      <a:pt x="3507891" y="2765802"/>
                    </a:cubicBezTo>
                    <a:lnTo>
                      <a:pt x="3717803" y="2887414"/>
                    </a:lnTo>
                    <a:cubicBezTo>
                      <a:pt x="3730228" y="2894645"/>
                      <a:pt x="3728266" y="2907135"/>
                      <a:pt x="3713880" y="2915681"/>
                    </a:cubicBezTo>
                    <a:lnTo>
                      <a:pt x="3623637" y="2968271"/>
                    </a:lnTo>
                    <a:cubicBezTo>
                      <a:pt x="3608597" y="2976816"/>
                      <a:pt x="3587017" y="2977474"/>
                      <a:pt x="3575246" y="2970243"/>
                    </a:cubicBezTo>
                    <a:lnTo>
                      <a:pt x="3365988" y="2848630"/>
                    </a:lnTo>
                    <a:cubicBezTo>
                      <a:pt x="3353563" y="2841399"/>
                      <a:pt x="3354871" y="2828909"/>
                      <a:pt x="3369257" y="2821020"/>
                    </a:cubicBezTo>
                    <a:lnTo>
                      <a:pt x="3460154" y="2768431"/>
                    </a:lnTo>
                    <a:cubicBezTo>
                      <a:pt x="3467347" y="2764158"/>
                      <a:pt x="3476339" y="2761857"/>
                      <a:pt x="3485003" y="2761447"/>
                    </a:cubicBezTo>
                    <a:close/>
                    <a:moveTo>
                      <a:pt x="4107563" y="2629431"/>
                    </a:moveTo>
                    <a:cubicBezTo>
                      <a:pt x="4118180" y="2629022"/>
                      <a:pt x="4128471" y="2630983"/>
                      <a:pt x="4135984" y="2635231"/>
                    </a:cubicBezTo>
                    <a:lnTo>
                      <a:pt x="4688744" y="2954162"/>
                    </a:lnTo>
                    <a:cubicBezTo>
                      <a:pt x="4703772" y="2962658"/>
                      <a:pt x="4701812" y="2978344"/>
                      <a:pt x="4684824" y="2988147"/>
                    </a:cubicBezTo>
                    <a:lnTo>
                      <a:pt x="4498610" y="3095982"/>
                    </a:lnTo>
                    <a:cubicBezTo>
                      <a:pt x="4480969" y="3105785"/>
                      <a:pt x="4454834" y="3107092"/>
                      <a:pt x="4439806" y="3097943"/>
                    </a:cubicBezTo>
                    <a:lnTo>
                      <a:pt x="3887700" y="2779012"/>
                    </a:lnTo>
                    <a:cubicBezTo>
                      <a:pt x="3872019" y="2770515"/>
                      <a:pt x="3873979" y="2754830"/>
                      <a:pt x="3891620" y="2745027"/>
                    </a:cubicBezTo>
                    <a:lnTo>
                      <a:pt x="4077180" y="2637845"/>
                    </a:lnTo>
                    <a:cubicBezTo>
                      <a:pt x="4086001" y="2632617"/>
                      <a:pt x="4096945" y="2629839"/>
                      <a:pt x="4107563" y="2629431"/>
                    </a:cubicBezTo>
                    <a:close/>
                    <a:moveTo>
                      <a:pt x="4536411" y="2551904"/>
                    </a:moveTo>
                    <a:cubicBezTo>
                      <a:pt x="4547014" y="2551414"/>
                      <a:pt x="4557291" y="2553209"/>
                      <a:pt x="4564795" y="2557452"/>
                    </a:cubicBezTo>
                    <a:lnTo>
                      <a:pt x="4973916" y="2793722"/>
                    </a:lnTo>
                    <a:cubicBezTo>
                      <a:pt x="4988924" y="2802207"/>
                      <a:pt x="4986966" y="2817218"/>
                      <a:pt x="4969348" y="2827661"/>
                    </a:cubicBezTo>
                    <a:lnTo>
                      <a:pt x="4784037" y="2934701"/>
                    </a:lnTo>
                    <a:cubicBezTo>
                      <a:pt x="4766419" y="2944491"/>
                      <a:pt x="4740319" y="2945796"/>
                      <a:pt x="4725311" y="2937311"/>
                    </a:cubicBezTo>
                    <a:lnTo>
                      <a:pt x="4316191" y="2701041"/>
                    </a:lnTo>
                    <a:cubicBezTo>
                      <a:pt x="4301183" y="2692557"/>
                      <a:pt x="4303141" y="2677545"/>
                      <a:pt x="4320758" y="2667102"/>
                    </a:cubicBezTo>
                    <a:lnTo>
                      <a:pt x="4506070" y="2560063"/>
                    </a:lnTo>
                    <a:cubicBezTo>
                      <a:pt x="4514878" y="2555167"/>
                      <a:pt x="4525808" y="2552393"/>
                      <a:pt x="4536411" y="2551904"/>
                    </a:cubicBezTo>
                    <a:close/>
                    <a:moveTo>
                      <a:pt x="3350072" y="2520224"/>
                    </a:moveTo>
                    <a:cubicBezTo>
                      <a:pt x="3360662" y="2519733"/>
                      <a:pt x="3370927" y="2521532"/>
                      <a:pt x="3378422" y="2525781"/>
                    </a:cubicBezTo>
                    <a:lnTo>
                      <a:pt x="3565466" y="2634300"/>
                    </a:lnTo>
                    <a:cubicBezTo>
                      <a:pt x="3580455" y="2642799"/>
                      <a:pt x="3579152" y="2658488"/>
                      <a:pt x="3560904" y="2668294"/>
                    </a:cubicBezTo>
                    <a:lnTo>
                      <a:pt x="3340622" y="2796426"/>
                    </a:lnTo>
                    <a:cubicBezTo>
                      <a:pt x="3323026" y="2806232"/>
                      <a:pt x="3296957" y="2807539"/>
                      <a:pt x="3281967" y="2799041"/>
                    </a:cubicBezTo>
                    <a:lnTo>
                      <a:pt x="3094272" y="2690521"/>
                    </a:lnTo>
                    <a:cubicBezTo>
                      <a:pt x="3079934" y="2682023"/>
                      <a:pt x="3081889" y="2666333"/>
                      <a:pt x="3098834" y="2656527"/>
                    </a:cubicBezTo>
                    <a:lnTo>
                      <a:pt x="3319767" y="2528395"/>
                    </a:lnTo>
                    <a:cubicBezTo>
                      <a:pt x="3328565" y="2523492"/>
                      <a:pt x="3339482" y="2520714"/>
                      <a:pt x="3350072" y="2520224"/>
                    </a:cubicBezTo>
                    <a:close/>
                    <a:moveTo>
                      <a:pt x="5040252" y="2517108"/>
                    </a:moveTo>
                    <a:cubicBezTo>
                      <a:pt x="5050761" y="2516699"/>
                      <a:pt x="5061025" y="2518665"/>
                      <a:pt x="5068519" y="2522926"/>
                    </a:cubicBezTo>
                    <a:lnTo>
                      <a:pt x="5256205" y="2631750"/>
                    </a:lnTo>
                    <a:cubicBezTo>
                      <a:pt x="5271194" y="2640272"/>
                      <a:pt x="5269239" y="2655350"/>
                      <a:pt x="5251644" y="2665184"/>
                    </a:cubicBezTo>
                    <a:lnTo>
                      <a:pt x="5065912" y="2773352"/>
                    </a:lnTo>
                    <a:cubicBezTo>
                      <a:pt x="5048969" y="2783185"/>
                      <a:pt x="5022249" y="2784496"/>
                      <a:pt x="5007912" y="2775319"/>
                    </a:cubicBezTo>
                    <a:lnTo>
                      <a:pt x="4820226" y="2667150"/>
                    </a:lnTo>
                    <a:cubicBezTo>
                      <a:pt x="4805237" y="2657973"/>
                      <a:pt x="4807192" y="2642895"/>
                      <a:pt x="4824788" y="2633061"/>
                    </a:cubicBezTo>
                    <a:lnTo>
                      <a:pt x="5010519" y="2525549"/>
                    </a:lnTo>
                    <a:cubicBezTo>
                      <a:pt x="5018991" y="2520304"/>
                      <a:pt x="5029744" y="2517518"/>
                      <a:pt x="5040252" y="2517108"/>
                    </a:cubicBezTo>
                    <a:close/>
                    <a:moveTo>
                      <a:pt x="3816369" y="2462627"/>
                    </a:moveTo>
                    <a:cubicBezTo>
                      <a:pt x="3826974" y="2462135"/>
                      <a:pt x="3837253" y="2463938"/>
                      <a:pt x="3844757" y="2468199"/>
                    </a:cubicBezTo>
                    <a:lnTo>
                      <a:pt x="4032054" y="2577023"/>
                    </a:lnTo>
                    <a:cubicBezTo>
                      <a:pt x="4047063" y="2585545"/>
                      <a:pt x="4045106" y="2601279"/>
                      <a:pt x="4028138" y="2611112"/>
                    </a:cubicBezTo>
                    <a:lnTo>
                      <a:pt x="3842147" y="2718625"/>
                    </a:lnTo>
                    <a:cubicBezTo>
                      <a:pt x="3824527" y="2728458"/>
                      <a:pt x="3798423" y="2729769"/>
                      <a:pt x="3784066" y="2721247"/>
                    </a:cubicBezTo>
                    <a:lnTo>
                      <a:pt x="3596117" y="2612423"/>
                    </a:lnTo>
                    <a:cubicBezTo>
                      <a:pt x="3581107" y="2603246"/>
                      <a:pt x="3583065" y="2588823"/>
                      <a:pt x="3600685" y="2578334"/>
                    </a:cubicBezTo>
                    <a:lnTo>
                      <a:pt x="3786023" y="2470822"/>
                    </a:lnTo>
                    <a:cubicBezTo>
                      <a:pt x="3794833" y="2465905"/>
                      <a:pt x="3805765" y="2463119"/>
                      <a:pt x="3816369" y="2462627"/>
                    </a:cubicBezTo>
                    <a:close/>
                    <a:moveTo>
                      <a:pt x="4242083" y="2382054"/>
                    </a:moveTo>
                    <a:cubicBezTo>
                      <a:pt x="4252770" y="2381645"/>
                      <a:pt x="4263211" y="2383607"/>
                      <a:pt x="4271042" y="2388185"/>
                    </a:cubicBezTo>
                    <a:lnTo>
                      <a:pt x="4457686" y="2496092"/>
                    </a:lnTo>
                    <a:cubicBezTo>
                      <a:pt x="4473348" y="2505247"/>
                      <a:pt x="4471391" y="2520943"/>
                      <a:pt x="4453770" y="2530753"/>
                    </a:cubicBezTo>
                    <a:lnTo>
                      <a:pt x="4267779" y="2638005"/>
                    </a:lnTo>
                    <a:cubicBezTo>
                      <a:pt x="4250812" y="2647815"/>
                      <a:pt x="4224708" y="2649123"/>
                      <a:pt x="4209045" y="2640621"/>
                    </a:cubicBezTo>
                    <a:lnTo>
                      <a:pt x="4021749" y="2532060"/>
                    </a:lnTo>
                    <a:cubicBezTo>
                      <a:pt x="4007392" y="2523559"/>
                      <a:pt x="4009350" y="2507863"/>
                      <a:pt x="4026317" y="2498053"/>
                    </a:cubicBezTo>
                    <a:lnTo>
                      <a:pt x="4211656" y="2390147"/>
                    </a:lnTo>
                    <a:cubicBezTo>
                      <a:pt x="4220466" y="2385242"/>
                      <a:pt x="4231397" y="2382462"/>
                      <a:pt x="4242083" y="2382054"/>
                    </a:cubicBezTo>
                    <a:close/>
                    <a:moveTo>
                      <a:pt x="4749587" y="2349968"/>
                    </a:moveTo>
                    <a:cubicBezTo>
                      <a:pt x="4760192" y="2349640"/>
                      <a:pt x="4770470" y="2351607"/>
                      <a:pt x="4777975" y="2355868"/>
                    </a:cubicBezTo>
                    <a:lnTo>
                      <a:pt x="4965272" y="2464036"/>
                    </a:lnTo>
                    <a:cubicBezTo>
                      <a:pt x="4980281" y="2473214"/>
                      <a:pt x="4978324" y="2488292"/>
                      <a:pt x="4961356" y="2498126"/>
                    </a:cubicBezTo>
                    <a:lnTo>
                      <a:pt x="4775365" y="2606294"/>
                    </a:lnTo>
                    <a:cubicBezTo>
                      <a:pt x="4757745" y="2616127"/>
                      <a:pt x="4731641" y="2617438"/>
                      <a:pt x="4716631" y="2608261"/>
                    </a:cubicBezTo>
                    <a:lnTo>
                      <a:pt x="4529335" y="2500092"/>
                    </a:lnTo>
                    <a:cubicBezTo>
                      <a:pt x="4514325" y="2491570"/>
                      <a:pt x="4516283" y="2475837"/>
                      <a:pt x="4533250" y="2466003"/>
                    </a:cubicBezTo>
                    <a:lnTo>
                      <a:pt x="4719241" y="2357835"/>
                    </a:lnTo>
                    <a:cubicBezTo>
                      <a:pt x="4728051" y="2352918"/>
                      <a:pt x="4738983" y="2350296"/>
                      <a:pt x="4749587" y="2349968"/>
                    </a:cubicBezTo>
                    <a:close/>
                    <a:moveTo>
                      <a:pt x="3525376" y="2292690"/>
                    </a:moveTo>
                    <a:cubicBezTo>
                      <a:pt x="3536048" y="2292198"/>
                      <a:pt x="3546312" y="2294001"/>
                      <a:pt x="3553480" y="2298262"/>
                    </a:cubicBezTo>
                    <a:lnTo>
                      <a:pt x="3741166" y="2407086"/>
                    </a:lnTo>
                    <a:cubicBezTo>
                      <a:pt x="3756155" y="2415608"/>
                      <a:pt x="3754200" y="2430686"/>
                      <a:pt x="3736605" y="2441175"/>
                    </a:cubicBezTo>
                    <a:lnTo>
                      <a:pt x="3551525" y="2548688"/>
                    </a:lnTo>
                    <a:cubicBezTo>
                      <a:pt x="3533930" y="2558521"/>
                      <a:pt x="3507862" y="2559832"/>
                      <a:pt x="3492873" y="2551310"/>
                    </a:cubicBezTo>
                    <a:lnTo>
                      <a:pt x="3305839" y="2442486"/>
                    </a:lnTo>
                    <a:cubicBezTo>
                      <a:pt x="3290198" y="2433964"/>
                      <a:pt x="3292153" y="2418886"/>
                      <a:pt x="3309749" y="2408397"/>
                    </a:cubicBezTo>
                    <a:lnTo>
                      <a:pt x="3494828" y="2300885"/>
                    </a:lnTo>
                    <a:cubicBezTo>
                      <a:pt x="3503626" y="2295968"/>
                      <a:pt x="3514705" y="2293182"/>
                      <a:pt x="3525376" y="2292690"/>
                    </a:cubicBezTo>
                    <a:close/>
                    <a:moveTo>
                      <a:pt x="2958212" y="2292670"/>
                    </a:moveTo>
                    <a:cubicBezTo>
                      <a:pt x="2968888" y="2292182"/>
                      <a:pt x="2979319" y="2293973"/>
                      <a:pt x="2986817" y="2298206"/>
                    </a:cubicBezTo>
                    <a:lnTo>
                      <a:pt x="3286072" y="2471437"/>
                    </a:lnTo>
                    <a:cubicBezTo>
                      <a:pt x="3301067" y="2479903"/>
                      <a:pt x="3299111" y="2494881"/>
                      <a:pt x="3282160" y="2505301"/>
                    </a:cubicBezTo>
                    <a:lnTo>
                      <a:pt x="3061142" y="2632294"/>
                    </a:lnTo>
                    <a:cubicBezTo>
                      <a:pt x="3043538" y="2642062"/>
                      <a:pt x="3017459" y="2643365"/>
                      <a:pt x="3002464" y="2634899"/>
                    </a:cubicBezTo>
                    <a:lnTo>
                      <a:pt x="2702557" y="2462319"/>
                    </a:lnTo>
                    <a:cubicBezTo>
                      <a:pt x="2688214" y="2453853"/>
                      <a:pt x="2689518" y="2438223"/>
                      <a:pt x="2707121" y="2428455"/>
                    </a:cubicBezTo>
                    <a:lnTo>
                      <a:pt x="2928139" y="2300811"/>
                    </a:lnTo>
                    <a:cubicBezTo>
                      <a:pt x="2936615" y="2295926"/>
                      <a:pt x="2947536" y="2293159"/>
                      <a:pt x="2958212" y="2292670"/>
                    </a:cubicBezTo>
                    <a:close/>
                    <a:moveTo>
                      <a:pt x="5164534" y="2263867"/>
                    </a:moveTo>
                    <a:cubicBezTo>
                      <a:pt x="5175148" y="2263378"/>
                      <a:pt x="5185434" y="2265169"/>
                      <a:pt x="5192945" y="2269401"/>
                    </a:cubicBezTo>
                    <a:lnTo>
                      <a:pt x="5538440" y="2468626"/>
                    </a:lnTo>
                    <a:cubicBezTo>
                      <a:pt x="5553462" y="2476438"/>
                      <a:pt x="5551503" y="2492064"/>
                      <a:pt x="5533869" y="2501830"/>
                    </a:cubicBezTo>
                    <a:lnTo>
                      <a:pt x="5348385" y="2609255"/>
                    </a:lnTo>
                    <a:cubicBezTo>
                      <a:pt x="5331404" y="2619021"/>
                      <a:pt x="5304627" y="2620323"/>
                      <a:pt x="5289605" y="2611208"/>
                    </a:cubicBezTo>
                    <a:lnTo>
                      <a:pt x="4944110" y="2412634"/>
                    </a:lnTo>
                    <a:cubicBezTo>
                      <a:pt x="4929088" y="2404171"/>
                      <a:pt x="4931047" y="2388545"/>
                      <a:pt x="4948681" y="2378779"/>
                    </a:cubicBezTo>
                    <a:lnTo>
                      <a:pt x="5134165" y="2272005"/>
                    </a:lnTo>
                    <a:cubicBezTo>
                      <a:pt x="5142982" y="2267122"/>
                      <a:pt x="5153921" y="2264355"/>
                      <a:pt x="5164534" y="2263867"/>
                    </a:cubicBezTo>
                    <a:close/>
                    <a:moveTo>
                      <a:pt x="3951744" y="2214675"/>
                    </a:moveTo>
                    <a:cubicBezTo>
                      <a:pt x="3962349" y="2214266"/>
                      <a:pt x="3972628" y="2216232"/>
                      <a:pt x="3980132" y="2220493"/>
                    </a:cubicBezTo>
                    <a:lnTo>
                      <a:pt x="4167429" y="2328661"/>
                    </a:lnTo>
                    <a:cubicBezTo>
                      <a:pt x="4182438" y="2337839"/>
                      <a:pt x="4180481" y="2353573"/>
                      <a:pt x="4163513" y="2363406"/>
                    </a:cubicBezTo>
                    <a:lnTo>
                      <a:pt x="3977522" y="2470919"/>
                    </a:lnTo>
                    <a:cubicBezTo>
                      <a:pt x="3960554" y="2480752"/>
                      <a:pt x="3933798" y="2482063"/>
                      <a:pt x="3918788" y="2473541"/>
                    </a:cubicBezTo>
                    <a:lnTo>
                      <a:pt x="3731492" y="2364717"/>
                    </a:lnTo>
                    <a:cubicBezTo>
                      <a:pt x="3716482" y="2355540"/>
                      <a:pt x="3718440" y="2340462"/>
                      <a:pt x="3736060" y="2330628"/>
                    </a:cubicBezTo>
                    <a:lnTo>
                      <a:pt x="3921398" y="2223116"/>
                    </a:lnTo>
                    <a:cubicBezTo>
                      <a:pt x="3930208" y="2217872"/>
                      <a:pt x="3941140" y="2215085"/>
                      <a:pt x="3951744" y="2214675"/>
                    </a:cubicBezTo>
                    <a:close/>
                    <a:moveTo>
                      <a:pt x="4461068" y="2180433"/>
                    </a:moveTo>
                    <a:cubicBezTo>
                      <a:pt x="4471672" y="2180024"/>
                      <a:pt x="4482114" y="2181986"/>
                      <a:pt x="4489945" y="2186564"/>
                    </a:cubicBezTo>
                    <a:lnTo>
                      <a:pt x="4677242" y="2294471"/>
                    </a:lnTo>
                    <a:cubicBezTo>
                      <a:pt x="4692251" y="2303626"/>
                      <a:pt x="4690294" y="2318668"/>
                      <a:pt x="4672673" y="2329132"/>
                    </a:cubicBezTo>
                    <a:lnTo>
                      <a:pt x="4486682" y="2436384"/>
                    </a:lnTo>
                    <a:cubicBezTo>
                      <a:pt x="4469715" y="2446194"/>
                      <a:pt x="4442958" y="2447502"/>
                      <a:pt x="4428601" y="2439000"/>
                    </a:cubicBezTo>
                    <a:lnTo>
                      <a:pt x="4241305" y="2329785"/>
                    </a:lnTo>
                    <a:cubicBezTo>
                      <a:pt x="4226295" y="2321938"/>
                      <a:pt x="4228253" y="2306242"/>
                      <a:pt x="4245220" y="2296432"/>
                    </a:cubicBezTo>
                    <a:lnTo>
                      <a:pt x="4431211" y="2188526"/>
                    </a:lnTo>
                    <a:cubicBezTo>
                      <a:pt x="4439695" y="2183621"/>
                      <a:pt x="4450463" y="2180841"/>
                      <a:pt x="4461068" y="2180433"/>
                    </a:cubicBezTo>
                    <a:close/>
                    <a:moveTo>
                      <a:pt x="5287749" y="2137156"/>
                    </a:moveTo>
                    <a:cubicBezTo>
                      <a:pt x="5298297" y="2136664"/>
                      <a:pt x="5308600" y="2138467"/>
                      <a:pt x="5316122" y="2142731"/>
                    </a:cubicBezTo>
                    <a:lnTo>
                      <a:pt x="5504507" y="2251611"/>
                    </a:lnTo>
                    <a:cubicBezTo>
                      <a:pt x="5518898" y="2260138"/>
                      <a:pt x="5517590" y="2275880"/>
                      <a:pt x="5499928" y="2285719"/>
                    </a:cubicBezTo>
                    <a:lnTo>
                      <a:pt x="5438442" y="2321138"/>
                    </a:lnTo>
                    <a:cubicBezTo>
                      <a:pt x="5421435" y="2331632"/>
                      <a:pt x="5394616" y="2332288"/>
                      <a:pt x="5379571" y="2323761"/>
                    </a:cubicBezTo>
                    <a:lnTo>
                      <a:pt x="5191840" y="2214881"/>
                    </a:lnTo>
                    <a:cubicBezTo>
                      <a:pt x="5176795" y="2206354"/>
                      <a:pt x="5178757" y="2190612"/>
                      <a:pt x="5196418" y="2180773"/>
                    </a:cubicBezTo>
                    <a:lnTo>
                      <a:pt x="5257905" y="2145354"/>
                    </a:lnTo>
                    <a:cubicBezTo>
                      <a:pt x="5266408" y="2140435"/>
                      <a:pt x="5277201" y="2137647"/>
                      <a:pt x="5287749" y="2137156"/>
                    </a:cubicBezTo>
                    <a:close/>
                    <a:moveTo>
                      <a:pt x="3237430" y="2125387"/>
                    </a:moveTo>
                    <a:cubicBezTo>
                      <a:pt x="3248034" y="2124977"/>
                      <a:pt x="3258313" y="2126944"/>
                      <a:pt x="3265817" y="2131205"/>
                    </a:cubicBezTo>
                    <a:lnTo>
                      <a:pt x="3453114" y="2240029"/>
                    </a:lnTo>
                    <a:cubicBezTo>
                      <a:pt x="3468123" y="2248551"/>
                      <a:pt x="3466166" y="2263629"/>
                      <a:pt x="3449198" y="2274118"/>
                    </a:cubicBezTo>
                    <a:lnTo>
                      <a:pt x="3263860" y="2381631"/>
                    </a:lnTo>
                    <a:cubicBezTo>
                      <a:pt x="3245587" y="2391464"/>
                      <a:pt x="3220135" y="2392775"/>
                      <a:pt x="3205126" y="2384253"/>
                    </a:cubicBezTo>
                    <a:lnTo>
                      <a:pt x="3017829" y="2275429"/>
                    </a:lnTo>
                    <a:cubicBezTo>
                      <a:pt x="3002167" y="2266907"/>
                      <a:pt x="3004125" y="2251829"/>
                      <a:pt x="3021745" y="2241340"/>
                    </a:cubicBezTo>
                    <a:lnTo>
                      <a:pt x="3207083" y="2133828"/>
                    </a:lnTo>
                    <a:cubicBezTo>
                      <a:pt x="3215893" y="2128583"/>
                      <a:pt x="3226825" y="2125797"/>
                      <a:pt x="3237430" y="2125387"/>
                    </a:cubicBezTo>
                    <a:close/>
                    <a:moveTo>
                      <a:pt x="4887598" y="2102665"/>
                    </a:moveTo>
                    <a:cubicBezTo>
                      <a:pt x="4898284" y="2102256"/>
                      <a:pt x="4908726" y="2104218"/>
                      <a:pt x="4916230" y="2108796"/>
                    </a:cubicBezTo>
                    <a:lnTo>
                      <a:pt x="5103527" y="2216703"/>
                    </a:lnTo>
                    <a:cubicBezTo>
                      <a:pt x="5118536" y="2225204"/>
                      <a:pt x="5116579" y="2240900"/>
                      <a:pt x="5099611" y="2250710"/>
                    </a:cubicBezTo>
                    <a:lnTo>
                      <a:pt x="4913620" y="2358616"/>
                    </a:lnTo>
                    <a:cubicBezTo>
                      <a:pt x="4896000" y="2368426"/>
                      <a:pt x="4869896" y="2369734"/>
                      <a:pt x="4854886" y="2360578"/>
                    </a:cubicBezTo>
                    <a:lnTo>
                      <a:pt x="4667590" y="2252671"/>
                    </a:lnTo>
                    <a:cubicBezTo>
                      <a:pt x="4652580" y="2243516"/>
                      <a:pt x="4653885" y="2228474"/>
                      <a:pt x="4672158" y="2218664"/>
                    </a:cubicBezTo>
                    <a:lnTo>
                      <a:pt x="4857496" y="2110758"/>
                    </a:lnTo>
                    <a:cubicBezTo>
                      <a:pt x="4865980" y="2105853"/>
                      <a:pt x="4876911" y="2103074"/>
                      <a:pt x="4887598" y="2102665"/>
                    </a:cubicBezTo>
                    <a:close/>
                    <a:moveTo>
                      <a:pt x="3663225" y="2047618"/>
                    </a:moveTo>
                    <a:cubicBezTo>
                      <a:pt x="3673829" y="2047208"/>
                      <a:pt x="3684271" y="2049175"/>
                      <a:pt x="3692102" y="2053436"/>
                    </a:cubicBezTo>
                    <a:lnTo>
                      <a:pt x="3879399" y="2162260"/>
                    </a:lnTo>
                    <a:cubicBezTo>
                      <a:pt x="3894408" y="2170782"/>
                      <a:pt x="3892451" y="2185860"/>
                      <a:pt x="3875483" y="2196349"/>
                    </a:cubicBezTo>
                    <a:lnTo>
                      <a:pt x="3689492" y="2303862"/>
                    </a:lnTo>
                    <a:cubicBezTo>
                      <a:pt x="3671872" y="2313695"/>
                      <a:pt x="3645768" y="2315006"/>
                      <a:pt x="3630758" y="2306484"/>
                    </a:cubicBezTo>
                    <a:lnTo>
                      <a:pt x="3442809" y="2197660"/>
                    </a:lnTo>
                    <a:cubicBezTo>
                      <a:pt x="3428452" y="2189138"/>
                      <a:pt x="3429757" y="2173405"/>
                      <a:pt x="3447377" y="2163571"/>
                    </a:cubicBezTo>
                    <a:lnTo>
                      <a:pt x="3633368" y="2056059"/>
                    </a:lnTo>
                    <a:cubicBezTo>
                      <a:pt x="3641852" y="2050814"/>
                      <a:pt x="3652620" y="2048028"/>
                      <a:pt x="3663225" y="2047618"/>
                    </a:cubicBezTo>
                    <a:close/>
                    <a:moveTo>
                      <a:pt x="4170648" y="2013375"/>
                    </a:moveTo>
                    <a:cubicBezTo>
                      <a:pt x="4181252" y="2012966"/>
                      <a:pt x="4191531" y="2014928"/>
                      <a:pt x="4199035" y="2019506"/>
                    </a:cubicBezTo>
                    <a:lnTo>
                      <a:pt x="4386332" y="2128067"/>
                    </a:lnTo>
                    <a:cubicBezTo>
                      <a:pt x="4401341" y="2136568"/>
                      <a:pt x="4399384" y="2151610"/>
                      <a:pt x="4382416" y="2162074"/>
                    </a:cubicBezTo>
                    <a:lnTo>
                      <a:pt x="4196425" y="2268672"/>
                    </a:lnTo>
                    <a:cubicBezTo>
                      <a:pt x="4179457" y="2279790"/>
                      <a:pt x="4152701" y="2280444"/>
                      <a:pt x="4137691" y="2271942"/>
                    </a:cubicBezTo>
                    <a:lnTo>
                      <a:pt x="3950395" y="2162727"/>
                    </a:lnTo>
                    <a:cubicBezTo>
                      <a:pt x="3935385" y="2154880"/>
                      <a:pt x="3937343" y="2139184"/>
                      <a:pt x="3954963" y="2129374"/>
                    </a:cubicBezTo>
                    <a:lnTo>
                      <a:pt x="4140301" y="2021468"/>
                    </a:lnTo>
                    <a:cubicBezTo>
                      <a:pt x="4149112" y="2016563"/>
                      <a:pt x="4160043" y="2013783"/>
                      <a:pt x="4170648" y="2013375"/>
                    </a:cubicBezTo>
                    <a:close/>
                    <a:moveTo>
                      <a:pt x="4999637" y="1970088"/>
                    </a:moveTo>
                    <a:cubicBezTo>
                      <a:pt x="5010266" y="1969597"/>
                      <a:pt x="5020569" y="1971395"/>
                      <a:pt x="5028091" y="1975645"/>
                    </a:cubicBezTo>
                    <a:lnTo>
                      <a:pt x="5215822" y="2084167"/>
                    </a:lnTo>
                    <a:cubicBezTo>
                      <a:pt x="5230867" y="2092666"/>
                      <a:pt x="5228905" y="2108356"/>
                      <a:pt x="5211898" y="2118162"/>
                    </a:cubicBezTo>
                    <a:lnTo>
                      <a:pt x="5150411" y="2154119"/>
                    </a:lnTo>
                    <a:cubicBezTo>
                      <a:pt x="5132749" y="2163925"/>
                      <a:pt x="5106585" y="2165232"/>
                      <a:pt x="5091540" y="2156080"/>
                    </a:cubicBezTo>
                    <a:lnTo>
                      <a:pt x="4903809" y="2048211"/>
                    </a:lnTo>
                    <a:cubicBezTo>
                      <a:pt x="4888764" y="2039059"/>
                      <a:pt x="4890726" y="2024022"/>
                      <a:pt x="4907733" y="2013562"/>
                    </a:cubicBezTo>
                    <a:lnTo>
                      <a:pt x="4969220" y="1978260"/>
                    </a:lnTo>
                    <a:cubicBezTo>
                      <a:pt x="4978051" y="1973356"/>
                      <a:pt x="4989007" y="1970578"/>
                      <a:pt x="4999637" y="1970088"/>
                    </a:cubicBezTo>
                    <a:close/>
                    <a:moveTo>
                      <a:pt x="2946274" y="1958329"/>
                    </a:moveTo>
                    <a:cubicBezTo>
                      <a:pt x="2956960" y="1957920"/>
                      <a:pt x="2967401" y="1959886"/>
                      <a:pt x="2974906" y="1964147"/>
                    </a:cubicBezTo>
                    <a:lnTo>
                      <a:pt x="3162203" y="2072971"/>
                    </a:lnTo>
                    <a:cubicBezTo>
                      <a:pt x="3177212" y="2081493"/>
                      <a:pt x="3175255" y="2096571"/>
                      <a:pt x="3157634" y="2107060"/>
                    </a:cubicBezTo>
                    <a:lnTo>
                      <a:pt x="2972296" y="2214573"/>
                    </a:lnTo>
                    <a:cubicBezTo>
                      <a:pt x="2954676" y="2224406"/>
                      <a:pt x="2928572" y="2225717"/>
                      <a:pt x="2913562" y="2216540"/>
                    </a:cubicBezTo>
                    <a:lnTo>
                      <a:pt x="2726266" y="2108371"/>
                    </a:lnTo>
                    <a:cubicBezTo>
                      <a:pt x="2711256" y="2099849"/>
                      <a:pt x="2713214" y="2084116"/>
                      <a:pt x="2730834" y="2074282"/>
                    </a:cubicBezTo>
                    <a:lnTo>
                      <a:pt x="2916172" y="1966770"/>
                    </a:lnTo>
                    <a:cubicBezTo>
                      <a:pt x="2924656" y="1961525"/>
                      <a:pt x="2935587" y="1958739"/>
                      <a:pt x="2946274" y="1958329"/>
                    </a:cubicBezTo>
                    <a:close/>
                    <a:moveTo>
                      <a:pt x="4596933" y="1935608"/>
                    </a:moveTo>
                    <a:cubicBezTo>
                      <a:pt x="4607537" y="1935199"/>
                      <a:pt x="4617816" y="1937161"/>
                      <a:pt x="4625320" y="1941739"/>
                    </a:cubicBezTo>
                    <a:lnTo>
                      <a:pt x="4812617" y="2049646"/>
                    </a:lnTo>
                    <a:cubicBezTo>
                      <a:pt x="4827626" y="2058801"/>
                      <a:pt x="4825669" y="2073843"/>
                      <a:pt x="4808701" y="2083653"/>
                    </a:cubicBezTo>
                    <a:lnTo>
                      <a:pt x="4623363" y="2190905"/>
                    </a:lnTo>
                    <a:cubicBezTo>
                      <a:pt x="4605742" y="2201369"/>
                      <a:pt x="4579638" y="2202677"/>
                      <a:pt x="4564629" y="2193521"/>
                    </a:cubicBezTo>
                    <a:lnTo>
                      <a:pt x="4377332" y="2084961"/>
                    </a:lnTo>
                    <a:cubicBezTo>
                      <a:pt x="4361670" y="2076459"/>
                      <a:pt x="4363628" y="2061417"/>
                      <a:pt x="4381248" y="2051607"/>
                    </a:cubicBezTo>
                    <a:lnTo>
                      <a:pt x="4566586" y="1943701"/>
                    </a:lnTo>
                    <a:cubicBezTo>
                      <a:pt x="4575396" y="1938796"/>
                      <a:pt x="4586328" y="1936016"/>
                      <a:pt x="4596933" y="1935608"/>
                    </a:cubicBezTo>
                    <a:close/>
                    <a:moveTo>
                      <a:pt x="3372475" y="1880560"/>
                    </a:moveTo>
                    <a:cubicBezTo>
                      <a:pt x="3383064" y="1880150"/>
                      <a:pt x="3393328" y="1882117"/>
                      <a:pt x="3400823" y="1886378"/>
                    </a:cubicBezTo>
                    <a:lnTo>
                      <a:pt x="3588509" y="1995202"/>
                    </a:lnTo>
                    <a:cubicBezTo>
                      <a:pt x="3603498" y="2003724"/>
                      <a:pt x="3600892" y="2018802"/>
                      <a:pt x="3583948" y="2029291"/>
                    </a:cubicBezTo>
                    <a:lnTo>
                      <a:pt x="3398216" y="2136804"/>
                    </a:lnTo>
                    <a:cubicBezTo>
                      <a:pt x="3381273" y="2146637"/>
                      <a:pt x="3354553" y="2147948"/>
                      <a:pt x="3339564" y="2138771"/>
                    </a:cubicBezTo>
                    <a:lnTo>
                      <a:pt x="3152530" y="2030602"/>
                    </a:lnTo>
                    <a:cubicBezTo>
                      <a:pt x="3137541" y="2021425"/>
                      <a:pt x="3139496" y="2006347"/>
                      <a:pt x="3157092" y="1996513"/>
                    </a:cubicBezTo>
                    <a:lnTo>
                      <a:pt x="3342171" y="1889001"/>
                    </a:lnTo>
                    <a:cubicBezTo>
                      <a:pt x="3350969" y="1883756"/>
                      <a:pt x="3361885" y="1880970"/>
                      <a:pt x="3372475" y="1880560"/>
                    </a:cubicBezTo>
                    <a:close/>
                    <a:moveTo>
                      <a:pt x="3879492" y="1846318"/>
                    </a:moveTo>
                    <a:cubicBezTo>
                      <a:pt x="3890178" y="1845909"/>
                      <a:pt x="3900620" y="1847871"/>
                      <a:pt x="3908124" y="1852449"/>
                    </a:cubicBezTo>
                    <a:lnTo>
                      <a:pt x="4095421" y="1960356"/>
                    </a:lnTo>
                    <a:cubicBezTo>
                      <a:pt x="4110430" y="1969511"/>
                      <a:pt x="4108473" y="1984553"/>
                      <a:pt x="4091505" y="1995017"/>
                    </a:cubicBezTo>
                    <a:lnTo>
                      <a:pt x="3905514" y="2102269"/>
                    </a:lnTo>
                    <a:cubicBezTo>
                      <a:pt x="3887894" y="2112079"/>
                      <a:pt x="3861790" y="2113387"/>
                      <a:pt x="3846780" y="2104231"/>
                    </a:cubicBezTo>
                    <a:lnTo>
                      <a:pt x="3659484" y="1996324"/>
                    </a:lnTo>
                    <a:cubicBezTo>
                      <a:pt x="3644474" y="1987823"/>
                      <a:pt x="3646432" y="1972127"/>
                      <a:pt x="3663399" y="1962317"/>
                    </a:cubicBezTo>
                    <a:lnTo>
                      <a:pt x="3849390" y="1854411"/>
                    </a:lnTo>
                    <a:cubicBezTo>
                      <a:pt x="3857874" y="1849506"/>
                      <a:pt x="3868805" y="1846727"/>
                      <a:pt x="3879492" y="1846318"/>
                    </a:cubicBezTo>
                    <a:close/>
                    <a:moveTo>
                      <a:pt x="4714242" y="1803113"/>
                    </a:moveTo>
                    <a:cubicBezTo>
                      <a:pt x="4724953" y="1802704"/>
                      <a:pt x="4735419" y="1804665"/>
                      <a:pt x="4742941" y="1809241"/>
                    </a:cubicBezTo>
                    <a:lnTo>
                      <a:pt x="4930671" y="1917764"/>
                    </a:lnTo>
                    <a:cubicBezTo>
                      <a:pt x="4945716" y="1925609"/>
                      <a:pt x="4943754" y="1941299"/>
                      <a:pt x="4926747" y="1951105"/>
                    </a:cubicBezTo>
                    <a:lnTo>
                      <a:pt x="4864606" y="1987061"/>
                    </a:lnTo>
                    <a:cubicBezTo>
                      <a:pt x="4847599" y="1996868"/>
                      <a:pt x="4821434" y="1998175"/>
                      <a:pt x="4806390" y="1989023"/>
                    </a:cubicBezTo>
                    <a:lnTo>
                      <a:pt x="4618660" y="1881154"/>
                    </a:lnTo>
                    <a:cubicBezTo>
                      <a:pt x="4603615" y="1872001"/>
                      <a:pt x="4604923" y="1856965"/>
                      <a:pt x="4622584" y="1846505"/>
                    </a:cubicBezTo>
                    <a:lnTo>
                      <a:pt x="4684071" y="1811203"/>
                    </a:lnTo>
                    <a:cubicBezTo>
                      <a:pt x="4692574" y="1806300"/>
                      <a:pt x="4703531" y="1803521"/>
                      <a:pt x="4714242" y="1803113"/>
                    </a:cubicBezTo>
                    <a:close/>
                    <a:moveTo>
                      <a:pt x="2658164" y="1791272"/>
                    </a:moveTo>
                    <a:cubicBezTo>
                      <a:pt x="2668784" y="1790863"/>
                      <a:pt x="2679076" y="1792829"/>
                      <a:pt x="2686592" y="1797090"/>
                    </a:cubicBezTo>
                    <a:lnTo>
                      <a:pt x="2874151" y="1905914"/>
                    </a:lnTo>
                    <a:cubicBezTo>
                      <a:pt x="2889182" y="1914436"/>
                      <a:pt x="2887874" y="1929514"/>
                      <a:pt x="2870230" y="1940003"/>
                    </a:cubicBezTo>
                    <a:lnTo>
                      <a:pt x="2684632" y="2047516"/>
                    </a:lnTo>
                    <a:cubicBezTo>
                      <a:pt x="2666987" y="2057349"/>
                      <a:pt x="2640846" y="2058660"/>
                      <a:pt x="2625815" y="2050138"/>
                    </a:cubicBezTo>
                    <a:lnTo>
                      <a:pt x="2438257" y="1941314"/>
                    </a:lnTo>
                    <a:cubicBezTo>
                      <a:pt x="2423226" y="1932792"/>
                      <a:pt x="2424533" y="1917059"/>
                      <a:pt x="2442178" y="1907225"/>
                    </a:cubicBezTo>
                    <a:lnTo>
                      <a:pt x="2627776" y="1799713"/>
                    </a:lnTo>
                    <a:cubicBezTo>
                      <a:pt x="2636599" y="1794469"/>
                      <a:pt x="2647545" y="1791682"/>
                      <a:pt x="2658164" y="1791272"/>
                    </a:cubicBezTo>
                    <a:close/>
                    <a:moveTo>
                      <a:pt x="4308658" y="1768550"/>
                    </a:moveTo>
                    <a:cubicBezTo>
                      <a:pt x="4319344" y="1768141"/>
                      <a:pt x="4329785" y="1770103"/>
                      <a:pt x="4337290" y="1774681"/>
                    </a:cubicBezTo>
                    <a:lnTo>
                      <a:pt x="4524587" y="1882588"/>
                    </a:lnTo>
                    <a:cubicBezTo>
                      <a:pt x="4539596" y="1891743"/>
                      <a:pt x="4537639" y="1906785"/>
                      <a:pt x="4520671" y="1916595"/>
                    </a:cubicBezTo>
                    <a:lnTo>
                      <a:pt x="4334680" y="2024501"/>
                    </a:lnTo>
                    <a:cubicBezTo>
                      <a:pt x="4317060" y="2034311"/>
                      <a:pt x="4290956" y="2035619"/>
                      <a:pt x="4275946" y="2026463"/>
                    </a:cubicBezTo>
                    <a:lnTo>
                      <a:pt x="4088650" y="1917903"/>
                    </a:lnTo>
                    <a:cubicBezTo>
                      <a:pt x="4073640" y="1910055"/>
                      <a:pt x="4075598" y="1894359"/>
                      <a:pt x="4093218" y="1884549"/>
                    </a:cubicBezTo>
                    <a:lnTo>
                      <a:pt x="4278556" y="1776643"/>
                    </a:lnTo>
                    <a:cubicBezTo>
                      <a:pt x="4287040" y="1771738"/>
                      <a:pt x="4297971" y="1768958"/>
                      <a:pt x="4308658" y="1768550"/>
                    </a:cubicBezTo>
                    <a:close/>
                    <a:moveTo>
                      <a:pt x="3084284" y="1713750"/>
                    </a:moveTo>
                    <a:cubicBezTo>
                      <a:pt x="3094889" y="1713258"/>
                      <a:pt x="3105330" y="1715061"/>
                      <a:pt x="3113161" y="1719322"/>
                    </a:cubicBezTo>
                    <a:lnTo>
                      <a:pt x="3300458" y="1828146"/>
                    </a:lnTo>
                    <a:cubicBezTo>
                      <a:pt x="3315467" y="1836668"/>
                      <a:pt x="3313510" y="1851746"/>
                      <a:pt x="3296542" y="1861580"/>
                    </a:cubicBezTo>
                    <a:lnTo>
                      <a:pt x="3110551" y="1969748"/>
                    </a:lnTo>
                    <a:cubicBezTo>
                      <a:pt x="3092931" y="1979581"/>
                      <a:pt x="3066827" y="1980892"/>
                      <a:pt x="3051817" y="1971715"/>
                    </a:cubicBezTo>
                    <a:lnTo>
                      <a:pt x="2864521" y="1863546"/>
                    </a:lnTo>
                    <a:cubicBezTo>
                      <a:pt x="2849511" y="1854369"/>
                      <a:pt x="2851469" y="1839291"/>
                      <a:pt x="2868436" y="1829457"/>
                    </a:cubicBezTo>
                    <a:lnTo>
                      <a:pt x="3054427" y="1721945"/>
                    </a:lnTo>
                    <a:cubicBezTo>
                      <a:pt x="3062911" y="1717028"/>
                      <a:pt x="3073679" y="1714242"/>
                      <a:pt x="3084284" y="1713750"/>
                    </a:cubicBezTo>
                    <a:close/>
                    <a:moveTo>
                      <a:pt x="3591622" y="1681820"/>
                    </a:moveTo>
                    <a:cubicBezTo>
                      <a:pt x="3602293" y="1681411"/>
                      <a:pt x="3612557" y="1683377"/>
                      <a:pt x="3619726" y="1687638"/>
                    </a:cubicBezTo>
                    <a:lnTo>
                      <a:pt x="3806761" y="1796462"/>
                    </a:lnTo>
                    <a:cubicBezTo>
                      <a:pt x="3822401" y="1804984"/>
                      <a:pt x="3819795" y="1820062"/>
                      <a:pt x="3802851" y="1829896"/>
                    </a:cubicBezTo>
                    <a:lnTo>
                      <a:pt x="3617119" y="1938064"/>
                    </a:lnTo>
                    <a:cubicBezTo>
                      <a:pt x="3600176" y="1947897"/>
                      <a:pt x="3573456" y="1949208"/>
                      <a:pt x="3558467" y="1940686"/>
                    </a:cubicBezTo>
                    <a:lnTo>
                      <a:pt x="3371433" y="1831862"/>
                    </a:lnTo>
                    <a:cubicBezTo>
                      <a:pt x="3356444" y="1822685"/>
                      <a:pt x="3358399" y="1807607"/>
                      <a:pt x="3375995" y="1797773"/>
                    </a:cubicBezTo>
                    <a:lnTo>
                      <a:pt x="3561074" y="1690261"/>
                    </a:lnTo>
                    <a:cubicBezTo>
                      <a:pt x="3569872" y="1685017"/>
                      <a:pt x="3580951" y="1682230"/>
                      <a:pt x="3591622" y="1681820"/>
                    </a:cubicBezTo>
                    <a:close/>
                    <a:moveTo>
                      <a:pt x="4426571" y="1638616"/>
                    </a:moveTo>
                    <a:cubicBezTo>
                      <a:pt x="4437181" y="1638206"/>
                      <a:pt x="4447464" y="1640174"/>
                      <a:pt x="4454645" y="1644437"/>
                    </a:cubicBezTo>
                    <a:lnTo>
                      <a:pt x="4642670" y="1753319"/>
                    </a:lnTo>
                    <a:cubicBezTo>
                      <a:pt x="4657686" y="1761846"/>
                      <a:pt x="4655728" y="1776932"/>
                      <a:pt x="4638100" y="1786770"/>
                    </a:cubicBezTo>
                    <a:lnTo>
                      <a:pt x="4576731" y="1822846"/>
                    </a:lnTo>
                    <a:cubicBezTo>
                      <a:pt x="4559103" y="1832684"/>
                      <a:pt x="4532989" y="1833996"/>
                      <a:pt x="4517973" y="1825469"/>
                    </a:cubicBezTo>
                    <a:lnTo>
                      <a:pt x="4330600" y="1716587"/>
                    </a:lnTo>
                    <a:cubicBezTo>
                      <a:pt x="4315584" y="1707405"/>
                      <a:pt x="4317543" y="1692975"/>
                      <a:pt x="4335170" y="1682480"/>
                    </a:cubicBezTo>
                    <a:lnTo>
                      <a:pt x="4396539" y="1647061"/>
                    </a:lnTo>
                    <a:cubicBezTo>
                      <a:pt x="4405027" y="1641813"/>
                      <a:pt x="4415962" y="1639026"/>
                      <a:pt x="4426571" y="1638616"/>
                    </a:cubicBezTo>
                    <a:close/>
                    <a:moveTo>
                      <a:pt x="2367578" y="1624617"/>
                    </a:moveTo>
                    <a:cubicBezTo>
                      <a:pt x="2378183" y="1624126"/>
                      <a:pt x="2388462" y="1626088"/>
                      <a:pt x="2395966" y="1630666"/>
                    </a:cubicBezTo>
                    <a:lnTo>
                      <a:pt x="2583263" y="1739227"/>
                    </a:lnTo>
                    <a:cubicBezTo>
                      <a:pt x="2598272" y="1747728"/>
                      <a:pt x="2596315" y="1763424"/>
                      <a:pt x="2579347" y="1773234"/>
                    </a:cubicBezTo>
                    <a:lnTo>
                      <a:pt x="2393356" y="1880486"/>
                    </a:lnTo>
                    <a:cubicBezTo>
                      <a:pt x="2376388" y="1890950"/>
                      <a:pt x="2349632" y="1891604"/>
                      <a:pt x="2335275" y="1883102"/>
                    </a:cubicBezTo>
                    <a:lnTo>
                      <a:pt x="2147326" y="1774541"/>
                    </a:lnTo>
                    <a:cubicBezTo>
                      <a:pt x="2132316" y="1766040"/>
                      <a:pt x="2134274" y="1750344"/>
                      <a:pt x="2151894" y="1740534"/>
                    </a:cubicBezTo>
                    <a:lnTo>
                      <a:pt x="2337232" y="1633282"/>
                    </a:lnTo>
                    <a:cubicBezTo>
                      <a:pt x="2346042" y="1628050"/>
                      <a:pt x="2356974" y="1625107"/>
                      <a:pt x="2367578" y="1624617"/>
                    </a:cubicBezTo>
                    <a:close/>
                    <a:moveTo>
                      <a:pt x="4018072" y="1601500"/>
                    </a:moveTo>
                    <a:cubicBezTo>
                      <a:pt x="4028595" y="1601090"/>
                      <a:pt x="4038874" y="1603057"/>
                      <a:pt x="4046378" y="1607646"/>
                    </a:cubicBezTo>
                    <a:lnTo>
                      <a:pt x="4234327" y="1715814"/>
                    </a:lnTo>
                    <a:cubicBezTo>
                      <a:pt x="4248684" y="1724992"/>
                      <a:pt x="4247379" y="1740070"/>
                      <a:pt x="4229759" y="1750559"/>
                    </a:cubicBezTo>
                    <a:lnTo>
                      <a:pt x="4044421" y="1858071"/>
                    </a:lnTo>
                    <a:cubicBezTo>
                      <a:pt x="4026800" y="1867905"/>
                      <a:pt x="4000696" y="1868560"/>
                      <a:pt x="3985687" y="1860694"/>
                    </a:cubicBezTo>
                    <a:lnTo>
                      <a:pt x="3798390" y="1751214"/>
                    </a:lnTo>
                    <a:cubicBezTo>
                      <a:pt x="3782728" y="1742692"/>
                      <a:pt x="3784686" y="1727614"/>
                      <a:pt x="3802306" y="1717781"/>
                    </a:cubicBezTo>
                    <a:lnTo>
                      <a:pt x="3988297" y="1609613"/>
                    </a:lnTo>
                    <a:cubicBezTo>
                      <a:pt x="3996781" y="1604696"/>
                      <a:pt x="4007549" y="1601910"/>
                      <a:pt x="4018072" y="1601500"/>
                    </a:cubicBezTo>
                    <a:close/>
                    <a:moveTo>
                      <a:pt x="2793616" y="1546848"/>
                    </a:moveTo>
                    <a:cubicBezTo>
                      <a:pt x="2804125" y="1546357"/>
                      <a:pt x="2814389" y="1548319"/>
                      <a:pt x="2821883" y="1552897"/>
                    </a:cubicBezTo>
                    <a:lnTo>
                      <a:pt x="3009569" y="1661458"/>
                    </a:lnTo>
                    <a:cubicBezTo>
                      <a:pt x="3024558" y="1669959"/>
                      <a:pt x="3022603" y="1685001"/>
                      <a:pt x="3005008" y="1694811"/>
                    </a:cubicBezTo>
                    <a:lnTo>
                      <a:pt x="2819276" y="1802717"/>
                    </a:lnTo>
                    <a:cubicBezTo>
                      <a:pt x="2802333" y="1812527"/>
                      <a:pt x="2775613" y="1813835"/>
                      <a:pt x="2760624" y="1804679"/>
                    </a:cubicBezTo>
                    <a:lnTo>
                      <a:pt x="2573590" y="1696772"/>
                    </a:lnTo>
                    <a:cubicBezTo>
                      <a:pt x="2558601" y="1687617"/>
                      <a:pt x="2560556" y="1672575"/>
                      <a:pt x="2578152" y="1662765"/>
                    </a:cubicBezTo>
                    <a:lnTo>
                      <a:pt x="2763883" y="1555513"/>
                    </a:lnTo>
                    <a:cubicBezTo>
                      <a:pt x="2772355" y="1550281"/>
                      <a:pt x="2783108" y="1547338"/>
                      <a:pt x="2793616" y="1546848"/>
                    </a:cubicBezTo>
                    <a:close/>
                    <a:moveTo>
                      <a:pt x="3300797" y="1511882"/>
                    </a:moveTo>
                    <a:cubicBezTo>
                      <a:pt x="3311401" y="1511473"/>
                      <a:pt x="3321680" y="1513439"/>
                      <a:pt x="3329184" y="1517700"/>
                    </a:cubicBezTo>
                    <a:lnTo>
                      <a:pt x="3516481" y="1626524"/>
                    </a:lnTo>
                    <a:cubicBezTo>
                      <a:pt x="3531490" y="1635046"/>
                      <a:pt x="3529533" y="1650124"/>
                      <a:pt x="3512565" y="1659958"/>
                    </a:cubicBezTo>
                    <a:lnTo>
                      <a:pt x="3326574" y="1768126"/>
                    </a:lnTo>
                    <a:cubicBezTo>
                      <a:pt x="3308954" y="1777959"/>
                      <a:pt x="3282850" y="1779270"/>
                      <a:pt x="3267840" y="1770748"/>
                    </a:cubicBezTo>
                    <a:lnTo>
                      <a:pt x="3080544" y="1661924"/>
                    </a:lnTo>
                    <a:cubicBezTo>
                      <a:pt x="3065534" y="1652747"/>
                      <a:pt x="3067492" y="1638324"/>
                      <a:pt x="3084459" y="1627180"/>
                    </a:cubicBezTo>
                    <a:lnTo>
                      <a:pt x="3270450" y="1520323"/>
                    </a:lnTo>
                    <a:cubicBezTo>
                      <a:pt x="3279261" y="1515079"/>
                      <a:pt x="3290192" y="1512292"/>
                      <a:pt x="3300797" y="1511882"/>
                    </a:cubicBezTo>
                    <a:close/>
                    <a:moveTo>
                      <a:pt x="1553275" y="1483386"/>
                    </a:moveTo>
                    <a:lnTo>
                      <a:pt x="1581163" y="1489338"/>
                    </a:lnTo>
                    <a:lnTo>
                      <a:pt x="1581720" y="1489016"/>
                    </a:lnTo>
                    <a:lnTo>
                      <a:pt x="1746497" y="1584274"/>
                    </a:lnTo>
                    <a:lnTo>
                      <a:pt x="1880483" y="1661420"/>
                    </a:lnTo>
                    <a:lnTo>
                      <a:pt x="1880764" y="1661894"/>
                    </a:lnTo>
                    <a:lnTo>
                      <a:pt x="2884379" y="2242085"/>
                    </a:lnTo>
                    <a:cubicBezTo>
                      <a:pt x="2900703" y="2251229"/>
                      <a:pt x="2900703" y="2266251"/>
                      <a:pt x="2884379" y="2276048"/>
                    </a:cubicBezTo>
                    <a:lnTo>
                      <a:pt x="2659107" y="2406023"/>
                    </a:lnTo>
                    <a:cubicBezTo>
                      <a:pt x="2642783" y="2415820"/>
                      <a:pt x="2616664" y="2415820"/>
                      <a:pt x="2600340" y="2406023"/>
                    </a:cubicBezTo>
                    <a:lnTo>
                      <a:pt x="1297028" y="1653607"/>
                    </a:lnTo>
                    <a:lnTo>
                      <a:pt x="1297889" y="1653109"/>
                    </a:lnTo>
                    <a:lnTo>
                      <a:pt x="1297620" y="1652954"/>
                    </a:lnTo>
                    <a:cubicBezTo>
                      <a:pt x="1282625" y="1643837"/>
                      <a:pt x="1284581" y="1628858"/>
                      <a:pt x="1302184" y="1619089"/>
                    </a:cubicBezTo>
                    <a:lnTo>
                      <a:pt x="1523202" y="1491445"/>
                    </a:lnTo>
                    <a:cubicBezTo>
                      <a:pt x="1531678" y="1486561"/>
                      <a:pt x="1542599" y="1483793"/>
                      <a:pt x="1553275" y="1483386"/>
                    </a:cubicBezTo>
                    <a:close/>
                    <a:moveTo>
                      <a:pt x="2079061" y="1457157"/>
                    </a:moveTo>
                    <a:cubicBezTo>
                      <a:pt x="2089681" y="1456748"/>
                      <a:pt x="2099810" y="1458714"/>
                      <a:pt x="2106999" y="1462975"/>
                    </a:cubicBezTo>
                    <a:lnTo>
                      <a:pt x="2295211" y="1571799"/>
                    </a:lnTo>
                    <a:cubicBezTo>
                      <a:pt x="2310242" y="1580321"/>
                      <a:pt x="2308281" y="1595399"/>
                      <a:pt x="2290636" y="1605888"/>
                    </a:cubicBezTo>
                    <a:lnTo>
                      <a:pt x="2105038" y="1713401"/>
                    </a:lnTo>
                    <a:cubicBezTo>
                      <a:pt x="2087393" y="1723890"/>
                      <a:pt x="2061253" y="1724545"/>
                      <a:pt x="2046222" y="1716023"/>
                    </a:cubicBezTo>
                    <a:lnTo>
                      <a:pt x="1859317" y="1607199"/>
                    </a:lnTo>
                    <a:cubicBezTo>
                      <a:pt x="1844286" y="1598677"/>
                      <a:pt x="1846247" y="1582944"/>
                      <a:pt x="1863238" y="1573110"/>
                    </a:cubicBezTo>
                    <a:lnTo>
                      <a:pt x="2048182" y="1465598"/>
                    </a:lnTo>
                    <a:cubicBezTo>
                      <a:pt x="2057332" y="1460354"/>
                      <a:pt x="2068441" y="1457567"/>
                      <a:pt x="2079061" y="1457157"/>
                    </a:cubicBezTo>
                    <a:close/>
                    <a:moveTo>
                      <a:pt x="3727082" y="1434442"/>
                    </a:moveTo>
                    <a:cubicBezTo>
                      <a:pt x="3737686" y="1434032"/>
                      <a:pt x="3747964" y="1435999"/>
                      <a:pt x="3755469" y="1440588"/>
                    </a:cubicBezTo>
                    <a:lnTo>
                      <a:pt x="3942766" y="1548756"/>
                    </a:lnTo>
                    <a:cubicBezTo>
                      <a:pt x="3957775" y="1557934"/>
                      <a:pt x="3955818" y="1573012"/>
                      <a:pt x="3938850" y="1582845"/>
                    </a:cubicBezTo>
                    <a:lnTo>
                      <a:pt x="3752859" y="1690358"/>
                    </a:lnTo>
                    <a:cubicBezTo>
                      <a:pt x="3735891" y="1700847"/>
                      <a:pt x="3709787" y="1701502"/>
                      <a:pt x="3694778" y="1693636"/>
                    </a:cubicBezTo>
                    <a:lnTo>
                      <a:pt x="3506829" y="1584156"/>
                    </a:lnTo>
                    <a:cubicBezTo>
                      <a:pt x="3491819" y="1575634"/>
                      <a:pt x="3493777" y="1560556"/>
                      <a:pt x="3511397" y="1550067"/>
                    </a:cubicBezTo>
                    <a:lnTo>
                      <a:pt x="3696735" y="1442555"/>
                    </a:lnTo>
                    <a:cubicBezTo>
                      <a:pt x="3705546" y="1437638"/>
                      <a:pt x="3716477" y="1434852"/>
                      <a:pt x="3727082" y="1434442"/>
                    </a:cubicBezTo>
                    <a:close/>
                    <a:moveTo>
                      <a:pt x="2505833" y="1379791"/>
                    </a:moveTo>
                    <a:cubicBezTo>
                      <a:pt x="2516437" y="1379300"/>
                      <a:pt x="2526715" y="1381262"/>
                      <a:pt x="2534220" y="1385840"/>
                    </a:cubicBezTo>
                    <a:lnTo>
                      <a:pt x="2721517" y="1494401"/>
                    </a:lnTo>
                    <a:cubicBezTo>
                      <a:pt x="2736526" y="1502902"/>
                      <a:pt x="2734569" y="1517944"/>
                      <a:pt x="2717601" y="1527754"/>
                    </a:cubicBezTo>
                    <a:lnTo>
                      <a:pt x="2531610" y="1635660"/>
                    </a:lnTo>
                    <a:cubicBezTo>
                      <a:pt x="2514642" y="1645470"/>
                      <a:pt x="2487886" y="1646778"/>
                      <a:pt x="2472876" y="1637622"/>
                    </a:cubicBezTo>
                    <a:lnTo>
                      <a:pt x="2285580" y="1529715"/>
                    </a:lnTo>
                    <a:cubicBezTo>
                      <a:pt x="2270570" y="1521214"/>
                      <a:pt x="2272528" y="1505518"/>
                      <a:pt x="2289495" y="1495708"/>
                    </a:cubicBezTo>
                    <a:lnTo>
                      <a:pt x="2475486" y="1388456"/>
                    </a:lnTo>
                    <a:cubicBezTo>
                      <a:pt x="2484296" y="1383224"/>
                      <a:pt x="2495228" y="1380281"/>
                      <a:pt x="2505833" y="1379791"/>
                    </a:cubicBezTo>
                    <a:close/>
                    <a:moveTo>
                      <a:pt x="3012765" y="1344744"/>
                    </a:moveTo>
                    <a:cubicBezTo>
                      <a:pt x="3023355" y="1344252"/>
                      <a:pt x="3033618" y="1346055"/>
                      <a:pt x="3040787" y="1349988"/>
                    </a:cubicBezTo>
                    <a:lnTo>
                      <a:pt x="3228473" y="1459467"/>
                    </a:lnTo>
                    <a:cubicBezTo>
                      <a:pt x="3243462" y="1467989"/>
                      <a:pt x="3241507" y="1483067"/>
                      <a:pt x="3223912" y="1492901"/>
                    </a:cubicBezTo>
                    <a:lnTo>
                      <a:pt x="3038180" y="1601069"/>
                    </a:lnTo>
                    <a:cubicBezTo>
                      <a:pt x="3021237" y="1610902"/>
                      <a:pt x="2994517" y="1612213"/>
                      <a:pt x="2979528" y="1603036"/>
                    </a:cubicBezTo>
                    <a:lnTo>
                      <a:pt x="2792494" y="1494867"/>
                    </a:lnTo>
                    <a:cubicBezTo>
                      <a:pt x="2777505" y="1485690"/>
                      <a:pt x="2779460" y="1470612"/>
                      <a:pt x="2797056" y="1460778"/>
                    </a:cubicBezTo>
                    <a:lnTo>
                      <a:pt x="2982787" y="1353266"/>
                    </a:lnTo>
                    <a:cubicBezTo>
                      <a:pt x="2991259" y="1348021"/>
                      <a:pt x="3002175" y="1345235"/>
                      <a:pt x="3012765" y="1344744"/>
                    </a:cubicBezTo>
                    <a:close/>
                    <a:moveTo>
                      <a:pt x="1788637" y="1290099"/>
                    </a:moveTo>
                    <a:cubicBezTo>
                      <a:pt x="1799241" y="1289689"/>
                      <a:pt x="1809520" y="1291656"/>
                      <a:pt x="1817024" y="1295917"/>
                    </a:cubicBezTo>
                    <a:lnTo>
                      <a:pt x="2003668" y="1404741"/>
                    </a:lnTo>
                    <a:cubicBezTo>
                      <a:pt x="2019330" y="1413263"/>
                      <a:pt x="2017373" y="1428997"/>
                      <a:pt x="1999752" y="1438830"/>
                    </a:cubicBezTo>
                    <a:lnTo>
                      <a:pt x="1814414" y="1546343"/>
                    </a:lnTo>
                    <a:cubicBezTo>
                      <a:pt x="1797446" y="1556176"/>
                      <a:pt x="1770690" y="1557487"/>
                      <a:pt x="1756333" y="1548965"/>
                    </a:cubicBezTo>
                    <a:lnTo>
                      <a:pt x="1569036" y="1440141"/>
                    </a:lnTo>
                    <a:cubicBezTo>
                      <a:pt x="1553374" y="1431619"/>
                      <a:pt x="1555984" y="1415886"/>
                      <a:pt x="1572952" y="1406052"/>
                    </a:cubicBezTo>
                    <a:lnTo>
                      <a:pt x="1758290" y="1298539"/>
                    </a:lnTo>
                    <a:cubicBezTo>
                      <a:pt x="1767101" y="1293295"/>
                      <a:pt x="1778032" y="1290509"/>
                      <a:pt x="1788637" y="1290099"/>
                    </a:cubicBezTo>
                    <a:close/>
                    <a:moveTo>
                      <a:pt x="3438806" y="1267303"/>
                    </a:moveTo>
                    <a:cubicBezTo>
                      <a:pt x="3449492" y="1266811"/>
                      <a:pt x="3459934" y="1268614"/>
                      <a:pt x="3467438" y="1272875"/>
                    </a:cubicBezTo>
                    <a:lnTo>
                      <a:pt x="3654735" y="1381699"/>
                    </a:lnTo>
                    <a:cubicBezTo>
                      <a:pt x="3669744" y="1390877"/>
                      <a:pt x="3667787" y="1405955"/>
                      <a:pt x="3650166" y="1415788"/>
                    </a:cubicBezTo>
                    <a:lnTo>
                      <a:pt x="3464828" y="1523301"/>
                    </a:lnTo>
                    <a:cubicBezTo>
                      <a:pt x="3447208" y="1533790"/>
                      <a:pt x="3421104" y="1534445"/>
                      <a:pt x="3406094" y="1525923"/>
                    </a:cubicBezTo>
                    <a:lnTo>
                      <a:pt x="3218798" y="1417755"/>
                    </a:lnTo>
                    <a:cubicBezTo>
                      <a:pt x="3203788" y="1408577"/>
                      <a:pt x="3205093" y="1393499"/>
                      <a:pt x="3222713" y="1383010"/>
                    </a:cubicBezTo>
                    <a:lnTo>
                      <a:pt x="3408704" y="1275497"/>
                    </a:lnTo>
                    <a:cubicBezTo>
                      <a:pt x="3417188" y="1270581"/>
                      <a:pt x="3428119" y="1267794"/>
                      <a:pt x="3438806" y="1267303"/>
                    </a:cubicBezTo>
                    <a:close/>
                    <a:moveTo>
                      <a:pt x="1135225" y="1241115"/>
                    </a:moveTo>
                    <a:cubicBezTo>
                      <a:pt x="1145819" y="1240708"/>
                      <a:pt x="1156088" y="1242662"/>
                      <a:pt x="1163585" y="1246895"/>
                    </a:cubicBezTo>
                    <a:lnTo>
                      <a:pt x="1462840" y="1419475"/>
                    </a:lnTo>
                    <a:cubicBezTo>
                      <a:pt x="1477835" y="1428593"/>
                      <a:pt x="1475879" y="1443572"/>
                      <a:pt x="1458928" y="1453340"/>
                    </a:cubicBezTo>
                    <a:lnTo>
                      <a:pt x="1237910" y="1580985"/>
                    </a:lnTo>
                    <a:cubicBezTo>
                      <a:pt x="1220307" y="1590753"/>
                      <a:pt x="1194228" y="1592056"/>
                      <a:pt x="1179233" y="1582938"/>
                    </a:cubicBezTo>
                    <a:lnTo>
                      <a:pt x="879978" y="1410358"/>
                    </a:lnTo>
                    <a:cubicBezTo>
                      <a:pt x="864983" y="1401892"/>
                      <a:pt x="866287" y="1386913"/>
                      <a:pt x="883890" y="1376493"/>
                    </a:cubicBezTo>
                    <a:lnTo>
                      <a:pt x="1104908" y="1249500"/>
                    </a:lnTo>
                    <a:cubicBezTo>
                      <a:pt x="1113710" y="1244290"/>
                      <a:pt x="1124630" y="1241522"/>
                      <a:pt x="1135225" y="1241115"/>
                    </a:cubicBezTo>
                    <a:close/>
                    <a:moveTo>
                      <a:pt x="2214677" y="1212248"/>
                    </a:moveTo>
                    <a:cubicBezTo>
                      <a:pt x="2225363" y="1211920"/>
                      <a:pt x="2235805" y="1213887"/>
                      <a:pt x="2243309" y="1218148"/>
                    </a:cubicBezTo>
                    <a:lnTo>
                      <a:pt x="2430606" y="1326316"/>
                    </a:lnTo>
                    <a:cubicBezTo>
                      <a:pt x="2445615" y="1335494"/>
                      <a:pt x="2443658" y="1350572"/>
                      <a:pt x="2426037" y="1361061"/>
                    </a:cubicBezTo>
                    <a:lnTo>
                      <a:pt x="2240699" y="1468574"/>
                    </a:lnTo>
                    <a:cubicBezTo>
                      <a:pt x="2223079" y="1478407"/>
                      <a:pt x="2196975" y="1479718"/>
                      <a:pt x="2181965" y="1471196"/>
                    </a:cubicBezTo>
                    <a:lnTo>
                      <a:pt x="1994016" y="1362372"/>
                    </a:lnTo>
                    <a:cubicBezTo>
                      <a:pt x="1979659" y="1353850"/>
                      <a:pt x="1980964" y="1338116"/>
                      <a:pt x="1998584" y="1328283"/>
                    </a:cubicBezTo>
                    <a:lnTo>
                      <a:pt x="2184575" y="1220115"/>
                    </a:lnTo>
                    <a:cubicBezTo>
                      <a:pt x="2193059" y="1215198"/>
                      <a:pt x="2203990" y="1212576"/>
                      <a:pt x="2214677" y="1212248"/>
                    </a:cubicBezTo>
                    <a:close/>
                    <a:moveTo>
                      <a:pt x="2721854" y="1177684"/>
                    </a:moveTo>
                    <a:cubicBezTo>
                      <a:pt x="2732459" y="1177356"/>
                      <a:pt x="2742738" y="1179323"/>
                      <a:pt x="2750242" y="1183584"/>
                    </a:cubicBezTo>
                    <a:lnTo>
                      <a:pt x="2937539" y="1292408"/>
                    </a:lnTo>
                    <a:cubicBezTo>
                      <a:pt x="2952548" y="1300930"/>
                      <a:pt x="2950591" y="1316008"/>
                      <a:pt x="2933623" y="1325842"/>
                    </a:cubicBezTo>
                    <a:lnTo>
                      <a:pt x="2747632" y="1434010"/>
                    </a:lnTo>
                    <a:cubicBezTo>
                      <a:pt x="2730664" y="1443843"/>
                      <a:pt x="2704560" y="1445154"/>
                      <a:pt x="2688898" y="1435977"/>
                    </a:cubicBezTo>
                    <a:lnTo>
                      <a:pt x="2501602" y="1327808"/>
                    </a:lnTo>
                    <a:cubicBezTo>
                      <a:pt x="2486592" y="1318630"/>
                      <a:pt x="2488550" y="1303552"/>
                      <a:pt x="2505517" y="1293719"/>
                    </a:cubicBezTo>
                    <a:lnTo>
                      <a:pt x="2691508" y="1185551"/>
                    </a:lnTo>
                    <a:cubicBezTo>
                      <a:pt x="2700318" y="1180634"/>
                      <a:pt x="2711250" y="1178012"/>
                      <a:pt x="2721854" y="1177684"/>
                    </a:cubicBezTo>
                    <a:close/>
                    <a:moveTo>
                      <a:pt x="1500607" y="1123288"/>
                    </a:moveTo>
                    <a:cubicBezTo>
                      <a:pt x="1511211" y="1122796"/>
                      <a:pt x="1521490" y="1124599"/>
                      <a:pt x="1528994" y="1128860"/>
                    </a:cubicBezTo>
                    <a:lnTo>
                      <a:pt x="1716291" y="1237684"/>
                    </a:lnTo>
                    <a:cubicBezTo>
                      <a:pt x="1731300" y="1246206"/>
                      <a:pt x="1729343" y="1261940"/>
                      <a:pt x="1711722" y="1271773"/>
                    </a:cubicBezTo>
                    <a:lnTo>
                      <a:pt x="1526384" y="1379286"/>
                    </a:lnTo>
                    <a:cubicBezTo>
                      <a:pt x="1509416" y="1389119"/>
                      <a:pt x="1482660" y="1390430"/>
                      <a:pt x="1467650" y="1381908"/>
                    </a:cubicBezTo>
                    <a:lnTo>
                      <a:pt x="1280354" y="1273084"/>
                    </a:lnTo>
                    <a:cubicBezTo>
                      <a:pt x="1265344" y="1264562"/>
                      <a:pt x="1267302" y="1249484"/>
                      <a:pt x="1284269" y="1238995"/>
                    </a:cubicBezTo>
                    <a:lnTo>
                      <a:pt x="1470260" y="1131482"/>
                    </a:lnTo>
                    <a:cubicBezTo>
                      <a:pt x="1479071" y="1126566"/>
                      <a:pt x="1490002" y="1123779"/>
                      <a:pt x="1500607" y="1123288"/>
                    </a:cubicBezTo>
                    <a:close/>
                    <a:moveTo>
                      <a:pt x="3147815" y="1099917"/>
                    </a:moveTo>
                    <a:cubicBezTo>
                      <a:pt x="3158435" y="1099425"/>
                      <a:pt x="3168727" y="1101228"/>
                      <a:pt x="3176243" y="1105162"/>
                    </a:cubicBezTo>
                    <a:lnTo>
                      <a:pt x="3363802" y="1213985"/>
                    </a:lnTo>
                    <a:cubicBezTo>
                      <a:pt x="3378832" y="1223163"/>
                      <a:pt x="3377525" y="1238241"/>
                      <a:pt x="3359881" y="1248075"/>
                    </a:cubicBezTo>
                    <a:lnTo>
                      <a:pt x="3174283" y="1356243"/>
                    </a:lnTo>
                    <a:cubicBezTo>
                      <a:pt x="3156638" y="1366076"/>
                      <a:pt x="3130497" y="1367387"/>
                      <a:pt x="3115466" y="1358209"/>
                    </a:cubicBezTo>
                    <a:lnTo>
                      <a:pt x="2927908" y="1250041"/>
                    </a:lnTo>
                    <a:cubicBezTo>
                      <a:pt x="2912877" y="1240863"/>
                      <a:pt x="2914184" y="1225785"/>
                      <a:pt x="2931829" y="1215952"/>
                    </a:cubicBezTo>
                    <a:lnTo>
                      <a:pt x="3117427" y="1108439"/>
                    </a:lnTo>
                    <a:cubicBezTo>
                      <a:pt x="3126250" y="1103195"/>
                      <a:pt x="3137196" y="1100409"/>
                      <a:pt x="3147815" y="1099917"/>
                    </a:cubicBezTo>
                    <a:close/>
                    <a:moveTo>
                      <a:pt x="845818" y="1074067"/>
                    </a:moveTo>
                    <a:cubicBezTo>
                      <a:pt x="856538" y="1073659"/>
                      <a:pt x="867012" y="1075620"/>
                      <a:pt x="874540" y="1079869"/>
                    </a:cubicBezTo>
                    <a:lnTo>
                      <a:pt x="1062414" y="1188389"/>
                    </a:lnTo>
                    <a:cubicBezTo>
                      <a:pt x="1077470" y="1196887"/>
                      <a:pt x="1075507" y="1211923"/>
                      <a:pt x="1057832" y="1222383"/>
                    </a:cubicBezTo>
                    <a:lnTo>
                      <a:pt x="836572" y="1350515"/>
                    </a:lnTo>
                    <a:cubicBezTo>
                      <a:pt x="818897" y="1360321"/>
                      <a:pt x="792058" y="1361628"/>
                      <a:pt x="777656" y="1352476"/>
                    </a:cubicBezTo>
                    <a:lnTo>
                      <a:pt x="589127" y="1243956"/>
                    </a:lnTo>
                    <a:cubicBezTo>
                      <a:pt x="574071" y="1235458"/>
                      <a:pt x="576035" y="1220422"/>
                      <a:pt x="593709" y="1209962"/>
                    </a:cubicBezTo>
                    <a:lnTo>
                      <a:pt x="815624" y="1082484"/>
                    </a:lnTo>
                    <a:cubicBezTo>
                      <a:pt x="824134" y="1077254"/>
                      <a:pt x="835099" y="1074476"/>
                      <a:pt x="845818" y="1074067"/>
                    </a:cubicBezTo>
                    <a:close/>
                    <a:moveTo>
                      <a:pt x="1926567" y="1042713"/>
                    </a:moveTo>
                    <a:cubicBezTo>
                      <a:pt x="1937187" y="1042305"/>
                      <a:pt x="1947480" y="1044267"/>
                      <a:pt x="1954995" y="1048844"/>
                    </a:cubicBezTo>
                    <a:lnTo>
                      <a:pt x="2142554" y="1156751"/>
                    </a:lnTo>
                    <a:cubicBezTo>
                      <a:pt x="2157584" y="1165907"/>
                      <a:pt x="2155624" y="1181603"/>
                      <a:pt x="2138633" y="1191412"/>
                    </a:cubicBezTo>
                    <a:lnTo>
                      <a:pt x="1952381" y="1298665"/>
                    </a:lnTo>
                    <a:cubicBezTo>
                      <a:pt x="1935390" y="1308475"/>
                      <a:pt x="1908596" y="1309783"/>
                      <a:pt x="1893565" y="1301281"/>
                    </a:cubicBezTo>
                    <a:lnTo>
                      <a:pt x="1706660" y="1192066"/>
                    </a:lnTo>
                    <a:cubicBezTo>
                      <a:pt x="1691629" y="1183565"/>
                      <a:pt x="1693590" y="1168523"/>
                      <a:pt x="1710581" y="1158713"/>
                    </a:cubicBezTo>
                    <a:lnTo>
                      <a:pt x="1896179" y="1050806"/>
                    </a:lnTo>
                    <a:cubicBezTo>
                      <a:pt x="1905002" y="1045902"/>
                      <a:pt x="1915948" y="1043122"/>
                      <a:pt x="1926567" y="1042713"/>
                    </a:cubicBezTo>
                    <a:close/>
                    <a:moveTo>
                      <a:pt x="2433580" y="1011029"/>
                    </a:moveTo>
                    <a:cubicBezTo>
                      <a:pt x="2444266" y="1010621"/>
                      <a:pt x="2454708" y="1012583"/>
                      <a:pt x="2462212" y="1017160"/>
                    </a:cubicBezTo>
                    <a:lnTo>
                      <a:pt x="2649509" y="1125067"/>
                    </a:lnTo>
                    <a:cubicBezTo>
                      <a:pt x="2664518" y="1134223"/>
                      <a:pt x="2662561" y="1149265"/>
                      <a:pt x="2644940" y="1159074"/>
                    </a:cubicBezTo>
                    <a:lnTo>
                      <a:pt x="2458949" y="1266981"/>
                    </a:lnTo>
                    <a:cubicBezTo>
                      <a:pt x="2441982" y="1276791"/>
                      <a:pt x="2415878" y="1278099"/>
                      <a:pt x="2400868" y="1268943"/>
                    </a:cubicBezTo>
                    <a:lnTo>
                      <a:pt x="2212919" y="1161036"/>
                    </a:lnTo>
                    <a:cubicBezTo>
                      <a:pt x="2198562" y="1151881"/>
                      <a:pt x="2199867" y="1136839"/>
                      <a:pt x="2217487" y="1127029"/>
                    </a:cubicBezTo>
                    <a:lnTo>
                      <a:pt x="2403478" y="1019122"/>
                    </a:lnTo>
                    <a:cubicBezTo>
                      <a:pt x="2411962" y="1014218"/>
                      <a:pt x="2422893" y="1011438"/>
                      <a:pt x="2433580" y="1011029"/>
                    </a:cubicBezTo>
                    <a:close/>
                    <a:moveTo>
                      <a:pt x="1209044" y="955984"/>
                    </a:moveTo>
                    <a:cubicBezTo>
                      <a:pt x="1219649" y="955574"/>
                      <a:pt x="1229927" y="957541"/>
                      <a:pt x="1237432" y="961802"/>
                    </a:cubicBezTo>
                    <a:lnTo>
                      <a:pt x="1424728" y="1070626"/>
                    </a:lnTo>
                    <a:cubicBezTo>
                      <a:pt x="1440390" y="1079148"/>
                      <a:pt x="1438433" y="1094226"/>
                      <a:pt x="1420812" y="1104715"/>
                    </a:cubicBezTo>
                    <a:lnTo>
                      <a:pt x="1235474" y="1212228"/>
                    </a:lnTo>
                    <a:cubicBezTo>
                      <a:pt x="1217854" y="1222061"/>
                      <a:pt x="1191750" y="1223372"/>
                      <a:pt x="1176740" y="1214850"/>
                    </a:cubicBezTo>
                    <a:lnTo>
                      <a:pt x="988791" y="1106026"/>
                    </a:lnTo>
                    <a:cubicBezTo>
                      <a:pt x="974434" y="1097504"/>
                      <a:pt x="975739" y="1082426"/>
                      <a:pt x="993359" y="1071937"/>
                    </a:cubicBezTo>
                    <a:lnTo>
                      <a:pt x="1178698" y="964424"/>
                    </a:lnTo>
                    <a:cubicBezTo>
                      <a:pt x="1187508" y="959180"/>
                      <a:pt x="1198439" y="956394"/>
                      <a:pt x="1209044" y="955984"/>
                    </a:cubicBezTo>
                    <a:close/>
                    <a:moveTo>
                      <a:pt x="2860109" y="933181"/>
                    </a:moveTo>
                    <a:cubicBezTo>
                      <a:pt x="2870714" y="932690"/>
                      <a:pt x="2880992" y="934489"/>
                      <a:pt x="2888497" y="938739"/>
                    </a:cubicBezTo>
                    <a:lnTo>
                      <a:pt x="3075794" y="1047300"/>
                    </a:lnTo>
                    <a:cubicBezTo>
                      <a:pt x="3090803" y="1055802"/>
                      <a:pt x="3089498" y="1071498"/>
                      <a:pt x="3071225" y="1081307"/>
                    </a:cubicBezTo>
                    <a:lnTo>
                      <a:pt x="2885887" y="1189214"/>
                    </a:lnTo>
                    <a:cubicBezTo>
                      <a:pt x="2868919" y="1199024"/>
                      <a:pt x="2842163" y="1200332"/>
                      <a:pt x="2827153" y="1191176"/>
                    </a:cubicBezTo>
                    <a:lnTo>
                      <a:pt x="2639857" y="1083269"/>
                    </a:lnTo>
                    <a:cubicBezTo>
                      <a:pt x="2624847" y="1074114"/>
                      <a:pt x="2626805" y="1059072"/>
                      <a:pt x="2644425" y="1048608"/>
                    </a:cubicBezTo>
                    <a:lnTo>
                      <a:pt x="2829763" y="941355"/>
                    </a:lnTo>
                    <a:cubicBezTo>
                      <a:pt x="2838573" y="936451"/>
                      <a:pt x="2849505" y="933671"/>
                      <a:pt x="2860109" y="933181"/>
                    </a:cubicBezTo>
                    <a:close/>
                    <a:moveTo>
                      <a:pt x="553300" y="906934"/>
                    </a:moveTo>
                    <a:cubicBezTo>
                      <a:pt x="563891" y="906606"/>
                      <a:pt x="574155" y="908572"/>
                      <a:pt x="581650" y="912830"/>
                    </a:cubicBezTo>
                    <a:lnTo>
                      <a:pt x="768694" y="1020939"/>
                    </a:lnTo>
                    <a:cubicBezTo>
                      <a:pt x="783683" y="1030112"/>
                      <a:pt x="781728" y="1045837"/>
                      <a:pt x="764783" y="1055665"/>
                    </a:cubicBezTo>
                    <a:lnTo>
                      <a:pt x="543850" y="1184085"/>
                    </a:lnTo>
                    <a:cubicBezTo>
                      <a:pt x="526905" y="1193913"/>
                      <a:pt x="500185" y="1194569"/>
                      <a:pt x="485195" y="1186051"/>
                    </a:cubicBezTo>
                    <a:lnTo>
                      <a:pt x="298152" y="1077287"/>
                    </a:lnTo>
                    <a:cubicBezTo>
                      <a:pt x="283162" y="1068769"/>
                      <a:pt x="285117" y="1053699"/>
                      <a:pt x="302062" y="1043871"/>
                    </a:cubicBezTo>
                    <a:lnTo>
                      <a:pt x="522995" y="914796"/>
                    </a:lnTo>
                    <a:cubicBezTo>
                      <a:pt x="531794" y="909882"/>
                      <a:pt x="542710" y="907261"/>
                      <a:pt x="553300" y="906934"/>
                    </a:cubicBezTo>
                    <a:close/>
                    <a:moveTo>
                      <a:pt x="1635737" y="875656"/>
                    </a:moveTo>
                    <a:cubicBezTo>
                      <a:pt x="1646423" y="875248"/>
                      <a:pt x="1656865" y="877210"/>
                      <a:pt x="1664369" y="881787"/>
                    </a:cubicBezTo>
                    <a:lnTo>
                      <a:pt x="1851666" y="989694"/>
                    </a:lnTo>
                    <a:cubicBezTo>
                      <a:pt x="1866675" y="998850"/>
                      <a:pt x="1864718" y="1013892"/>
                      <a:pt x="1847750" y="1024355"/>
                    </a:cubicBezTo>
                    <a:lnTo>
                      <a:pt x="1661759" y="1130954"/>
                    </a:lnTo>
                    <a:cubicBezTo>
                      <a:pt x="1644139" y="1142072"/>
                      <a:pt x="1618035" y="1142726"/>
                      <a:pt x="1603025" y="1134224"/>
                    </a:cubicBezTo>
                    <a:lnTo>
                      <a:pt x="1415729" y="1025663"/>
                    </a:lnTo>
                    <a:cubicBezTo>
                      <a:pt x="1400719" y="1017161"/>
                      <a:pt x="1402677" y="1001466"/>
                      <a:pt x="1419644" y="991656"/>
                    </a:cubicBezTo>
                    <a:lnTo>
                      <a:pt x="1605635" y="883749"/>
                    </a:lnTo>
                    <a:cubicBezTo>
                      <a:pt x="1614119" y="878845"/>
                      <a:pt x="1625050" y="876065"/>
                      <a:pt x="1635737" y="875656"/>
                    </a:cubicBezTo>
                    <a:close/>
                    <a:moveTo>
                      <a:pt x="2137154" y="841018"/>
                    </a:moveTo>
                    <a:cubicBezTo>
                      <a:pt x="2147759" y="840526"/>
                      <a:pt x="2158037" y="842329"/>
                      <a:pt x="2165542" y="846590"/>
                    </a:cubicBezTo>
                    <a:lnTo>
                      <a:pt x="2352839" y="955414"/>
                    </a:lnTo>
                    <a:cubicBezTo>
                      <a:pt x="2367848" y="964592"/>
                      <a:pt x="2365891" y="979670"/>
                      <a:pt x="2348923" y="989503"/>
                    </a:cubicBezTo>
                    <a:lnTo>
                      <a:pt x="2163585" y="1097016"/>
                    </a:lnTo>
                    <a:cubicBezTo>
                      <a:pt x="2145964" y="1107505"/>
                      <a:pt x="2119860" y="1108160"/>
                      <a:pt x="2104851" y="1099638"/>
                    </a:cubicBezTo>
                    <a:lnTo>
                      <a:pt x="1916902" y="990814"/>
                    </a:lnTo>
                    <a:cubicBezTo>
                      <a:pt x="1901892" y="982292"/>
                      <a:pt x="1903850" y="967214"/>
                      <a:pt x="1921470" y="956725"/>
                    </a:cubicBezTo>
                    <a:lnTo>
                      <a:pt x="2106808" y="849212"/>
                    </a:lnTo>
                    <a:cubicBezTo>
                      <a:pt x="2115619" y="844296"/>
                      <a:pt x="2126550" y="841509"/>
                      <a:pt x="2137154" y="841018"/>
                    </a:cubicBezTo>
                    <a:close/>
                    <a:moveTo>
                      <a:pt x="2568628" y="766123"/>
                    </a:moveTo>
                    <a:cubicBezTo>
                      <a:pt x="2579152" y="765632"/>
                      <a:pt x="2589430" y="767431"/>
                      <a:pt x="2596935" y="771681"/>
                    </a:cubicBezTo>
                    <a:lnTo>
                      <a:pt x="2784884" y="880242"/>
                    </a:lnTo>
                    <a:cubicBezTo>
                      <a:pt x="2799893" y="888744"/>
                      <a:pt x="2797936" y="904440"/>
                      <a:pt x="2780315" y="914249"/>
                    </a:cubicBezTo>
                    <a:lnTo>
                      <a:pt x="2594977" y="1021502"/>
                    </a:lnTo>
                    <a:cubicBezTo>
                      <a:pt x="2577357" y="1031966"/>
                      <a:pt x="2551253" y="1033274"/>
                      <a:pt x="2536243" y="1024118"/>
                    </a:cubicBezTo>
                    <a:lnTo>
                      <a:pt x="2348947" y="915557"/>
                    </a:lnTo>
                    <a:cubicBezTo>
                      <a:pt x="2333937" y="907056"/>
                      <a:pt x="2335895" y="892014"/>
                      <a:pt x="2352862" y="882204"/>
                    </a:cubicBezTo>
                    <a:lnTo>
                      <a:pt x="2538853" y="774297"/>
                    </a:lnTo>
                    <a:cubicBezTo>
                      <a:pt x="2547337" y="769393"/>
                      <a:pt x="2558105" y="766613"/>
                      <a:pt x="2568628" y="766123"/>
                    </a:cubicBezTo>
                    <a:close/>
                    <a:moveTo>
                      <a:pt x="265025" y="739958"/>
                    </a:moveTo>
                    <a:cubicBezTo>
                      <a:pt x="275697" y="739549"/>
                      <a:pt x="286124" y="741515"/>
                      <a:pt x="293619" y="745773"/>
                    </a:cubicBezTo>
                    <a:lnTo>
                      <a:pt x="480663" y="854537"/>
                    </a:lnTo>
                    <a:cubicBezTo>
                      <a:pt x="495652" y="863055"/>
                      <a:pt x="493697" y="878780"/>
                      <a:pt x="476752" y="888608"/>
                    </a:cubicBezTo>
                    <a:lnTo>
                      <a:pt x="255167" y="1016373"/>
                    </a:lnTo>
                    <a:cubicBezTo>
                      <a:pt x="238223" y="1026856"/>
                      <a:pt x="212154" y="1027512"/>
                      <a:pt x="197164" y="1018994"/>
                    </a:cubicBezTo>
                    <a:lnTo>
                      <a:pt x="10121" y="910230"/>
                    </a:lnTo>
                    <a:cubicBezTo>
                      <a:pt x="-4869" y="901712"/>
                      <a:pt x="-2914" y="886642"/>
                      <a:pt x="14031" y="876814"/>
                    </a:cubicBezTo>
                    <a:lnTo>
                      <a:pt x="234964" y="748394"/>
                    </a:lnTo>
                    <a:cubicBezTo>
                      <a:pt x="243437" y="743153"/>
                      <a:pt x="254353" y="740368"/>
                      <a:pt x="265025" y="739958"/>
                    </a:cubicBezTo>
                    <a:close/>
                    <a:moveTo>
                      <a:pt x="2825368" y="714039"/>
                    </a:moveTo>
                    <a:cubicBezTo>
                      <a:pt x="2836059" y="713630"/>
                      <a:pt x="2846341" y="715597"/>
                      <a:pt x="2853849" y="719861"/>
                    </a:cubicBezTo>
                    <a:lnTo>
                      <a:pt x="3040569" y="828741"/>
                    </a:lnTo>
                    <a:cubicBezTo>
                      <a:pt x="3056238" y="837268"/>
                      <a:pt x="3054280" y="852354"/>
                      <a:pt x="3036652" y="862193"/>
                    </a:cubicBezTo>
                    <a:lnTo>
                      <a:pt x="2975283" y="898267"/>
                    </a:lnTo>
                    <a:cubicBezTo>
                      <a:pt x="2958308" y="908106"/>
                      <a:pt x="2931541" y="909418"/>
                      <a:pt x="2916525" y="900891"/>
                    </a:cubicBezTo>
                    <a:lnTo>
                      <a:pt x="2729152" y="792010"/>
                    </a:lnTo>
                    <a:cubicBezTo>
                      <a:pt x="2714136" y="782828"/>
                      <a:pt x="2716095" y="767742"/>
                      <a:pt x="2733722" y="757903"/>
                    </a:cubicBezTo>
                    <a:lnTo>
                      <a:pt x="2794439" y="722484"/>
                    </a:lnTo>
                    <a:cubicBezTo>
                      <a:pt x="2803579" y="717237"/>
                      <a:pt x="2814678" y="714449"/>
                      <a:pt x="2825368" y="714039"/>
                    </a:cubicBezTo>
                    <a:close/>
                    <a:moveTo>
                      <a:pt x="1341946" y="708524"/>
                    </a:moveTo>
                    <a:cubicBezTo>
                      <a:pt x="1352469" y="708032"/>
                      <a:pt x="1362747" y="709835"/>
                      <a:pt x="1370578" y="714096"/>
                    </a:cubicBezTo>
                    <a:lnTo>
                      <a:pt x="1557875" y="822920"/>
                    </a:lnTo>
                    <a:cubicBezTo>
                      <a:pt x="1572884" y="831442"/>
                      <a:pt x="1570927" y="846520"/>
                      <a:pt x="1553959" y="856354"/>
                    </a:cubicBezTo>
                    <a:lnTo>
                      <a:pt x="1367968" y="964522"/>
                    </a:lnTo>
                    <a:cubicBezTo>
                      <a:pt x="1350348" y="974355"/>
                      <a:pt x="1324244" y="975666"/>
                      <a:pt x="1309234" y="967144"/>
                    </a:cubicBezTo>
                    <a:lnTo>
                      <a:pt x="1121938" y="858320"/>
                    </a:lnTo>
                    <a:cubicBezTo>
                      <a:pt x="1106928" y="849798"/>
                      <a:pt x="1108886" y="834064"/>
                      <a:pt x="1125853" y="824231"/>
                    </a:cubicBezTo>
                    <a:lnTo>
                      <a:pt x="1311844" y="716718"/>
                    </a:lnTo>
                    <a:cubicBezTo>
                      <a:pt x="1320655" y="711802"/>
                      <a:pt x="1331423" y="709015"/>
                      <a:pt x="1341946" y="708524"/>
                    </a:cubicBezTo>
                    <a:close/>
                    <a:moveTo>
                      <a:pt x="1840730" y="667954"/>
                    </a:moveTo>
                    <a:cubicBezTo>
                      <a:pt x="1851268" y="667544"/>
                      <a:pt x="1861398" y="669511"/>
                      <a:pt x="1868586" y="673772"/>
                    </a:cubicBezTo>
                    <a:lnTo>
                      <a:pt x="2056145" y="782596"/>
                    </a:lnTo>
                    <a:cubicBezTo>
                      <a:pt x="2071176" y="791118"/>
                      <a:pt x="2069215" y="806196"/>
                      <a:pt x="2051570" y="816685"/>
                    </a:cubicBezTo>
                    <a:lnTo>
                      <a:pt x="1866626" y="924198"/>
                    </a:lnTo>
                    <a:cubicBezTo>
                      <a:pt x="1849634" y="934031"/>
                      <a:pt x="1822840" y="935342"/>
                      <a:pt x="1807809" y="926820"/>
                    </a:cubicBezTo>
                    <a:lnTo>
                      <a:pt x="1620251" y="817996"/>
                    </a:lnTo>
                    <a:cubicBezTo>
                      <a:pt x="1605220" y="809474"/>
                      <a:pt x="1607181" y="793740"/>
                      <a:pt x="1624172" y="783907"/>
                    </a:cubicBezTo>
                    <a:lnTo>
                      <a:pt x="1810423" y="676394"/>
                    </a:lnTo>
                    <a:cubicBezTo>
                      <a:pt x="1819246" y="671150"/>
                      <a:pt x="1830192" y="668364"/>
                      <a:pt x="1840730" y="667954"/>
                    </a:cubicBezTo>
                    <a:close/>
                    <a:moveTo>
                      <a:pt x="2280841" y="599147"/>
                    </a:moveTo>
                    <a:cubicBezTo>
                      <a:pt x="2291431" y="598739"/>
                      <a:pt x="2301695" y="600701"/>
                      <a:pt x="2309189" y="605278"/>
                    </a:cubicBezTo>
                    <a:lnTo>
                      <a:pt x="2496224" y="713185"/>
                    </a:lnTo>
                    <a:cubicBezTo>
                      <a:pt x="2511864" y="722341"/>
                      <a:pt x="2509909" y="737383"/>
                      <a:pt x="2492314" y="747192"/>
                    </a:cubicBezTo>
                    <a:lnTo>
                      <a:pt x="2306582" y="855099"/>
                    </a:lnTo>
                    <a:cubicBezTo>
                      <a:pt x="2289639" y="864909"/>
                      <a:pt x="2263571" y="866217"/>
                      <a:pt x="2247930" y="857061"/>
                    </a:cubicBezTo>
                    <a:lnTo>
                      <a:pt x="2060896" y="748500"/>
                    </a:lnTo>
                    <a:cubicBezTo>
                      <a:pt x="2045907" y="739999"/>
                      <a:pt x="2047862" y="724957"/>
                      <a:pt x="2065458" y="715147"/>
                    </a:cubicBezTo>
                    <a:lnTo>
                      <a:pt x="2250537" y="607240"/>
                    </a:lnTo>
                    <a:cubicBezTo>
                      <a:pt x="2259335" y="602336"/>
                      <a:pt x="2270251" y="599556"/>
                      <a:pt x="2280841" y="599147"/>
                    </a:cubicBezTo>
                    <a:close/>
                    <a:moveTo>
                      <a:pt x="550388" y="575778"/>
                    </a:moveTo>
                    <a:cubicBezTo>
                      <a:pt x="561005" y="575369"/>
                      <a:pt x="571296" y="577333"/>
                      <a:pt x="578810" y="581586"/>
                    </a:cubicBezTo>
                    <a:lnTo>
                      <a:pt x="1131571" y="900951"/>
                    </a:lnTo>
                    <a:cubicBezTo>
                      <a:pt x="1146599" y="909459"/>
                      <a:pt x="1144638" y="925165"/>
                      <a:pt x="1126997" y="934982"/>
                    </a:cubicBezTo>
                    <a:lnTo>
                      <a:pt x="941437" y="1042309"/>
                    </a:lnTo>
                    <a:cubicBezTo>
                      <a:pt x="923796" y="1052780"/>
                      <a:pt x="897660" y="1053434"/>
                      <a:pt x="882632" y="1044927"/>
                    </a:cubicBezTo>
                    <a:lnTo>
                      <a:pt x="329872" y="725562"/>
                    </a:lnTo>
                    <a:cubicBezTo>
                      <a:pt x="314844" y="716400"/>
                      <a:pt x="316804" y="701348"/>
                      <a:pt x="334445" y="690877"/>
                    </a:cubicBezTo>
                    <a:lnTo>
                      <a:pt x="520006" y="584204"/>
                    </a:lnTo>
                    <a:cubicBezTo>
                      <a:pt x="528827" y="578969"/>
                      <a:pt x="539771" y="576187"/>
                      <a:pt x="550388" y="575778"/>
                    </a:cubicBezTo>
                    <a:close/>
                    <a:moveTo>
                      <a:pt x="2536767" y="547310"/>
                    </a:moveTo>
                    <a:cubicBezTo>
                      <a:pt x="2547376" y="546900"/>
                      <a:pt x="2557659" y="548868"/>
                      <a:pt x="2565167" y="553459"/>
                    </a:cubicBezTo>
                    <a:lnTo>
                      <a:pt x="2752539" y="661684"/>
                    </a:lnTo>
                    <a:cubicBezTo>
                      <a:pt x="2768208" y="670211"/>
                      <a:pt x="2766250" y="685953"/>
                      <a:pt x="2748622" y="695791"/>
                    </a:cubicBezTo>
                    <a:lnTo>
                      <a:pt x="2687253" y="731210"/>
                    </a:lnTo>
                    <a:cubicBezTo>
                      <a:pt x="2669625" y="741705"/>
                      <a:pt x="2643511" y="742361"/>
                      <a:pt x="2628495" y="733834"/>
                    </a:cubicBezTo>
                    <a:lnTo>
                      <a:pt x="2441122" y="624953"/>
                    </a:lnTo>
                    <a:cubicBezTo>
                      <a:pt x="2426106" y="616427"/>
                      <a:pt x="2428065" y="600685"/>
                      <a:pt x="2445039" y="590846"/>
                    </a:cubicBezTo>
                    <a:lnTo>
                      <a:pt x="2506409" y="555427"/>
                    </a:lnTo>
                    <a:cubicBezTo>
                      <a:pt x="2515223" y="550508"/>
                      <a:pt x="2526158" y="547720"/>
                      <a:pt x="2536767" y="547310"/>
                    </a:cubicBezTo>
                    <a:close/>
                    <a:moveTo>
                      <a:pt x="1543564" y="498335"/>
                    </a:moveTo>
                    <a:cubicBezTo>
                      <a:pt x="1554073" y="497927"/>
                      <a:pt x="1564337" y="499889"/>
                      <a:pt x="1571831" y="504466"/>
                    </a:cubicBezTo>
                    <a:lnTo>
                      <a:pt x="1759517" y="612373"/>
                    </a:lnTo>
                    <a:cubicBezTo>
                      <a:pt x="1774506" y="621529"/>
                      <a:pt x="1772551" y="636571"/>
                      <a:pt x="1754956" y="646380"/>
                    </a:cubicBezTo>
                    <a:lnTo>
                      <a:pt x="1569876" y="754287"/>
                    </a:lnTo>
                    <a:cubicBezTo>
                      <a:pt x="1552281" y="764097"/>
                      <a:pt x="1525561" y="765405"/>
                      <a:pt x="1511224" y="756249"/>
                    </a:cubicBezTo>
                    <a:lnTo>
                      <a:pt x="1323538" y="648342"/>
                    </a:lnTo>
                    <a:cubicBezTo>
                      <a:pt x="1308549" y="639187"/>
                      <a:pt x="1310504" y="624145"/>
                      <a:pt x="1328100" y="614335"/>
                    </a:cubicBezTo>
                    <a:lnTo>
                      <a:pt x="1513831" y="506428"/>
                    </a:lnTo>
                    <a:cubicBezTo>
                      <a:pt x="1522303" y="501524"/>
                      <a:pt x="1533056" y="498744"/>
                      <a:pt x="1543564" y="498335"/>
                    </a:cubicBezTo>
                    <a:close/>
                    <a:moveTo>
                      <a:pt x="1992570" y="432089"/>
                    </a:moveTo>
                    <a:cubicBezTo>
                      <a:pt x="2003271" y="431681"/>
                      <a:pt x="2013728" y="433643"/>
                      <a:pt x="2021243" y="438220"/>
                    </a:cubicBezTo>
                    <a:lnTo>
                      <a:pt x="2208802" y="546127"/>
                    </a:lnTo>
                    <a:cubicBezTo>
                      <a:pt x="2223832" y="555283"/>
                      <a:pt x="2221872" y="570325"/>
                      <a:pt x="2204881" y="580788"/>
                    </a:cubicBezTo>
                    <a:lnTo>
                      <a:pt x="2018629" y="688041"/>
                    </a:lnTo>
                    <a:cubicBezTo>
                      <a:pt x="2000984" y="697851"/>
                      <a:pt x="1974844" y="699159"/>
                      <a:pt x="1959813" y="690657"/>
                    </a:cubicBezTo>
                    <a:lnTo>
                      <a:pt x="1772908" y="582096"/>
                    </a:lnTo>
                    <a:cubicBezTo>
                      <a:pt x="1757877" y="573594"/>
                      <a:pt x="1759838" y="557899"/>
                      <a:pt x="1777482" y="548089"/>
                    </a:cubicBezTo>
                    <a:lnTo>
                      <a:pt x="1962427" y="440182"/>
                    </a:lnTo>
                    <a:cubicBezTo>
                      <a:pt x="1970923" y="435278"/>
                      <a:pt x="1981869" y="432498"/>
                      <a:pt x="1992570" y="432089"/>
                    </a:cubicBezTo>
                    <a:close/>
                    <a:moveTo>
                      <a:pt x="832135" y="411836"/>
                    </a:moveTo>
                    <a:cubicBezTo>
                      <a:pt x="842822" y="411347"/>
                      <a:pt x="853264" y="413140"/>
                      <a:pt x="860769" y="417380"/>
                    </a:cubicBezTo>
                    <a:lnTo>
                      <a:pt x="1264083" y="650880"/>
                    </a:lnTo>
                    <a:cubicBezTo>
                      <a:pt x="1279093" y="659359"/>
                      <a:pt x="1277136" y="674360"/>
                      <a:pt x="1260168" y="684144"/>
                    </a:cubicBezTo>
                    <a:lnTo>
                      <a:pt x="1074173" y="791763"/>
                    </a:lnTo>
                    <a:cubicBezTo>
                      <a:pt x="1056552" y="801546"/>
                      <a:pt x="1030448" y="802851"/>
                      <a:pt x="1015438" y="793719"/>
                    </a:cubicBezTo>
                    <a:lnTo>
                      <a:pt x="612123" y="560871"/>
                    </a:lnTo>
                    <a:cubicBezTo>
                      <a:pt x="597113" y="552392"/>
                      <a:pt x="599071" y="537391"/>
                      <a:pt x="616691" y="527607"/>
                    </a:cubicBezTo>
                    <a:lnTo>
                      <a:pt x="802033" y="419989"/>
                    </a:lnTo>
                    <a:cubicBezTo>
                      <a:pt x="810517" y="415097"/>
                      <a:pt x="821448" y="412325"/>
                      <a:pt x="832135" y="411836"/>
                    </a:cubicBezTo>
                    <a:close/>
                    <a:moveTo>
                      <a:pt x="2252270" y="383121"/>
                    </a:moveTo>
                    <a:cubicBezTo>
                      <a:pt x="2262879" y="382713"/>
                      <a:pt x="2273162" y="384674"/>
                      <a:pt x="2280670" y="389250"/>
                    </a:cubicBezTo>
                    <a:lnTo>
                      <a:pt x="2468044" y="497120"/>
                    </a:lnTo>
                    <a:cubicBezTo>
                      <a:pt x="2483060" y="506273"/>
                      <a:pt x="2481754" y="521309"/>
                      <a:pt x="2463474" y="531116"/>
                    </a:cubicBezTo>
                    <a:lnTo>
                      <a:pt x="2402757" y="567072"/>
                    </a:lnTo>
                    <a:cubicBezTo>
                      <a:pt x="2385130" y="576878"/>
                      <a:pt x="2358362" y="578186"/>
                      <a:pt x="2343999" y="569033"/>
                    </a:cubicBezTo>
                    <a:lnTo>
                      <a:pt x="2155972" y="461164"/>
                    </a:lnTo>
                    <a:cubicBezTo>
                      <a:pt x="2140956" y="452011"/>
                      <a:pt x="2142915" y="436975"/>
                      <a:pt x="2160542" y="426514"/>
                    </a:cubicBezTo>
                    <a:lnTo>
                      <a:pt x="2221912" y="391212"/>
                    </a:lnTo>
                    <a:cubicBezTo>
                      <a:pt x="2230726" y="386309"/>
                      <a:pt x="2241661" y="383530"/>
                      <a:pt x="2252270" y="383121"/>
                    </a:cubicBezTo>
                    <a:close/>
                    <a:moveTo>
                      <a:pt x="1705193" y="264711"/>
                    </a:moveTo>
                    <a:cubicBezTo>
                      <a:pt x="1715894" y="264301"/>
                      <a:pt x="1726351" y="266268"/>
                      <a:pt x="1733866" y="270529"/>
                    </a:cubicBezTo>
                    <a:lnTo>
                      <a:pt x="1920771" y="378697"/>
                    </a:lnTo>
                    <a:cubicBezTo>
                      <a:pt x="1935802" y="387875"/>
                      <a:pt x="1933841" y="403609"/>
                      <a:pt x="1916196" y="413442"/>
                    </a:cubicBezTo>
                    <a:lnTo>
                      <a:pt x="1731252" y="520955"/>
                    </a:lnTo>
                    <a:cubicBezTo>
                      <a:pt x="1713607" y="530788"/>
                      <a:pt x="1687466" y="532099"/>
                      <a:pt x="1672435" y="523577"/>
                    </a:cubicBezTo>
                    <a:lnTo>
                      <a:pt x="1484877" y="414753"/>
                    </a:lnTo>
                    <a:cubicBezTo>
                      <a:pt x="1469846" y="406231"/>
                      <a:pt x="1471807" y="390497"/>
                      <a:pt x="1488798" y="380664"/>
                    </a:cubicBezTo>
                    <a:lnTo>
                      <a:pt x="1675049" y="273151"/>
                    </a:lnTo>
                    <a:cubicBezTo>
                      <a:pt x="1683545" y="267907"/>
                      <a:pt x="1694492" y="265121"/>
                      <a:pt x="1705193" y="264711"/>
                    </a:cubicBezTo>
                    <a:close/>
                    <a:moveTo>
                      <a:pt x="1114966" y="250631"/>
                    </a:moveTo>
                    <a:cubicBezTo>
                      <a:pt x="1125585" y="250222"/>
                      <a:pt x="1135878" y="252185"/>
                      <a:pt x="1143393" y="256766"/>
                    </a:cubicBezTo>
                    <a:lnTo>
                      <a:pt x="1472098" y="445879"/>
                    </a:lnTo>
                    <a:cubicBezTo>
                      <a:pt x="1486474" y="455040"/>
                      <a:pt x="1485168" y="470091"/>
                      <a:pt x="1467523" y="479906"/>
                    </a:cubicBezTo>
                    <a:lnTo>
                      <a:pt x="1281279" y="587223"/>
                    </a:lnTo>
                    <a:cubicBezTo>
                      <a:pt x="1264288" y="597039"/>
                      <a:pt x="1237495" y="598347"/>
                      <a:pt x="1222465" y="589841"/>
                    </a:cubicBezTo>
                    <a:lnTo>
                      <a:pt x="895067" y="400073"/>
                    </a:lnTo>
                    <a:cubicBezTo>
                      <a:pt x="879383" y="391566"/>
                      <a:pt x="881343" y="376516"/>
                      <a:pt x="898988" y="366046"/>
                    </a:cubicBezTo>
                    <a:lnTo>
                      <a:pt x="1084579" y="258729"/>
                    </a:lnTo>
                    <a:cubicBezTo>
                      <a:pt x="1093401" y="253821"/>
                      <a:pt x="1104347" y="251040"/>
                      <a:pt x="1114966" y="250631"/>
                    </a:cubicBezTo>
                    <a:close/>
                    <a:moveTo>
                      <a:pt x="1963683" y="216063"/>
                    </a:moveTo>
                    <a:cubicBezTo>
                      <a:pt x="1974169" y="215655"/>
                      <a:pt x="1984327" y="217616"/>
                      <a:pt x="1991864" y="222192"/>
                    </a:cubicBezTo>
                    <a:lnTo>
                      <a:pt x="2179954" y="330716"/>
                    </a:lnTo>
                    <a:cubicBezTo>
                      <a:pt x="2195028" y="339215"/>
                      <a:pt x="2193717" y="354251"/>
                      <a:pt x="2176022" y="364058"/>
                    </a:cubicBezTo>
                    <a:lnTo>
                      <a:pt x="2114417" y="400014"/>
                    </a:lnTo>
                    <a:cubicBezTo>
                      <a:pt x="2097378" y="409820"/>
                      <a:pt x="2070508" y="411128"/>
                      <a:pt x="2055434" y="401975"/>
                    </a:cubicBezTo>
                    <a:lnTo>
                      <a:pt x="1867999" y="294106"/>
                    </a:lnTo>
                    <a:cubicBezTo>
                      <a:pt x="1852926" y="284953"/>
                      <a:pt x="1854892" y="269917"/>
                      <a:pt x="1872587" y="260110"/>
                    </a:cubicBezTo>
                    <a:lnTo>
                      <a:pt x="1933536" y="224154"/>
                    </a:lnTo>
                    <a:cubicBezTo>
                      <a:pt x="1942384" y="219251"/>
                      <a:pt x="1953197" y="216472"/>
                      <a:pt x="1963683" y="216063"/>
                    </a:cubicBezTo>
                    <a:close/>
                    <a:moveTo>
                      <a:pt x="1416834" y="97900"/>
                    </a:moveTo>
                    <a:cubicBezTo>
                      <a:pt x="1427520" y="97408"/>
                      <a:pt x="1437962" y="99211"/>
                      <a:pt x="1445466" y="103472"/>
                    </a:cubicBezTo>
                    <a:lnTo>
                      <a:pt x="1632763" y="212296"/>
                    </a:lnTo>
                    <a:cubicBezTo>
                      <a:pt x="1647772" y="220818"/>
                      <a:pt x="1645815" y="236552"/>
                      <a:pt x="1628847" y="246385"/>
                    </a:cubicBezTo>
                    <a:lnTo>
                      <a:pt x="1442856" y="353898"/>
                    </a:lnTo>
                    <a:cubicBezTo>
                      <a:pt x="1425236" y="364387"/>
                      <a:pt x="1399132" y="365042"/>
                      <a:pt x="1384122" y="356520"/>
                    </a:cubicBezTo>
                    <a:lnTo>
                      <a:pt x="1196173" y="247696"/>
                    </a:lnTo>
                    <a:cubicBezTo>
                      <a:pt x="1181816" y="239174"/>
                      <a:pt x="1183121" y="224096"/>
                      <a:pt x="1200741" y="214262"/>
                    </a:cubicBezTo>
                    <a:lnTo>
                      <a:pt x="1386732" y="106094"/>
                    </a:lnTo>
                    <a:cubicBezTo>
                      <a:pt x="1395216" y="101178"/>
                      <a:pt x="1406147" y="98391"/>
                      <a:pt x="1416834" y="97900"/>
                    </a:cubicBezTo>
                    <a:close/>
                    <a:moveTo>
                      <a:pt x="1589113" y="52"/>
                    </a:moveTo>
                    <a:cubicBezTo>
                      <a:pt x="1599825" y="-358"/>
                      <a:pt x="1610291" y="1610"/>
                      <a:pt x="1617813" y="6201"/>
                    </a:cubicBezTo>
                    <a:lnTo>
                      <a:pt x="1805544" y="114426"/>
                    </a:lnTo>
                    <a:cubicBezTo>
                      <a:pt x="1820589" y="123609"/>
                      <a:pt x="1818627" y="138695"/>
                      <a:pt x="1801620" y="148533"/>
                    </a:cubicBezTo>
                    <a:lnTo>
                      <a:pt x="1740133" y="184608"/>
                    </a:lnTo>
                    <a:cubicBezTo>
                      <a:pt x="1722471" y="194447"/>
                      <a:pt x="1696307" y="195103"/>
                      <a:pt x="1681262" y="186576"/>
                    </a:cubicBezTo>
                    <a:lnTo>
                      <a:pt x="1492877" y="77695"/>
                    </a:lnTo>
                    <a:cubicBezTo>
                      <a:pt x="1478486" y="69169"/>
                      <a:pt x="1479794" y="54083"/>
                      <a:pt x="1497455" y="44244"/>
                    </a:cubicBezTo>
                    <a:lnTo>
                      <a:pt x="1558942" y="8169"/>
                    </a:lnTo>
                    <a:cubicBezTo>
                      <a:pt x="1567446" y="3250"/>
                      <a:pt x="1578402" y="462"/>
                      <a:pt x="1589113" y="52"/>
                    </a:cubicBezTo>
                    <a:close/>
                  </a:path>
                </a:pathLst>
              </a:custGeom>
              <a:solidFill>
                <a:schemeClr val="accent1">
                  <a:lumMod val="5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434" name="Freeform 26">
                <a:extLst>
                  <a:ext uri="{FF2B5EF4-FFF2-40B4-BE49-F238E27FC236}">
                    <a16:creationId xmlns:a16="http://schemas.microsoft.com/office/drawing/2014/main" id="{E3F9123B-A82D-41F4-B5E2-F039923958E8}"/>
                  </a:ext>
                </a:extLst>
              </p:cNvPr>
              <p:cNvSpPr>
                <a:spLocks noChangeArrowheads="1"/>
              </p:cNvSpPr>
              <p:nvPr/>
            </p:nvSpPr>
            <p:spPr bwMode="auto">
              <a:xfrm>
                <a:off x="11232623" y="4067124"/>
                <a:ext cx="4193762" cy="3945219"/>
              </a:xfrm>
              <a:custGeom>
                <a:avLst/>
                <a:gdLst>
                  <a:gd name="connsiteX0" fmla="*/ 3120743 w 4193762"/>
                  <a:gd name="connsiteY0" fmla="*/ 3502411 h 3945219"/>
                  <a:gd name="connsiteX1" fmla="*/ 3139734 w 4193762"/>
                  <a:gd name="connsiteY1" fmla="*/ 3508664 h 3945219"/>
                  <a:gd name="connsiteX2" fmla="*/ 3694618 w 4193762"/>
                  <a:gd name="connsiteY2" fmla="*/ 3828716 h 3945219"/>
                  <a:gd name="connsiteX3" fmla="*/ 3728524 w 4193762"/>
                  <a:gd name="connsiteY3" fmla="*/ 3910195 h 3945219"/>
                  <a:gd name="connsiteX4" fmla="*/ 3669188 w 4193762"/>
                  <a:gd name="connsiteY4" fmla="*/ 3938876 h 3945219"/>
                  <a:gd name="connsiteX5" fmla="*/ 3114304 w 4193762"/>
                  <a:gd name="connsiteY5" fmla="*/ 3618173 h 3945219"/>
                  <a:gd name="connsiteX6" fmla="*/ 3080398 w 4193762"/>
                  <a:gd name="connsiteY6" fmla="*/ 3536693 h 3945219"/>
                  <a:gd name="connsiteX7" fmla="*/ 3103220 w 4193762"/>
                  <a:gd name="connsiteY7" fmla="*/ 3505568 h 3945219"/>
                  <a:gd name="connsiteX8" fmla="*/ 3120743 w 4193762"/>
                  <a:gd name="connsiteY8" fmla="*/ 3502411 h 3945219"/>
                  <a:gd name="connsiteX9" fmla="*/ 3440038 w 4193762"/>
                  <a:gd name="connsiteY9" fmla="*/ 3424789 h 3945219"/>
                  <a:gd name="connsiteX10" fmla="*/ 3459123 w 4193762"/>
                  <a:gd name="connsiteY10" fmla="*/ 3430991 h 3945219"/>
                  <a:gd name="connsiteX11" fmla="*/ 3736963 w 4193762"/>
                  <a:gd name="connsiteY11" fmla="*/ 3591720 h 3945219"/>
                  <a:gd name="connsiteX12" fmla="*/ 3771693 w 4193762"/>
                  <a:gd name="connsiteY12" fmla="*/ 3674381 h 3945219"/>
                  <a:gd name="connsiteX13" fmla="*/ 3712062 w 4193762"/>
                  <a:gd name="connsiteY13" fmla="*/ 3702590 h 3945219"/>
                  <a:gd name="connsiteX14" fmla="*/ 3434223 w 4193762"/>
                  <a:gd name="connsiteY14" fmla="*/ 3541861 h 3945219"/>
                  <a:gd name="connsiteX15" fmla="*/ 3399493 w 4193762"/>
                  <a:gd name="connsiteY15" fmla="*/ 3459200 h 3945219"/>
                  <a:gd name="connsiteX16" fmla="*/ 3440038 w 4193762"/>
                  <a:gd name="connsiteY16" fmla="*/ 3424789 h 3945219"/>
                  <a:gd name="connsiteX17" fmla="*/ 3175296 w 4193762"/>
                  <a:gd name="connsiteY17" fmla="*/ 3271978 h 3945219"/>
                  <a:gd name="connsiteX18" fmla="*/ 3194603 w 4193762"/>
                  <a:gd name="connsiteY18" fmla="*/ 3278226 h 3945219"/>
                  <a:gd name="connsiteX19" fmla="*/ 3305688 w 4193762"/>
                  <a:gd name="connsiteY19" fmla="*/ 3342051 h 3945219"/>
                  <a:gd name="connsiteX20" fmla="*/ 3339667 w 4193762"/>
                  <a:gd name="connsiteY20" fmla="*/ 3423461 h 3945219"/>
                  <a:gd name="connsiteX21" fmla="*/ 3279551 w 4193762"/>
                  <a:gd name="connsiteY21" fmla="*/ 3452117 h 3945219"/>
                  <a:gd name="connsiteX22" fmla="*/ 3169119 w 4193762"/>
                  <a:gd name="connsiteY22" fmla="*/ 3388292 h 3945219"/>
                  <a:gd name="connsiteX23" fmla="*/ 3135140 w 4193762"/>
                  <a:gd name="connsiteY23" fmla="*/ 3306231 h 3945219"/>
                  <a:gd name="connsiteX24" fmla="*/ 3175296 w 4193762"/>
                  <a:gd name="connsiteY24" fmla="*/ 3271978 h 3945219"/>
                  <a:gd name="connsiteX25" fmla="*/ 3226762 w 4193762"/>
                  <a:gd name="connsiteY25" fmla="*/ 3038730 h 3945219"/>
                  <a:gd name="connsiteX26" fmla="*/ 3245778 w 4193762"/>
                  <a:gd name="connsiteY26" fmla="*/ 3045018 h 3945219"/>
                  <a:gd name="connsiteX27" fmla="*/ 3708942 w 4193762"/>
                  <a:gd name="connsiteY27" fmla="*/ 3312443 h 3945219"/>
                  <a:gd name="connsiteX28" fmla="*/ 3742259 w 4193762"/>
                  <a:gd name="connsiteY28" fmla="*/ 3395030 h 3945219"/>
                  <a:gd name="connsiteX29" fmla="*/ 3682812 w 4193762"/>
                  <a:gd name="connsiteY29" fmla="*/ 3423215 h 3945219"/>
                  <a:gd name="connsiteX30" fmla="*/ 3220954 w 4193762"/>
                  <a:gd name="connsiteY30" fmla="*/ 3155790 h 3945219"/>
                  <a:gd name="connsiteX31" fmla="*/ 3186984 w 4193762"/>
                  <a:gd name="connsiteY31" fmla="*/ 3073203 h 3945219"/>
                  <a:gd name="connsiteX32" fmla="*/ 3226762 w 4193762"/>
                  <a:gd name="connsiteY32" fmla="*/ 3038730 h 3945219"/>
                  <a:gd name="connsiteX33" fmla="*/ 3636353 w 4193762"/>
                  <a:gd name="connsiteY33" fmla="*/ 3012818 h 3945219"/>
                  <a:gd name="connsiteX34" fmla="*/ 3655358 w 4193762"/>
                  <a:gd name="connsiteY34" fmla="*/ 3019096 h 3945219"/>
                  <a:gd name="connsiteX35" fmla="*/ 4117340 w 4193762"/>
                  <a:gd name="connsiteY35" fmla="*/ 3287177 h 3945219"/>
                  <a:gd name="connsiteX36" fmla="*/ 4151271 w 4193762"/>
                  <a:gd name="connsiteY36" fmla="*/ 3369108 h 3945219"/>
                  <a:gd name="connsiteX37" fmla="*/ 4091892 w 4193762"/>
                  <a:gd name="connsiteY37" fmla="*/ 3397948 h 3945219"/>
                  <a:gd name="connsiteX38" fmla="*/ 3629910 w 4193762"/>
                  <a:gd name="connsiteY38" fmla="*/ 3129868 h 3945219"/>
                  <a:gd name="connsiteX39" fmla="*/ 3595979 w 4193762"/>
                  <a:gd name="connsiteY39" fmla="*/ 3047936 h 3945219"/>
                  <a:gd name="connsiteX40" fmla="*/ 3636353 w 4193762"/>
                  <a:gd name="connsiteY40" fmla="*/ 3012818 h 3945219"/>
                  <a:gd name="connsiteX41" fmla="*/ 1936528 w 4193762"/>
                  <a:gd name="connsiteY41" fmla="*/ 2885726 h 3945219"/>
                  <a:gd name="connsiteX42" fmla="*/ 1955601 w 4193762"/>
                  <a:gd name="connsiteY42" fmla="*/ 2891602 h 3945219"/>
                  <a:gd name="connsiteX43" fmla="*/ 2123996 w 4193762"/>
                  <a:gd name="connsiteY43" fmla="*/ 2987898 h 3945219"/>
                  <a:gd name="connsiteX44" fmla="*/ 2158068 w 4193762"/>
                  <a:gd name="connsiteY44" fmla="*/ 3069879 h 3945219"/>
                  <a:gd name="connsiteX45" fmla="*/ 2099097 w 4193762"/>
                  <a:gd name="connsiteY45" fmla="*/ 3097857 h 3945219"/>
                  <a:gd name="connsiteX46" fmla="*/ 1930047 w 4193762"/>
                  <a:gd name="connsiteY46" fmla="*/ 3001561 h 3945219"/>
                  <a:gd name="connsiteX47" fmla="*/ 1896630 w 4193762"/>
                  <a:gd name="connsiteY47" fmla="*/ 2919580 h 3945219"/>
                  <a:gd name="connsiteX48" fmla="*/ 1936528 w 4193762"/>
                  <a:gd name="connsiteY48" fmla="*/ 2885726 h 3945219"/>
                  <a:gd name="connsiteX49" fmla="*/ 3282250 w 4193762"/>
                  <a:gd name="connsiteY49" fmla="*/ 2808329 h 3945219"/>
                  <a:gd name="connsiteX50" fmla="*/ 3301325 w 4193762"/>
                  <a:gd name="connsiteY50" fmla="*/ 2814460 h 3945219"/>
                  <a:gd name="connsiteX51" fmla="*/ 3474878 w 4193762"/>
                  <a:gd name="connsiteY51" fmla="*/ 2913855 h 3945219"/>
                  <a:gd name="connsiteX52" fmla="*/ 3508934 w 4193762"/>
                  <a:gd name="connsiteY52" fmla="*/ 2995059 h 3945219"/>
                  <a:gd name="connsiteX53" fmla="*/ 3449336 w 4193762"/>
                  <a:gd name="connsiteY53" fmla="*/ 3022993 h 3945219"/>
                  <a:gd name="connsiteX54" fmla="*/ 3275783 w 4193762"/>
                  <a:gd name="connsiteY54" fmla="*/ 2923599 h 3945219"/>
                  <a:gd name="connsiteX55" fmla="*/ 3241727 w 4193762"/>
                  <a:gd name="connsiteY55" fmla="*/ 2843044 h 3945219"/>
                  <a:gd name="connsiteX56" fmla="*/ 3282250 w 4193762"/>
                  <a:gd name="connsiteY56" fmla="*/ 2808329 h 3945219"/>
                  <a:gd name="connsiteX57" fmla="*/ 3333034 w 4193762"/>
                  <a:gd name="connsiteY57" fmla="*/ 2577566 h 3945219"/>
                  <a:gd name="connsiteX58" fmla="*/ 3352332 w 4193762"/>
                  <a:gd name="connsiteY58" fmla="*/ 2583449 h 3945219"/>
                  <a:gd name="connsiteX59" fmla="*/ 4157625 w 4193762"/>
                  <a:gd name="connsiteY59" fmla="*/ 3048026 h 3945219"/>
                  <a:gd name="connsiteX60" fmla="*/ 4192240 w 4193762"/>
                  <a:gd name="connsiteY60" fmla="*/ 3129588 h 3945219"/>
                  <a:gd name="connsiteX61" fmla="*/ 4132806 w 4193762"/>
                  <a:gd name="connsiteY61" fmla="*/ 3158298 h 3945219"/>
                  <a:gd name="connsiteX62" fmla="*/ 3326860 w 4193762"/>
                  <a:gd name="connsiteY62" fmla="*/ 2693721 h 3945219"/>
                  <a:gd name="connsiteX63" fmla="*/ 3292898 w 4193762"/>
                  <a:gd name="connsiteY63" fmla="*/ 2612159 h 3945219"/>
                  <a:gd name="connsiteX64" fmla="*/ 3333034 w 4193762"/>
                  <a:gd name="connsiteY64" fmla="*/ 2577566 h 3945219"/>
                  <a:gd name="connsiteX65" fmla="*/ 1245157 w 4193762"/>
                  <a:gd name="connsiteY65" fmla="*/ 2485388 h 3945219"/>
                  <a:gd name="connsiteX66" fmla="*/ 1264205 w 4193762"/>
                  <a:gd name="connsiteY66" fmla="*/ 2491265 h 3945219"/>
                  <a:gd name="connsiteX67" fmla="*/ 1727247 w 4193762"/>
                  <a:gd name="connsiteY67" fmla="*/ 2757886 h 3945219"/>
                  <a:gd name="connsiteX68" fmla="*/ 1761256 w 4193762"/>
                  <a:gd name="connsiteY68" fmla="*/ 2839372 h 3945219"/>
                  <a:gd name="connsiteX69" fmla="*/ 1701741 w 4193762"/>
                  <a:gd name="connsiteY69" fmla="*/ 2868054 h 3945219"/>
                  <a:gd name="connsiteX70" fmla="*/ 1238699 w 4193762"/>
                  <a:gd name="connsiteY70" fmla="*/ 2601434 h 3945219"/>
                  <a:gd name="connsiteX71" fmla="*/ 1204690 w 4193762"/>
                  <a:gd name="connsiteY71" fmla="*/ 2519948 h 3945219"/>
                  <a:gd name="connsiteX72" fmla="*/ 1245157 w 4193762"/>
                  <a:gd name="connsiteY72" fmla="*/ 2485388 h 3945219"/>
                  <a:gd name="connsiteX73" fmla="*/ 3388306 w 4193762"/>
                  <a:gd name="connsiteY73" fmla="*/ 2347157 h 3945219"/>
                  <a:gd name="connsiteX74" fmla="*/ 3407688 w 4193762"/>
                  <a:gd name="connsiteY74" fmla="*/ 2353050 h 3945219"/>
                  <a:gd name="connsiteX75" fmla="*/ 3936510 w 4193762"/>
                  <a:gd name="connsiteY75" fmla="*/ 2658962 h 3945219"/>
                  <a:gd name="connsiteX76" fmla="*/ 3969807 w 4193762"/>
                  <a:gd name="connsiteY76" fmla="*/ 2740669 h 3945219"/>
                  <a:gd name="connsiteX77" fmla="*/ 3910396 w 4193762"/>
                  <a:gd name="connsiteY77" fmla="*/ 2769430 h 3945219"/>
                  <a:gd name="connsiteX78" fmla="*/ 3381573 w 4193762"/>
                  <a:gd name="connsiteY78" fmla="*/ 2463518 h 3945219"/>
                  <a:gd name="connsiteX79" fmla="*/ 3348277 w 4193762"/>
                  <a:gd name="connsiteY79" fmla="*/ 2381811 h 3945219"/>
                  <a:gd name="connsiteX80" fmla="*/ 3388306 w 4193762"/>
                  <a:gd name="connsiteY80" fmla="*/ 2347157 h 3945219"/>
                  <a:gd name="connsiteX81" fmla="*/ 41835 w 4193762"/>
                  <a:gd name="connsiteY81" fmla="*/ 2312964 h 3945219"/>
                  <a:gd name="connsiteX82" fmla="*/ 60865 w 4193762"/>
                  <a:gd name="connsiteY82" fmla="*/ 2319129 h 3945219"/>
                  <a:gd name="connsiteX83" fmla="*/ 534820 w 4193762"/>
                  <a:gd name="connsiteY83" fmla="*/ 2592154 h 3945219"/>
                  <a:gd name="connsiteX84" fmla="*/ 568160 w 4193762"/>
                  <a:gd name="connsiteY84" fmla="*/ 2674454 h 3945219"/>
                  <a:gd name="connsiteX85" fmla="*/ 508671 w 4193762"/>
                  <a:gd name="connsiteY85" fmla="*/ 2703194 h 3945219"/>
                  <a:gd name="connsiteX86" fmla="*/ 35369 w 4193762"/>
                  <a:gd name="connsiteY86" fmla="*/ 2429515 h 3945219"/>
                  <a:gd name="connsiteX87" fmla="*/ 2029 w 4193762"/>
                  <a:gd name="connsiteY87" fmla="*/ 2347868 h 3945219"/>
                  <a:gd name="connsiteX88" fmla="*/ 41835 w 4193762"/>
                  <a:gd name="connsiteY88" fmla="*/ 2312964 h 3945219"/>
                  <a:gd name="connsiteX89" fmla="*/ 326709 w 4193762"/>
                  <a:gd name="connsiteY89" fmla="*/ 2217782 h 3945219"/>
                  <a:gd name="connsiteX90" fmla="*/ 345772 w 4193762"/>
                  <a:gd name="connsiteY90" fmla="*/ 2224025 h 3945219"/>
                  <a:gd name="connsiteX91" fmla="*/ 606323 w 4193762"/>
                  <a:gd name="connsiteY91" fmla="*/ 2374361 h 3945219"/>
                  <a:gd name="connsiteX92" fmla="*/ 640194 w 4193762"/>
                  <a:gd name="connsiteY92" fmla="*/ 2456363 h 3945219"/>
                  <a:gd name="connsiteX93" fmla="*/ 580919 w 4193762"/>
                  <a:gd name="connsiteY93" fmla="*/ 2483697 h 3945219"/>
                  <a:gd name="connsiteX94" fmla="*/ 320369 w 4193762"/>
                  <a:gd name="connsiteY94" fmla="*/ 2334011 h 3945219"/>
                  <a:gd name="connsiteX95" fmla="*/ 286497 w 4193762"/>
                  <a:gd name="connsiteY95" fmla="*/ 2252010 h 3945219"/>
                  <a:gd name="connsiteX96" fmla="*/ 326709 w 4193762"/>
                  <a:gd name="connsiteY96" fmla="*/ 2217782 h 3945219"/>
                  <a:gd name="connsiteX97" fmla="*/ 689561 w 4193762"/>
                  <a:gd name="connsiteY97" fmla="*/ 2165708 h 3945219"/>
                  <a:gd name="connsiteX98" fmla="*/ 708984 w 4193762"/>
                  <a:gd name="connsiteY98" fmla="*/ 2171608 h 3945219"/>
                  <a:gd name="connsiteX99" fmla="*/ 1073402 w 4193762"/>
                  <a:gd name="connsiteY99" fmla="*/ 2382315 h 3945219"/>
                  <a:gd name="connsiteX100" fmla="*/ 1106769 w 4193762"/>
                  <a:gd name="connsiteY100" fmla="*/ 2464766 h 3945219"/>
                  <a:gd name="connsiteX101" fmla="*/ 1047886 w 4193762"/>
                  <a:gd name="connsiteY101" fmla="*/ 2492904 h 3945219"/>
                  <a:gd name="connsiteX102" fmla="*/ 682814 w 4193762"/>
                  <a:gd name="connsiteY102" fmla="*/ 2282197 h 3945219"/>
                  <a:gd name="connsiteX103" fmla="*/ 649447 w 4193762"/>
                  <a:gd name="connsiteY103" fmla="*/ 2200400 h 3945219"/>
                  <a:gd name="connsiteX104" fmla="*/ 689561 w 4193762"/>
                  <a:gd name="connsiteY104" fmla="*/ 2165708 h 3945219"/>
                  <a:gd name="connsiteX105" fmla="*/ 378354 w 4193762"/>
                  <a:gd name="connsiteY105" fmla="*/ 1984185 h 3945219"/>
                  <a:gd name="connsiteX106" fmla="*/ 397593 w 4193762"/>
                  <a:gd name="connsiteY106" fmla="*/ 1990041 h 3945219"/>
                  <a:gd name="connsiteX107" fmla="*/ 534982 w 4193762"/>
                  <a:gd name="connsiteY107" fmla="*/ 2069288 h 3945219"/>
                  <a:gd name="connsiteX108" fmla="*/ 568842 w 4193762"/>
                  <a:gd name="connsiteY108" fmla="*/ 2151133 h 3945219"/>
                  <a:gd name="connsiteX109" fmla="*/ 509588 w 4193762"/>
                  <a:gd name="connsiteY109" fmla="*/ 2179714 h 3945219"/>
                  <a:gd name="connsiteX110" fmla="*/ 371547 w 4193762"/>
                  <a:gd name="connsiteY110" fmla="*/ 2100467 h 3945219"/>
                  <a:gd name="connsiteX111" fmla="*/ 338339 w 4193762"/>
                  <a:gd name="connsiteY111" fmla="*/ 2018622 h 3945219"/>
                  <a:gd name="connsiteX112" fmla="*/ 378354 w 4193762"/>
                  <a:gd name="connsiteY112" fmla="*/ 1984185 h 3945219"/>
                  <a:gd name="connsiteX113" fmla="*/ 1207337 w 4193762"/>
                  <a:gd name="connsiteY113" fmla="*/ 1941330 h 3945219"/>
                  <a:gd name="connsiteX114" fmla="*/ 1226620 w 4193762"/>
                  <a:gd name="connsiteY114" fmla="*/ 1947614 h 3945219"/>
                  <a:gd name="connsiteX115" fmla="*/ 1635165 w 4193762"/>
                  <a:gd name="connsiteY115" fmla="*/ 2184094 h 3945219"/>
                  <a:gd name="connsiteX116" fmla="*/ 1669101 w 4193762"/>
                  <a:gd name="connsiteY116" fmla="*/ 2265977 h 3945219"/>
                  <a:gd name="connsiteX117" fmla="*/ 1609059 w 4193762"/>
                  <a:gd name="connsiteY117" fmla="*/ 2294800 h 3945219"/>
                  <a:gd name="connsiteX118" fmla="*/ 1201168 w 4193762"/>
                  <a:gd name="connsiteY118" fmla="*/ 2058321 h 3945219"/>
                  <a:gd name="connsiteX119" fmla="*/ 1167231 w 4193762"/>
                  <a:gd name="connsiteY119" fmla="*/ 1975782 h 3945219"/>
                  <a:gd name="connsiteX120" fmla="*/ 1207337 w 4193762"/>
                  <a:gd name="connsiteY120" fmla="*/ 1941330 h 3945219"/>
                  <a:gd name="connsiteX121" fmla="*/ 432770 w 4193762"/>
                  <a:gd name="connsiteY121" fmla="*/ 1754167 h 3945219"/>
                  <a:gd name="connsiteX122" fmla="*/ 451761 w 4193762"/>
                  <a:gd name="connsiteY122" fmla="*/ 1760319 h 3945219"/>
                  <a:gd name="connsiteX123" fmla="*/ 1006645 w 4193762"/>
                  <a:gd name="connsiteY123" fmla="*/ 2081022 h 3945219"/>
                  <a:gd name="connsiteX124" fmla="*/ 1040551 w 4193762"/>
                  <a:gd name="connsiteY124" fmla="*/ 2162502 h 3945219"/>
                  <a:gd name="connsiteX125" fmla="*/ 981215 w 4193762"/>
                  <a:gd name="connsiteY125" fmla="*/ 2191183 h 3945219"/>
                  <a:gd name="connsiteX126" fmla="*/ 426331 w 4193762"/>
                  <a:gd name="connsiteY126" fmla="*/ 1870479 h 3945219"/>
                  <a:gd name="connsiteX127" fmla="*/ 392425 w 4193762"/>
                  <a:gd name="connsiteY127" fmla="*/ 1789000 h 3945219"/>
                  <a:gd name="connsiteX128" fmla="*/ 432770 w 4193762"/>
                  <a:gd name="connsiteY128" fmla="*/ 1754167 h 3945219"/>
                  <a:gd name="connsiteX129" fmla="*/ 752725 w 4193762"/>
                  <a:gd name="connsiteY129" fmla="*/ 1676079 h 3945219"/>
                  <a:gd name="connsiteX130" fmla="*/ 771800 w 4193762"/>
                  <a:gd name="connsiteY130" fmla="*/ 1681993 h 3945219"/>
                  <a:gd name="connsiteX131" fmla="*/ 1050295 w 4193762"/>
                  <a:gd name="connsiteY131" fmla="*/ 1842721 h 3945219"/>
                  <a:gd name="connsiteX132" fmla="*/ 1084370 w 4193762"/>
                  <a:gd name="connsiteY132" fmla="*/ 1925382 h 3945219"/>
                  <a:gd name="connsiteX133" fmla="*/ 1024739 w 4193762"/>
                  <a:gd name="connsiteY133" fmla="*/ 1954247 h 3945219"/>
                  <a:gd name="connsiteX134" fmla="*/ 746244 w 4193762"/>
                  <a:gd name="connsiteY134" fmla="*/ 1793519 h 3945219"/>
                  <a:gd name="connsiteX135" fmla="*/ 712825 w 4193762"/>
                  <a:gd name="connsiteY135" fmla="*/ 1710859 h 3945219"/>
                  <a:gd name="connsiteX136" fmla="*/ 752725 w 4193762"/>
                  <a:gd name="connsiteY136" fmla="*/ 1676079 h 3945219"/>
                  <a:gd name="connsiteX137" fmla="*/ 1591423 w 4193762"/>
                  <a:gd name="connsiteY137" fmla="*/ 1636133 h 3945219"/>
                  <a:gd name="connsiteX138" fmla="*/ 1610462 w 4193762"/>
                  <a:gd name="connsiteY138" fmla="*/ 1642341 h 3945219"/>
                  <a:gd name="connsiteX139" fmla="*/ 1778459 w 4193762"/>
                  <a:gd name="connsiteY139" fmla="*/ 1739543 h 3945219"/>
                  <a:gd name="connsiteX140" fmla="*/ 1812451 w 4193762"/>
                  <a:gd name="connsiteY140" fmla="*/ 1822296 h 3945219"/>
                  <a:gd name="connsiteX141" fmla="*/ 1752965 w 4193762"/>
                  <a:gd name="connsiteY141" fmla="*/ 1851194 h 3945219"/>
                  <a:gd name="connsiteX142" fmla="*/ 1584968 w 4193762"/>
                  <a:gd name="connsiteY142" fmla="*/ 1753335 h 3945219"/>
                  <a:gd name="connsiteX143" fmla="*/ 1550977 w 4193762"/>
                  <a:gd name="connsiteY143" fmla="*/ 1670583 h 3945219"/>
                  <a:gd name="connsiteX144" fmla="*/ 1591423 w 4193762"/>
                  <a:gd name="connsiteY144" fmla="*/ 1636133 h 3945219"/>
                  <a:gd name="connsiteX145" fmla="*/ 485093 w 4193762"/>
                  <a:gd name="connsiteY145" fmla="*/ 1523377 h 3945219"/>
                  <a:gd name="connsiteX146" fmla="*/ 504400 w 4193762"/>
                  <a:gd name="connsiteY146" fmla="*/ 1529278 h 3945219"/>
                  <a:gd name="connsiteX147" fmla="*/ 615485 w 4193762"/>
                  <a:gd name="connsiteY147" fmla="*/ 1593960 h 3945219"/>
                  <a:gd name="connsiteX148" fmla="*/ 649464 w 4193762"/>
                  <a:gd name="connsiteY148" fmla="*/ 1675631 h 3945219"/>
                  <a:gd name="connsiteX149" fmla="*/ 590001 w 4193762"/>
                  <a:gd name="connsiteY149" fmla="*/ 1703725 h 3945219"/>
                  <a:gd name="connsiteX150" fmla="*/ 478916 w 4193762"/>
                  <a:gd name="connsiteY150" fmla="*/ 1639696 h 3945219"/>
                  <a:gd name="connsiteX151" fmla="*/ 444937 w 4193762"/>
                  <a:gd name="connsiteY151" fmla="*/ 1557372 h 3945219"/>
                  <a:gd name="connsiteX152" fmla="*/ 485093 w 4193762"/>
                  <a:gd name="connsiteY152" fmla="*/ 1523377 h 3945219"/>
                  <a:gd name="connsiteX153" fmla="*/ 539530 w 4193762"/>
                  <a:gd name="connsiteY153" fmla="*/ 1290100 h 3945219"/>
                  <a:gd name="connsiteX154" fmla="*/ 558455 w 4193762"/>
                  <a:gd name="connsiteY154" fmla="*/ 1296020 h 3945219"/>
                  <a:gd name="connsiteX155" fmla="*/ 1021619 w 4193762"/>
                  <a:gd name="connsiteY155" fmla="*/ 1564100 h 3945219"/>
                  <a:gd name="connsiteX156" fmla="*/ 1054936 w 4193762"/>
                  <a:gd name="connsiteY156" fmla="*/ 1646032 h 3945219"/>
                  <a:gd name="connsiteX157" fmla="*/ 995489 w 4193762"/>
                  <a:gd name="connsiteY157" fmla="*/ 1674872 h 3945219"/>
                  <a:gd name="connsiteX158" fmla="*/ 533631 w 4193762"/>
                  <a:gd name="connsiteY158" fmla="*/ 1406791 h 3945219"/>
                  <a:gd name="connsiteX159" fmla="*/ 499661 w 4193762"/>
                  <a:gd name="connsiteY159" fmla="*/ 1324204 h 3945219"/>
                  <a:gd name="connsiteX160" fmla="*/ 539530 w 4193762"/>
                  <a:gd name="connsiteY160" fmla="*/ 1290100 h 3945219"/>
                  <a:gd name="connsiteX161" fmla="*/ 948534 w 4193762"/>
                  <a:gd name="connsiteY161" fmla="*/ 1264280 h 3945219"/>
                  <a:gd name="connsiteX162" fmla="*/ 967458 w 4193762"/>
                  <a:gd name="connsiteY162" fmla="*/ 1270097 h 3945219"/>
                  <a:gd name="connsiteX163" fmla="*/ 1430622 w 4193762"/>
                  <a:gd name="connsiteY163" fmla="*/ 1538177 h 3945219"/>
                  <a:gd name="connsiteX164" fmla="*/ 1463939 w 4193762"/>
                  <a:gd name="connsiteY164" fmla="*/ 1620764 h 3945219"/>
                  <a:gd name="connsiteX165" fmla="*/ 1404492 w 4193762"/>
                  <a:gd name="connsiteY165" fmla="*/ 1648949 h 3945219"/>
                  <a:gd name="connsiteX166" fmla="*/ 942634 w 4193762"/>
                  <a:gd name="connsiteY166" fmla="*/ 1381524 h 3945219"/>
                  <a:gd name="connsiteX167" fmla="*/ 908664 w 4193762"/>
                  <a:gd name="connsiteY167" fmla="*/ 1298937 h 3945219"/>
                  <a:gd name="connsiteX168" fmla="*/ 948534 w 4193762"/>
                  <a:gd name="connsiteY168" fmla="*/ 1264280 h 3945219"/>
                  <a:gd name="connsiteX169" fmla="*/ 2423165 w 4193762"/>
                  <a:gd name="connsiteY169" fmla="*/ 1068560 h 3945219"/>
                  <a:gd name="connsiteX170" fmla="*/ 2442199 w 4193762"/>
                  <a:gd name="connsiteY170" fmla="*/ 1074819 h 3945219"/>
                  <a:gd name="connsiteX171" fmla="*/ 3437524 w 4193762"/>
                  <a:gd name="connsiteY171" fmla="*/ 1648228 h 3945219"/>
                  <a:gd name="connsiteX172" fmla="*/ 3471508 w 4193762"/>
                  <a:gd name="connsiteY172" fmla="*/ 1730423 h 3945219"/>
                  <a:gd name="connsiteX173" fmla="*/ 3412690 w 4193762"/>
                  <a:gd name="connsiteY173" fmla="*/ 1758474 h 3945219"/>
                  <a:gd name="connsiteX174" fmla="*/ 2416712 w 4193762"/>
                  <a:gd name="connsiteY174" fmla="*/ 1185065 h 3945219"/>
                  <a:gd name="connsiteX175" fmla="*/ 2382728 w 4193762"/>
                  <a:gd name="connsiteY175" fmla="*/ 1102869 h 3945219"/>
                  <a:gd name="connsiteX176" fmla="*/ 2423165 w 4193762"/>
                  <a:gd name="connsiteY176" fmla="*/ 1068560 h 3945219"/>
                  <a:gd name="connsiteX177" fmla="*/ 591789 w 4193762"/>
                  <a:gd name="connsiteY177" fmla="*/ 1060057 h 3945219"/>
                  <a:gd name="connsiteX178" fmla="*/ 611277 w 4193762"/>
                  <a:gd name="connsiteY178" fmla="*/ 1066255 h 3945219"/>
                  <a:gd name="connsiteX179" fmla="*/ 784578 w 4193762"/>
                  <a:gd name="connsiteY179" fmla="*/ 1166574 h 3945219"/>
                  <a:gd name="connsiteX180" fmla="*/ 818713 w 4193762"/>
                  <a:gd name="connsiteY180" fmla="*/ 1249189 h 3945219"/>
                  <a:gd name="connsiteX181" fmla="*/ 758976 w 4193762"/>
                  <a:gd name="connsiteY181" fmla="*/ 1277383 h 3945219"/>
                  <a:gd name="connsiteX182" fmla="*/ 585019 w 4193762"/>
                  <a:gd name="connsiteY182" fmla="*/ 1177065 h 3945219"/>
                  <a:gd name="connsiteX183" fmla="*/ 551541 w 4193762"/>
                  <a:gd name="connsiteY183" fmla="*/ 1094449 h 3945219"/>
                  <a:gd name="connsiteX184" fmla="*/ 591789 w 4193762"/>
                  <a:gd name="connsiteY184" fmla="*/ 1060057 h 3945219"/>
                  <a:gd name="connsiteX185" fmla="*/ 645990 w 4193762"/>
                  <a:gd name="connsiteY185" fmla="*/ 829581 h 3945219"/>
                  <a:gd name="connsiteX186" fmla="*/ 665012 w 4193762"/>
                  <a:gd name="connsiteY186" fmla="*/ 835743 h 3945219"/>
                  <a:gd name="connsiteX187" fmla="*/ 1470956 w 4193762"/>
                  <a:gd name="connsiteY187" fmla="*/ 1300471 h 3945219"/>
                  <a:gd name="connsiteX188" fmla="*/ 1504918 w 4193762"/>
                  <a:gd name="connsiteY188" fmla="*/ 1381946 h 3945219"/>
                  <a:gd name="connsiteX189" fmla="*/ 1445484 w 4193762"/>
                  <a:gd name="connsiteY189" fmla="*/ 1409973 h 3945219"/>
                  <a:gd name="connsiteX190" fmla="*/ 639540 w 4193762"/>
                  <a:gd name="connsiteY190" fmla="*/ 945896 h 3945219"/>
                  <a:gd name="connsiteX191" fmla="*/ 605578 w 4193762"/>
                  <a:gd name="connsiteY191" fmla="*/ 863770 h 3945219"/>
                  <a:gd name="connsiteX192" fmla="*/ 645990 w 4193762"/>
                  <a:gd name="connsiteY192" fmla="*/ 829581 h 3945219"/>
                  <a:gd name="connsiteX193" fmla="*/ 1763797 w 4193762"/>
                  <a:gd name="connsiteY193" fmla="*/ 688111 h 3945219"/>
                  <a:gd name="connsiteX194" fmla="*/ 1783172 w 4193762"/>
                  <a:gd name="connsiteY194" fmla="*/ 694027 h 3945219"/>
                  <a:gd name="connsiteX195" fmla="*/ 2191062 w 4193762"/>
                  <a:gd name="connsiteY195" fmla="*/ 930508 h 3945219"/>
                  <a:gd name="connsiteX196" fmla="*/ 2224998 w 4193762"/>
                  <a:gd name="connsiteY196" fmla="*/ 1013047 h 3945219"/>
                  <a:gd name="connsiteX197" fmla="*/ 2165609 w 4193762"/>
                  <a:gd name="connsiteY197" fmla="*/ 1041215 h 3945219"/>
                  <a:gd name="connsiteX198" fmla="*/ 1757067 w 4193762"/>
                  <a:gd name="connsiteY198" fmla="*/ 804734 h 3945219"/>
                  <a:gd name="connsiteX199" fmla="*/ 1723783 w 4193762"/>
                  <a:gd name="connsiteY199" fmla="*/ 722195 h 3945219"/>
                  <a:gd name="connsiteX200" fmla="*/ 1746135 w 4193762"/>
                  <a:gd name="connsiteY200" fmla="*/ 691407 h 3945219"/>
                  <a:gd name="connsiteX201" fmla="*/ 1763797 w 4193762"/>
                  <a:gd name="connsiteY201" fmla="*/ 688111 h 3945219"/>
                  <a:gd name="connsiteX202" fmla="*/ 698196 w 4193762"/>
                  <a:gd name="connsiteY202" fmla="*/ 596209 h 3945219"/>
                  <a:gd name="connsiteX203" fmla="*/ 717486 w 4193762"/>
                  <a:gd name="connsiteY203" fmla="*/ 602480 h 3945219"/>
                  <a:gd name="connsiteX204" fmla="*/ 1246308 w 4193762"/>
                  <a:gd name="connsiteY204" fmla="*/ 907738 h 3945219"/>
                  <a:gd name="connsiteX205" fmla="*/ 1279605 w 4193762"/>
                  <a:gd name="connsiteY205" fmla="*/ 990099 h 3945219"/>
                  <a:gd name="connsiteX206" fmla="*/ 1220194 w 4193762"/>
                  <a:gd name="connsiteY206" fmla="*/ 1018860 h 3945219"/>
                  <a:gd name="connsiteX207" fmla="*/ 691371 w 4193762"/>
                  <a:gd name="connsiteY207" fmla="*/ 712948 h 3945219"/>
                  <a:gd name="connsiteX208" fmla="*/ 658075 w 4193762"/>
                  <a:gd name="connsiteY208" fmla="*/ 630587 h 3945219"/>
                  <a:gd name="connsiteX209" fmla="*/ 698196 w 4193762"/>
                  <a:gd name="connsiteY209" fmla="*/ 596209 h 3945219"/>
                  <a:gd name="connsiteX210" fmla="*/ 1236606 w 4193762"/>
                  <a:gd name="connsiteY210" fmla="*/ 383190 h 3945219"/>
                  <a:gd name="connsiteX211" fmla="*/ 1255691 w 4193762"/>
                  <a:gd name="connsiteY211" fmla="*/ 389392 h 3945219"/>
                  <a:gd name="connsiteX212" fmla="*/ 1533531 w 4193762"/>
                  <a:gd name="connsiteY212" fmla="*/ 550121 h 3945219"/>
                  <a:gd name="connsiteX213" fmla="*/ 1567606 w 4193762"/>
                  <a:gd name="connsiteY213" fmla="*/ 632781 h 3945219"/>
                  <a:gd name="connsiteX214" fmla="*/ 1508630 w 4193762"/>
                  <a:gd name="connsiteY214" fmla="*/ 660991 h 3945219"/>
                  <a:gd name="connsiteX215" fmla="*/ 1230135 w 4193762"/>
                  <a:gd name="connsiteY215" fmla="*/ 500262 h 3945219"/>
                  <a:gd name="connsiteX216" fmla="*/ 1196061 w 4193762"/>
                  <a:gd name="connsiteY216" fmla="*/ 417601 h 3945219"/>
                  <a:gd name="connsiteX217" fmla="*/ 1236606 w 4193762"/>
                  <a:gd name="connsiteY217" fmla="*/ 383190 h 3945219"/>
                  <a:gd name="connsiteX218" fmla="*/ 522662 w 4193762"/>
                  <a:gd name="connsiteY218" fmla="*/ 232963 h 3945219"/>
                  <a:gd name="connsiteX219" fmla="*/ 542150 w 4193762"/>
                  <a:gd name="connsiteY219" fmla="*/ 238820 h 3945219"/>
                  <a:gd name="connsiteX220" fmla="*/ 716107 w 4193762"/>
                  <a:gd name="connsiteY220" fmla="*/ 338864 h 3945219"/>
                  <a:gd name="connsiteX221" fmla="*/ 750242 w 4193762"/>
                  <a:gd name="connsiteY221" fmla="*/ 420718 h 3945219"/>
                  <a:gd name="connsiteX222" fmla="*/ 689849 w 4193762"/>
                  <a:gd name="connsiteY222" fmla="*/ 448002 h 3945219"/>
                  <a:gd name="connsiteX223" fmla="*/ 515892 w 4193762"/>
                  <a:gd name="connsiteY223" fmla="*/ 349258 h 3945219"/>
                  <a:gd name="connsiteX224" fmla="*/ 482414 w 4193762"/>
                  <a:gd name="connsiteY224" fmla="*/ 267404 h 3945219"/>
                  <a:gd name="connsiteX225" fmla="*/ 522662 w 4193762"/>
                  <a:gd name="connsiteY225" fmla="*/ 232963 h 3945219"/>
                  <a:gd name="connsiteX226" fmla="*/ 573947 w 4193762"/>
                  <a:gd name="connsiteY226" fmla="*/ 78 h 3945219"/>
                  <a:gd name="connsiteX227" fmla="*/ 592954 w 4193762"/>
                  <a:gd name="connsiteY227" fmla="*/ 6238 h 3945219"/>
                  <a:gd name="connsiteX228" fmla="*/ 1001499 w 4193762"/>
                  <a:gd name="connsiteY228" fmla="*/ 242552 h 3945219"/>
                  <a:gd name="connsiteX229" fmla="*/ 1035435 w 4193762"/>
                  <a:gd name="connsiteY229" fmla="*/ 324152 h 3945219"/>
                  <a:gd name="connsiteX230" fmla="*/ 976046 w 4193762"/>
                  <a:gd name="connsiteY230" fmla="*/ 352876 h 3945219"/>
                  <a:gd name="connsiteX231" fmla="*/ 567502 w 4193762"/>
                  <a:gd name="connsiteY231" fmla="*/ 116562 h 3945219"/>
                  <a:gd name="connsiteX232" fmla="*/ 533565 w 4193762"/>
                  <a:gd name="connsiteY232" fmla="*/ 34962 h 3945219"/>
                  <a:gd name="connsiteX233" fmla="*/ 573947 w 4193762"/>
                  <a:gd name="connsiteY233" fmla="*/ 78 h 394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4193762" h="3945219">
                    <a:moveTo>
                      <a:pt x="3120743" y="3502411"/>
                    </a:moveTo>
                    <a:cubicBezTo>
                      <a:pt x="3126938" y="3502879"/>
                      <a:pt x="3133377" y="3504916"/>
                      <a:pt x="3139734" y="3508664"/>
                    </a:cubicBezTo>
                    <a:lnTo>
                      <a:pt x="3694618" y="3828716"/>
                    </a:lnTo>
                    <a:cubicBezTo>
                      <a:pt x="3720047" y="3843708"/>
                      <a:pt x="3735044" y="3880211"/>
                      <a:pt x="3728524" y="3910195"/>
                    </a:cubicBezTo>
                    <a:cubicBezTo>
                      <a:pt x="3721351" y="3941484"/>
                      <a:pt x="3694618" y="3953868"/>
                      <a:pt x="3669188" y="3938876"/>
                    </a:cubicBezTo>
                    <a:lnTo>
                      <a:pt x="3114304" y="3618173"/>
                    </a:lnTo>
                    <a:cubicBezTo>
                      <a:pt x="3088223" y="3603833"/>
                      <a:pt x="3073226" y="3567330"/>
                      <a:pt x="3080398" y="3536693"/>
                    </a:cubicBezTo>
                    <a:cubicBezTo>
                      <a:pt x="3083985" y="3521375"/>
                      <a:pt x="3092461" y="3510620"/>
                      <a:pt x="3103220" y="3505568"/>
                    </a:cubicBezTo>
                    <a:cubicBezTo>
                      <a:pt x="3108599" y="3503042"/>
                      <a:pt x="3114549" y="3501942"/>
                      <a:pt x="3120743" y="3502411"/>
                    </a:cubicBezTo>
                    <a:close/>
                    <a:moveTo>
                      <a:pt x="3440038" y="3424789"/>
                    </a:moveTo>
                    <a:cubicBezTo>
                      <a:pt x="3446263" y="3425209"/>
                      <a:pt x="3452734" y="3427219"/>
                      <a:pt x="3459123" y="3430991"/>
                    </a:cubicBezTo>
                    <a:lnTo>
                      <a:pt x="3736963" y="3591720"/>
                    </a:lnTo>
                    <a:cubicBezTo>
                      <a:pt x="3763174" y="3606153"/>
                      <a:pt x="3778246" y="3643547"/>
                      <a:pt x="3771693" y="3674381"/>
                    </a:cubicBezTo>
                    <a:cubicBezTo>
                      <a:pt x="3763830" y="3704558"/>
                      <a:pt x="3737618" y="3717679"/>
                      <a:pt x="3712062" y="3702590"/>
                    </a:cubicBezTo>
                    <a:lnTo>
                      <a:pt x="3434223" y="3541861"/>
                    </a:lnTo>
                    <a:cubicBezTo>
                      <a:pt x="3408011" y="3526772"/>
                      <a:pt x="3392940" y="3490034"/>
                      <a:pt x="3399493" y="3459200"/>
                    </a:cubicBezTo>
                    <a:cubicBezTo>
                      <a:pt x="3404899" y="3436567"/>
                      <a:pt x="3421363" y="3423528"/>
                      <a:pt x="3440038" y="3424789"/>
                    </a:cubicBezTo>
                    <a:close/>
                    <a:moveTo>
                      <a:pt x="3175296" y="3271978"/>
                    </a:moveTo>
                    <a:cubicBezTo>
                      <a:pt x="3181534" y="3272446"/>
                      <a:pt x="3188069" y="3274481"/>
                      <a:pt x="3194603" y="3278226"/>
                    </a:cubicBezTo>
                    <a:lnTo>
                      <a:pt x="3305688" y="3342051"/>
                    </a:lnTo>
                    <a:cubicBezTo>
                      <a:pt x="3331172" y="3357031"/>
                      <a:pt x="3346202" y="3393502"/>
                      <a:pt x="3339667" y="3423461"/>
                    </a:cubicBezTo>
                    <a:cubicBezTo>
                      <a:pt x="3331826" y="3454071"/>
                      <a:pt x="3305688" y="3467096"/>
                      <a:pt x="3279551" y="3452117"/>
                    </a:cubicBezTo>
                    <a:lnTo>
                      <a:pt x="3169119" y="3388292"/>
                    </a:lnTo>
                    <a:cubicBezTo>
                      <a:pt x="3143635" y="3373313"/>
                      <a:pt x="3127952" y="3336190"/>
                      <a:pt x="3135140" y="3306231"/>
                    </a:cubicBezTo>
                    <a:cubicBezTo>
                      <a:pt x="3140531" y="3283274"/>
                      <a:pt x="3156581" y="3270574"/>
                      <a:pt x="3175296" y="3271978"/>
                    </a:cubicBezTo>
                    <a:close/>
                    <a:moveTo>
                      <a:pt x="3226762" y="3038730"/>
                    </a:moveTo>
                    <a:cubicBezTo>
                      <a:pt x="3232957" y="3039201"/>
                      <a:pt x="3239409" y="3041249"/>
                      <a:pt x="3245778" y="3045018"/>
                    </a:cubicBezTo>
                    <a:lnTo>
                      <a:pt x="3708942" y="3312443"/>
                    </a:lnTo>
                    <a:cubicBezTo>
                      <a:pt x="3734420" y="3327519"/>
                      <a:pt x="3749445" y="3364224"/>
                      <a:pt x="3742259" y="3395030"/>
                    </a:cubicBezTo>
                    <a:cubicBezTo>
                      <a:pt x="3735073" y="3425181"/>
                      <a:pt x="3708942" y="3438290"/>
                      <a:pt x="3682812" y="3423215"/>
                    </a:cubicBezTo>
                    <a:lnTo>
                      <a:pt x="3220954" y="3155790"/>
                    </a:lnTo>
                    <a:cubicBezTo>
                      <a:pt x="3194823" y="3140714"/>
                      <a:pt x="3179798" y="3103354"/>
                      <a:pt x="3186984" y="3073203"/>
                    </a:cubicBezTo>
                    <a:cubicBezTo>
                      <a:pt x="3191884" y="3050098"/>
                      <a:pt x="3208174" y="3037317"/>
                      <a:pt x="3226762" y="3038730"/>
                    </a:cubicBezTo>
                    <a:close/>
                    <a:moveTo>
                      <a:pt x="3636353" y="3012818"/>
                    </a:moveTo>
                    <a:cubicBezTo>
                      <a:pt x="3642552" y="3013279"/>
                      <a:pt x="3648996" y="3015327"/>
                      <a:pt x="3655358" y="3019096"/>
                    </a:cubicBezTo>
                    <a:lnTo>
                      <a:pt x="4117340" y="3287177"/>
                    </a:lnTo>
                    <a:cubicBezTo>
                      <a:pt x="4142788" y="3302252"/>
                      <a:pt x="4158449" y="3338958"/>
                      <a:pt x="4151271" y="3369108"/>
                    </a:cubicBezTo>
                    <a:cubicBezTo>
                      <a:pt x="4144093" y="3399915"/>
                      <a:pt x="4117340" y="3412368"/>
                      <a:pt x="4091892" y="3397948"/>
                    </a:cubicBezTo>
                    <a:lnTo>
                      <a:pt x="3629910" y="3129868"/>
                    </a:lnTo>
                    <a:cubicBezTo>
                      <a:pt x="3604461" y="3114792"/>
                      <a:pt x="3588801" y="3078087"/>
                      <a:pt x="3595979" y="3047936"/>
                    </a:cubicBezTo>
                    <a:cubicBezTo>
                      <a:pt x="3601362" y="3024340"/>
                      <a:pt x="3617757" y="3011436"/>
                      <a:pt x="3636353" y="3012818"/>
                    </a:cubicBezTo>
                    <a:close/>
                    <a:moveTo>
                      <a:pt x="1936528" y="2885726"/>
                    </a:moveTo>
                    <a:cubicBezTo>
                      <a:pt x="1942742" y="2886112"/>
                      <a:pt x="1949213" y="2888023"/>
                      <a:pt x="1955601" y="2891602"/>
                    </a:cubicBezTo>
                    <a:lnTo>
                      <a:pt x="2123996" y="2987898"/>
                    </a:lnTo>
                    <a:cubicBezTo>
                      <a:pt x="2150205" y="3002863"/>
                      <a:pt x="2165276" y="3039950"/>
                      <a:pt x="2158068" y="3069879"/>
                    </a:cubicBezTo>
                    <a:cubicBezTo>
                      <a:pt x="2151516" y="3100460"/>
                      <a:pt x="2124651" y="3112822"/>
                      <a:pt x="2099097" y="3097857"/>
                    </a:cubicBezTo>
                    <a:lnTo>
                      <a:pt x="1930047" y="3001561"/>
                    </a:lnTo>
                    <a:cubicBezTo>
                      <a:pt x="1904492" y="2986597"/>
                      <a:pt x="1889422" y="2950160"/>
                      <a:pt x="1896630" y="2919580"/>
                    </a:cubicBezTo>
                    <a:cubicBezTo>
                      <a:pt x="1901544" y="2897133"/>
                      <a:pt x="1917884" y="2884567"/>
                      <a:pt x="1936528" y="2885726"/>
                    </a:cubicBezTo>
                    <a:close/>
                    <a:moveTo>
                      <a:pt x="3282250" y="2808329"/>
                    </a:moveTo>
                    <a:cubicBezTo>
                      <a:pt x="3288472" y="2808735"/>
                      <a:pt x="3294940" y="2810725"/>
                      <a:pt x="3301325" y="2814460"/>
                    </a:cubicBezTo>
                    <a:lnTo>
                      <a:pt x="3474878" y="2913855"/>
                    </a:lnTo>
                    <a:cubicBezTo>
                      <a:pt x="3501075" y="2928147"/>
                      <a:pt x="3516138" y="2964526"/>
                      <a:pt x="3508934" y="2995059"/>
                    </a:cubicBezTo>
                    <a:cubicBezTo>
                      <a:pt x="3501730" y="3025592"/>
                      <a:pt x="3474878" y="3037935"/>
                      <a:pt x="3449336" y="3022993"/>
                    </a:cubicBezTo>
                    <a:lnTo>
                      <a:pt x="3275783" y="2923599"/>
                    </a:lnTo>
                    <a:cubicBezTo>
                      <a:pt x="3250241" y="2909307"/>
                      <a:pt x="3234523" y="2872928"/>
                      <a:pt x="3241727" y="2843044"/>
                    </a:cubicBezTo>
                    <a:cubicBezTo>
                      <a:pt x="3247130" y="2820144"/>
                      <a:pt x="3263585" y="2807111"/>
                      <a:pt x="3282250" y="2808329"/>
                    </a:cubicBezTo>
                    <a:close/>
                    <a:moveTo>
                      <a:pt x="3333034" y="2577566"/>
                    </a:moveTo>
                    <a:cubicBezTo>
                      <a:pt x="3339269" y="2577943"/>
                      <a:pt x="3345801" y="2579860"/>
                      <a:pt x="3352332" y="2583449"/>
                    </a:cubicBezTo>
                    <a:lnTo>
                      <a:pt x="4157625" y="3048026"/>
                    </a:lnTo>
                    <a:cubicBezTo>
                      <a:pt x="4183749" y="3062381"/>
                      <a:pt x="4198771" y="3099573"/>
                      <a:pt x="4192240" y="3129588"/>
                    </a:cubicBezTo>
                    <a:cubicBezTo>
                      <a:pt x="4185055" y="3160255"/>
                      <a:pt x="4158278" y="3173305"/>
                      <a:pt x="4132806" y="3158298"/>
                    </a:cubicBezTo>
                    <a:lnTo>
                      <a:pt x="3326860" y="2693721"/>
                    </a:lnTo>
                    <a:cubicBezTo>
                      <a:pt x="3300736" y="2678713"/>
                      <a:pt x="3286367" y="2642173"/>
                      <a:pt x="3292898" y="2612159"/>
                    </a:cubicBezTo>
                    <a:cubicBezTo>
                      <a:pt x="3298286" y="2589158"/>
                      <a:pt x="3314328" y="2576434"/>
                      <a:pt x="3333034" y="2577566"/>
                    </a:cubicBezTo>
                    <a:close/>
                    <a:moveTo>
                      <a:pt x="1245157" y="2485388"/>
                    </a:moveTo>
                    <a:cubicBezTo>
                      <a:pt x="1251370" y="2485765"/>
                      <a:pt x="1257829" y="2487680"/>
                      <a:pt x="1264205" y="2491265"/>
                    </a:cubicBezTo>
                    <a:lnTo>
                      <a:pt x="1727247" y="2757886"/>
                    </a:lnTo>
                    <a:cubicBezTo>
                      <a:pt x="1752754" y="2772879"/>
                      <a:pt x="1767796" y="2809385"/>
                      <a:pt x="1761256" y="2839372"/>
                    </a:cubicBezTo>
                    <a:cubicBezTo>
                      <a:pt x="1754062" y="2870662"/>
                      <a:pt x="1727901" y="2882396"/>
                      <a:pt x="1701741" y="2868054"/>
                    </a:cubicBezTo>
                    <a:lnTo>
                      <a:pt x="1238699" y="2601434"/>
                    </a:lnTo>
                    <a:cubicBezTo>
                      <a:pt x="1213192" y="2586440"/>
                      <a:pt x="1198150" y="2549935"/>
                      <a:pt x="1204690" y="2519948"/>
                    </a:cubicBezTo>
                    <a:cubicBezTo>
                      <a:pt x="1210086" y="2496969"/>
                      <a:pt x="1226518" y="2484258"/>
                      <a:pt x="1245157" y="2485388"/>
                    </a:cubicBezTo>
                    <a:close/>
                    <a:moveTo>
                      <a:pt x="3388306" y="2347157"/>
                    </a:moveTo>
                    <a:cubicBezTo>
                      <a:pt x="3394590" y="2347535"/>
                      <a:pt x="3401159" y="2349455"/>
                      <a:pt x="3407688" y="2353050"/>
                    </a:cubicBezTo>
                    <a:lnTo>
                      <a:pt x="3936510" y="2658962"/>
                    </a:lnTo>
                    <a:cubicBezTo>
                      <a:pt x="3961972" y="2673342"/>
                      <a:pt x="3976988" y="2710601"/>
                      <a:pt x="3969807" y="2740669"/>
                    </a:cubicBezTo>
                    <a:cubicBezTo>
                      <a:pt x="3962625" y="2771391"/>
                      <a:pt x="3936510" y="2784464"/>
                      <a:pt x="3910396" y="2769430"/>
                    </a:cubicBezTo>
                    <a:lnTo>
                      <a:pt x="3381573" y="2463518"/>
                    </a:lnTo>
                    <a:cubicBezTo>
                      <a:pt x="3356111" y="2448484"/>
                      <a:pt x="3341095" y="2411879"/>
                      <a:pt x="3348277" y="2381811"/>
                    </a:cubicBezTo>
                    <a:cubicBezTo>
                      <a:pt x="3353173" y="2358770"/>
                      <a:pt x="3369454" y="2346023"/>
                      <a:pt x="3388306" y="2347157"/>
                    </a:cubicBezTo>
                    <a:close/>
                    <a:moveTo>
                      <a:pt x="41835" y="2312964"/>
                    </a:moveTo>
                    <a:cubicBezTo>
                      <a:pt x="48035" y="2313373"/>
                      <a:pt x="54491" y="2315373"/>
                      <a:pt x="60865" y="2319129"/>
                    </a:cubicBezTo>
                    <a:lnTo>
                      <a:pt x="534820" y="2592154"/>
                    </a:lnTo>
                    <a:cubicBezTo>
                      <a:pt x="560315" y="2607177"/>
                      <a:pt x="575351" y="2644408"/>
                      <a:pt x="568160" y="2674454"/>
                    </a:cubicBezTo>
                    <a:cubicBezTo>
                      <a:pt x="561623" y="2705153"/>
                      <a:pt x="534820" y="2718217"/>
                      <a:pt x="508671" y="2703194"/>
                    </a:cubicBezTo>
                    <a:lnTo>
                      <a:pt x="35369" y="2429515"/>
                    </a:lnTo>
                    <a:cubicBezTo>
                      <a:pt x="9874" y="2414492"/>
                      <a:pt x="-5816" y="2377914"/>
                      <a:pt x="2029" y="2347868"/>
                    </a:cubicBezTo>
                    <a:cubicBezTo>
                      <a:pt x="6932" y="2324844"/>
                      <a:pt x="23234" y="2311740"/>
                      <a:pt x="41835" y="2312964"/>
                    </a:cubicBezTo>
                    <a:close/>
                    <a:moveTo>
                      <a:pt x="326709" y="2217782"/>
                    </a:moveTo>
                    <a:cubicBezTo>
                      <a:pt x="332948" y="2218249"/>
                      <a:pt x="339421" y="2220283"/>
                      <a:pt x="345772" y="2224025"/>
                    </a:cubicBezTo>
                    <a:lnTo>
                      <a:pt x="606323" y="2374361"/>
                    </a:lnTo>
                    <a:cubicBezTo>
                      <a:pt x="632378" y="2388679"/>
                      <a:pt x="647360" y="2425775"/>
                      <a:pt x="640194" y="2456363"/>
                    </a:cubicBezTo>
                    <a:cubicBezTo>
                      <a:pt x="633029" y="2486300"/>
                      <a:pt x="606323" y="2499316"/>
                      <a:pt x="580919" y="2483697"/>
                    </a:cubicBezTo>
                    <a:lnTo>
                      <a:pt x="320369" y="2334011"/>
                    </a:lnTo>
                    <a:cubicBezTo>
                      <a:pt x="294314" y="2319043"/>
                      <a:pt x="279332" y="2281947"/>
                      <a:pt x="286497" y="2252010"/>
                    </a:cubicBezTo>
                    <a:cubicBezTo>
                      <a:pt x="291383" y="2229069"/>
                      <a:pt x="307993" y="2216378"/>
                      <a:pt x="326709" y="2217782"/>
                    </a:cubicBezTo>
                    <a:close/>
                    <a:moveTo>
                      <a:pt x="689561" y="2165708"/>
                    </a:moveTo>
                    <a:cubicBezTo>
                      <a:pt x="695858" y="2166087"/>
                      <a:pt x="702442" y="2168009"/>
                      <a:pt x="708984" y="2171608"/>
                    </a:cubicBezTo>
                    <a:lnTo>
                      <a:pt x="1073402" y="2382315"/>
                    </a:lnTo>
                    <a:cubicBezTo>
                      <a:pt x="1098918" y="2397366"/>
                      <a:pt x="1113966" y="2434011"/>
                      <a:pt x="1106769" y="2464766"/>
                    </a:cubicBezTo>
                    <a:cubicBezTo>
                      <a:pt x="1100226" y="2494867"/>
                      <a:pt x="1073402" y="2507954"/>
                      <a:pt x="1047886" y="2492904"/>
                    </a:cubicBezTo>
                    <a:lnTo>
                      <a:pt x="682814" y="2282197"/>
                    </a:lnTo>
                    <a:cubicBezTo>
                      <a:pt x="657298" y="2267800"/>
                      <a:pt x="642250" y="2230501"/>
                      <a:pt x="649447" y="2200400"/>
                    </a:cubicBezTo>
                    <a:cubicBezTo>
                      <a:pt x="654354" y="2177334"/>
                      <a:pt x="670669" y="2164573"/>
                      <a:pt x="689561" y="2165708"/>
                    </a:cubicBezTo>
                    <a:close/>
                    <a:moveTo>
                      <a:pt x="378354" y="1984185"/>
                    </a:moveTo>
                    <a:cubicBezTo>
                      <a:pt x="384570" y="1984561"/>
                      <a:pt x="391082" y="1986469"/>
                      <a:pt x="397593" y="1990041"/>
                    </a:cubicBezTo>
                    <a:lnTo>
                      <a:pt x="534982" y="2069288"/>
                    </a:lnTo>
                    <a:cubicBezTo>
                      <a:pt x="560377" y="2084228"/>
                      <a:pt x="575353" y="2120603"/>
                      <a:pt x="568842" y="2151133"/>
                    </a:cubicBezTo>
                    <a:cubicBezTo>
                      <a:pt x="561028" y="2181662"/>
                      <a:pt x="534982" y="2194004"/>
                      <a:pt x="509588" y="2179714"/>
                    </a:cubicBezTo>
                    <a:lnTo>
                      <a:pt x="371547" y="2100467"/>
                    </a:lnTo>
                    <a:cubicBezTo>
                      <a:pt x="346153" y="2085527"/>
                      <a:pt x="331177" y="2048502"/>
                      <a:pt x="338339" y="2018622"/>
                    </a:cubicBezTo>
                    <a:cubicBezTo>
                      <a:pt x="343711" y="1995725"/>
                      <a:pt x="359705" y="1983058"/>
                      <a:pt x="378354" y="1984185"/>
                    </a:cubicBezTo>
                    <a:close/>
                    <a:moveTo>
                      <a:pt x="1207337" y="1941330"/>
                    </a:moveTo>
                    <a:cubicBezTo>
                      <a:pt x="1213568" y="1941801"/>
                      <a:pt x="1220094" y="1943848"/>
                      <a:pt x="1226620" y="1947614"/>
                    </a:cubicBezTo>
                    <a:lnTo>
                      <a:pt x="1635165" y="2184094"/>
                    </a:lnTo>
                    <a:cubicBezTo>
                      <a:pt x="1660617" y="2199160"/>
                      <a:pt x="1675627" y="2235844"/>
                      <a:pt x="1669101" y="2265977"/>
                    </a:cubicBezTo>
                    <a:cubicBezTo>
                      <a:pt x="1661922" y="2296765"/>
                      <a:pt x="1635165" y="2309212"/>
                      <a:pt x="1609059" y="2294800"/>
                    </a:cubicBezTo>
                    <a:lnTo>
                      <a:pt x="1201168" y="2058321"/>
                    </a:lnTo>
                    <a:cubicBezTo>
                      <a:pt x="1175715" y="2043254"/>
                      <a:pt x="1160705" y="2005915"/>
                      <a:pt x="1167231" y="1975782"/>
                    </a:cubicBezTo>
                    <a:cubicBezTo>
                      <a:pt x="1172615" y="1952691"/>
                      <a:pt x="1188645" y="1939917"/>
                      <a:pt x="1207337" y="1941330"/>
                    </a:cubicBezTo>
                    <a:close/>
                    <a:moveTo>
                      <a:pt x="432770" y="1754167"/>
                    </a:moveTo>
                    <a:cubicBezTo>
                      <a:pt x="438965" y="1754575"/>
                      <a:pt x="445404" y="1756571"/>
                      <a:pt x="451761" y="1760319"/>
                    </a:cubicBezTo>
                    <a:lnTo>
                      <a:pt x="1006645" y="2081022"/>
                    </a:lnTo>
                    <a:cubicBezTo>
                      <a:pt x="1032726" y="2095363"/>
                      <a:pt x="1047723" y="2131865"/>
                      <a:pt x="1040551" y="2162502"/>
                    </a:cubicBezTo>
                    <a:cubicBezTo>
                      <a:pt x="1033378" y="2193138"/>
                      <a:pt x="1007297" y="2205523"/>
                      <a:pt x="981215" y="2191183"/>
                    </a:cubicBezTo>
                    <a:lnTo>
                      <a:pt x="426331" y="1870479"/>
                    </a:lnTo>
                    <a:cubicBezTo>
                      <a:pt x="400902" y="1855487"/>
                      <a:pt x="385905" y="1818984"/>
                      <a:pt x="392425" y="1789000"/>
                    </a:cubicBezTo>
                    <a:cubicBezTo>
                      <a:pt x="397805" y="1766022"/>
                      <a:pt x="414187" y="1752945"/>
                      <a:pt x="432770" y="1754167"/>
                    </a:cubicBezTo>
                    <a:close/>
                    <a:moveTo>
                      <a:pt x="752725" y="1676079"/>
                    </a:moveTo>
                    <a:cubicBezTo>
                      <a:pt x="758940" y="1676458"/>
                      <a:pt x="765411" y="1678385"/>
                      <a:pt x="771800" y="1681993"/>
                    </a:cubicBezTo>
                    <a:lnTo>
                      <a:pt x="1050295" y="1842721"/>
                    </a:lnTo>
                    <a:cubicBezTo>
                      <a:pt x="1075851" y="1857810"/>
                      <a:pt x="1090923" y="1895204"/>
                      <a:pt x="1084370" y="1925382"/>
                    </a:cubicBezTo>
                    <a:cubicBezTo>
                      <a:pt x="1077162" y="1956215"/>
                      <a:pt x="1050295" y="1969336"/>
                      <a:pt x="1024739" y="1954247"/>
                    </a:cubicBezTo>
                    <a:lnTo>
                      <a:pt x="746244" y="1793519"/>
                    </a:lnTo>
                    <a:cubicBezTo>
                      <a:pt x="720688" y="1778430"/>
                      <a:pt x="705617" y="1741036"/>
                      <a:pt x="712825" y="1710859"/>
                    </a:cubicBezTo>
                    <a:cubicBezTo>
                      <a:pt x="717740" y="1687734"/>
                      <a:pt x="734081" y="1674941"/>
                      <a:pt x="752725" y="1676079"/>
                    </a:cubicBezTo>
                    <a:close/>
                    <a:moveTo>
                      <a:pt x="1591423" y="1636133"/>
                    </a:moveTo>
                    <a:cubicBezTo>
                      <a:pt x="1597633" y="1636554"/>
                      <a:pt x="1604089" y="1638565"/>
                      <a:pt x="1610462" y="1642341"/>
                    </a:cubicBezTo>
                    <a:lnTo>
                      <a:pt x="1778459" y="1739543"/>
                    </a:lnTo>
                    <a:cubicBezTo>
                      <a:pt x="1804607" y="1754649"/>
                      <a:pt x="1819641" y="1792085"/>
                      <a:pt x="1812451" y="1822296"/>
                    </a:cubicBezTo>
                    <a:cubicBezTo>
                      <a:pt x="1805914" y="1853164"/>
                      <a:pt x="1779113" y="1865643"/>
                      <a:pt x="1752965" y="1851194"/>
                    </a:cubicBezTo>
                    <a:lnTo>
                      <a:pt x="1584968" y="1753335"/>
                    </a:lnTo>
                    <a:cubicBezTo>
                      <a:pt x="1559474" y="1738230"/>
                      <a:pt x="1543786" y="1701451"/>
                      <a:pt x="1550977" y="1670583"/>
                    </a:cubicBezTo>
                    <a:cubicBezTo>
                      <a:pt x="1556370" y="1647924"/>
                      <a:pt x="1572793" y="1634871"/>
                      <a:pt x="1591423" y="1636133"/>
                    </a:cubicBezTo>
                    <a:close/>
                    <a:moveTo>
                      <a:pt x="485093" y="1523377"/>
                    </a:moveTo>
                    <a:cubicBezTo>
                      <a:pt x="491331" y="1523765"/>
                      <a:pt x="497866" y="1525684"/>
                      <a:pt x="504400" y="1529278"/>
                    </a:cubicBezTo>
                    <a:lnTo>
                      <a:pt x="615485" y="1593960"/>
                    </a:lnTo>
                    <a:cubicBezTo>
                      <a:pt x="640969" y="1608334"/>
                      <a:pt x="655999" y="1644923"/>
                      <a:pt x="649464" y="1675631"/>
                    </a:cubicBezTo>
                    <a:cubicBezTo>
                      <a:pt x="642276" y="1706339"/>
                      <a:pt x="616139" y="1718752"/>
                      <a:pt x="590001" y="1703725"/>
                    </a:cubicBezTo>
                    <a:lnTo>
                      <a:pt x="478916" y="1639696"/>
                    </a:lnTo>
                    <a:cubicBezTo>
                      <a:pt x="453432" y="1624668"/>
                      <a:pt x="437749" y="1588080"/>
                      <a:pt x="444937" y="1557372"/>
                    </a:cubicBezTo>
                    <a:cubicBezTo>
                      <a:pt x="450328" y="1534831"/>
                      <a:pt x="466378" y="1522213"/>
                      <a:pt x="485093" y="1523377"/>
                    </a:cubicBezTo>
                    <a:close/>
                    <a:moveTo>
                      <a:pt x="539530" y="1290100"/>
                    </a:moveTo>
                    <a:cubicBezTo>
                      <a:pt x="545675" y="1290489"/>
                      <a:pt x="552086" y="1292415"/>
                      <a:pt x="558455" y="1296020"/>
                    </a:cubicBezTo>
                    <a:lnTo>
                      <a:pt x="1021619" y="1564100"/>
                    </a:lnTo>
                    <a:cubicBezTo>
                      <a:pt x="1047097" y="1579176"/>
                      <a:pt x="1062122" y="1615881"/>
                      <a:pt x="1054936" y="1646032"/>
                    </a:cubicBezTo>
                    <a:cubicBezTo>
                      <a:pt x="1048403" y="1676838"/>
                      <a:pt x="1021619" y="1689947"/>
                      <a:pt x="995489" y="1674872"/>
                    </a:cubicBezTo>
                    <a:lnTo>
                      <a:pt x="533631" y="1406791"/>
                    </a:lnTo>
                    <a:cubicBezTo>
                      <a:pt x="507500" y="1391716"/>
                      <a:pt x="492475" y="1355011"/>
                      <a:pt x="499661" y="1324204"/>
                    </a:cubicBezTo>
                    <a:cubicBezTo>
                      <a:pt x="505051" y="1301591"/>
                      <a:pt x="521096" y="1288933"/>
                      <a:pt x="539530" y="1290100"/>
                    </a:cubicBezTo>
                    <a:close/>
                    <a:moveTo>
                      <a:pt x="948534" y="1264280"/>
                    </a:moveTo>
                    <a:cubicBezTo>
                      <a:pt x="954678" y="1264607"/>
                      <a:pt x="961089" y="1266492"/>
                      <a:pt x="967458" y="1270097"/>
                    </a:cubicBezTo>
                    <a:lnTo>
                      <a:pt x="1430622" y="1538177"/>
                    </a:lnTo>
                    <a:cubicBezTo>
                      <a:pt x="1456100" y="1553253"/>
                      <a:pt x="1471125" y="1589958"/>
                      <a:pt x="1463939" y="1620764"/>
                    </a:cubicBezTo>
                    <a:cubicBezTo>
                      <a:pt x="1456753" y="1651571"/>
                      <a:pt x="1430622" y="1664024"/>
                      <a:pt x="1404492" y="1648949"/>
                    </a:cubicBezTo>
                    <a:lnTo>
                      <a:pt x="942634" y="1381524"/>
                    </a:lnTo>
                    <a:cubicBezTo>
                      <a:pt x="916503" y="1366448"/>
                      <a:pt x="901478" y="1329743"/>
                      <a:pt x="908664" y="1298937"/>
                    </a:cubicBezTo>
                    <a:cubicBezTo>
                      <a:pt x="914054" y="1276324"/>
                      <a:pt x="930099" y="1263296"/>
                      <a:pt x="948534" y="1264280"/>
                    </a:cubicBezTo>
                    <a:close/>
                    <a:moveTo>
                      <a:pt x="2423165" y="1068560"/>
                    </a:moveTo>
                    <a:cubicBezTo>
                      <a:pt x="2429374" y="1069029"/>
                      <a:pt x="2435827" y="1071068"/>
                      <a:pt x="2442199" y="1074819"/>
                    </a:cubicBezTo>
                    <a:lnTo>
                      <a:pt x="3437524" y="1648228"/>
                    </a:lnTo>
                    <a:cubicBezTo>
                      <a:pt x="3463665" y="1663232"/>
                      <a:pt x="3478697" y="1699763"/>
                      <a:pt x="3471508" y="1730423"/>
                    </a:cubicBezTo>
                    <a:cubicBezTo>
                      <a:pt x="3464319" y="1761083"/>
                      <a:pt x="3438178" y="1773477"/>
                      <a:pt x="3412690" y="1758474"/>
                    </a:cubicBezTo>
                    <a:lnTo>
                      <a:pt x="2416712" y="1185065"/>
                    </a:lnTo>
                    <a:cubicBezTo>
                      <a:pt x="2391224" y="1170061"/>
                      <a:pt x="2376193" y="1133529"/>
                      <a:pt x="2382728" y="1102869"/>
                    </a:cubicBezTo>
                    <a:cubicBezTo>
                      <a:pt x="2388120" y="1079874"/>
                      <a:pt x="2404540" y="1067154"/>
                      <a:pt x="2423165" y="1068560"/>
                    </a:cubicBezTo>
                    <a:close/>
                    <a:moveTo>
                      <a:pt x="591789" y="1060057"/>
                    </a:moveTo>
                    <a:cubicBezTo>
                      <a:pt x="598107" y="1060477"/>
                      <a:pt x="604713" y="1062485"/>
                      <a:pt x="611277" y="1066255"/>
                    </a:cubicBezTo>
                    <a:lnTo>
                      <a:pt x="784578" y="1166574"/>
                    </a:lnTo>
                    <a:cubicBezTo>
                      <a:pt x="810835" y="1181655"/>
                      <a:pt x="825934" y="1218373"/>
                      <a:pt x="818713" y="1249189"/>
                    </a:cubicBezTo>
                    <a:cubicBezTo>
                      <a:pt x="811492" y="1280006"/>
                      <a:pt x="784578" y="1292464"/>
                      <a:pt x="758976" y="1277383"/>
                    </a:cubicBezTo>
                    <a:lnTo>
                      <a:pt x="585019" y="1177065"/>
                    </a:lnTo>
                    <a:cubicBezTo>
                      <a:pt x="559418" y="1162640"/>
                      <a:pt x="544320" y="1125266"/>
                      <a:pt x="551541" y="1094449"/>
                    </a:cubicBezTo>
                    <a:cubicBezTo>
                      <a:pt x="556464" y="1071829"/>
                      <a:pt x="572834" y="1058797"/>
                      <a:pt x="591789" y="1060057"/>
                    </a:cubicBezTo>
                    <a:close/>
                    <a:moveTo>
                      <a:pt x="645990" y="829581"/>
                    </a:moveTo>
                    <a:cubicBezTo>
                      <a:pt x="652194" y="829999"/>
                      <a:pt x="658644" y="831995"/>
                      <a:pt x="665012" y="835743"/>
                    </a:cubicBezTo>
                    <a:lnTo>
                      <a:pt x="1470956" y="1300471"/>
                    </a:lnTo>
                    <a:cubicBezTo>
                      <a:pt x="1497080" y="1314811"/>
                      <a:pt x="1511449" y="1351311"/>
                      <a:pt x="1504918" y="1381946"/>
                    </a:cubicBezTo>
                    <a:cubicBezTo>
                      <a:pt x="1497733" y="1412580"/>
                      <a:pt x="1470956" y="1424964"/>
                      <a:pt x="1445484" y="1409973"/>
                    </a:cubicBezTo>
                    <a:lnTo>
                      <a:pt x="639540" y="945896"/>
                    </a:lnTo>
                    <a:cubicBezTo>
                      <a:pt x="613416" y="930905"/>
                      <a:pt x="599047" y="894404"/>
                      <a:pt x="605578" y="863770"/>
                    </a:cubicBezTo>
                    <a:cubicBezTo>
                      <a:pt x="610966" y="841283"/>
                      <a:pt x="627376" y="828329"/>
                      <a:pt x="645990" y="829581"/>
                    </a:cubicBezTo>
                    <a:close/>
                    <a:moveTo>
                      <a:pt x="1763797" y="688111"/>
                    </a:moveTo>
                    <a:cubicBezTo>
                      <a:pt x="1770079" y="688500"/>
                      <a:pt x="1776646" y="690425"/>
                      <a:pt x="1783172" y="694027"/>
                    </a:cubicBezTo>
                    <a:lnTo>
                      <a:pt x="2191062" y="930508"/>
                    </a:lnTo>
                    <a:cubicBezTo>
                      <a:pt x="2217167" y="945575"/>
                      <a:pt x="2231524" y="982259"/>
                      <a:pt x="2224998" y="1013047"/>
                    </a:cubicBezTo>
                    <a:cubicBezTo>
                      <a:pt x="2217819" y="1043835"/>
                      <a:pt x="2191714" y="1056282"/>
                      <a:pt x="2165609" y="1041215"/>
                    </a:cubicBezTo>
                    <a:lnTo>
                      <a:pt x="1757067" y="804734"/>
                    </a:lnTo>
                    <a:cubicBezTo>
                      <a:pt x="1731614" y="789668"/>
                      <a:pt x="1716604" y="753639"/>
                      <a:pt x="1723783" y="722195"/>
                    </a:cubicBezTo>
                    <a:cubicBezTo>
                      <a:pt x="1727046" y="707129"/>
                      <a:pt x="1735367" y="696484"/>
                      <a:pt x="1746135" y="691407"/>
                    </a:cubicBezTo>
                    <a:cubicBezTo>
                      <a:pt x="1751520" y="688869"/>
                      <a:pt x="1757516" y="687722"/>
                      <a:pt x="1763797" y="688111"/>
                    </a:cubicBezTo>
                    <a:close/>
                    <a:moveTo>
                      <a:pt x="698196" y="596209"/>
                    </a:moveTo>
                    <a:cubicBezTo>
                      <a:pt x="704429" y="596679"/>
                      <a:pt x="710957" y="598721"/>
                      <a:pt x="717486" y="602480"/>
                    </a:cubicBezTo>
                    <a:lnTo>
                      <a:pt x="1246308" y="907738"/>
                    </a:lnTo>
                    <a:cubicBezTo>
                      <a:pt x="1271770" y="923426"/>
                      <a:pt x="1286786" y="959377"/>
                      <a:pt x="1279605" y="990099"/>
                    </a:cubicBezTo>
                    <a:cubicBezTo>
                      <a:pt x="1273076" y="1020821"/>
                      <a:pt x="1246308" y="1033240"/>
                      <a:pt x="1220194" y="1018860"/>
                    </a:cubicBezTo>
                    <a:lnTo>
                      <a:pt x="691371" y="712948"/>
                    </a:lnTo>
                    <a:cubicBezTo>
                      <a:pt x="665909" y="697914"/>
                      <a:pt x="650893" y="661309"/>
                      <a:pt x="658075" y="630587"/>
                    </a:cubicBezTo>
                    <a:cubicBezTo>
                      <a:pt x="663461" y="607546"/>
                      <a:pt x="679497" y="594799"/>
                      <a:pt x="698196" y="596209"/>
                    </a:cubicBezTo>
                    <a:close/>
                    <a:moveTo>
                      <a:pt x="1236606" y="383190"/>
                    </a:moveTo>
                    <a:cubicBezTo>
                      <a:pt x="1242831" y="383610"/>
                      <a:pt x="1249302" y="385620"/>
                      <a:pt x="1255691" y="389392"/>
                    </a:cubicBezTo>
                    <a:lnTo>
                      <a:pt x="1533531" y="550121"/>
                    </a:lnTo>
                    <a:cubicBezTo>
                      <a:pt x="1559742" y="565209"/>
                      <a:pt x="1574814" y="601948"/>
                      <a:pt x="1567606" y="632781"/>
                    </a:cubicBezTo>
                    <a:cubicBezTo>
                      <a:pt x="1560398" y="662959"/>
                      <a:pt x="1534186" y="676080"/>
                      <a:pt x="1508630" y="660991"/>
                    </a:cubicBezTo>
                    <a:lnTo>
                      <a:pt x="1230135" y="500262"/>
                    </a:lnTo>
                    <a:cubicBezTo>
                      <a:pt x="1204579" y="485173"/>
                      <a:pt x="1189508" y="448435"/>
                      <a:pt x="1196061" y="417601"/>
                    </a:cubicBezTo>
                    <a:cubicBezTo>
                      <a:pt x="1201467" y="394968"/>
                      <a:pt x="1217931" y="381929"/>
                      <a:pt x="1236606" y="383190"/>
                    </a:cubicBezTo>
                    <a:close/>
                    <a:moveTo>
                      <a:pt x="522662" y="232963"/>
                    </a:moveTo>
                    <a:cubicBezTo>
                      <a:pt x="528980" y="233338"/>
                      <a:pt x="535586" y="235247"/>
                      <a:pt x="542150" y="238820"/>
                    </a:cubicBezTo>
                    <a:lnTo>
                      <a:pt x="716107" y="338864"/>
                    </a:lnTo>
                    <a:cubicBezTo>
                      <a:pt x="741708" y="353156"/>
                      <a:pt x="756807" y="389535"/>
                      <a:pt x="750242" y="420718"/>
                    </a:cubicBezTo>
                    <a:cubicBezTo>
                      <a:pt x="743021" y="450601"/>
                      <a:pt x="716107" y="462944"/>
                      <a:pt x="689849" y="448002"/>
                    </a:cubicBezTo>
                    <a:lnTo>
                      <a:pt x="515892" y="349258"/>
                    </a:lnTo>
                    <a:cubicBezTo>
                      <a:pt x="490291" y="334316"/>
                      <a:pt x="475193" y="297287"/>
                      <a:pt x="482414" y="267404"/>
                    </a:cubicBezTo>
                    <a:cubicBezTo>
                      <a:pt x="487337" y="244504"/>
                      <a:pt x="503707" y="231836"/>
                      <a:pt x="522662" y="232963"/>
                    </a:cubicBezTo>
                    <a:close/>
                    <a:moveTo>
                      <a:pt x="573947" y="78"/>
                    </a:moveTo>
                    <a:cubicBezTo>
                      <a:pt x="580146" y="486"/>
                      <a:pt x="586591" y="2485"/>
                      <a:pt x="592954" y="6238"/>
                    </a:cubicBezTo>
                    <a:lnTo>
                      <a:pt x="1001499" y="242552"/>
                    </a:lnTo>
                    <a:cubicBezTo>
                      <a:pt x="1026951" y="256914"/>
                      <a:pt x="1041961" y="294123"/>
                      <a:pt x="1035435" y="324152"/>
                    </a:cubicBezTo>
                    <a:cubicBezTo>
                      <a:pt x="1028256" y="354834"/>
                      <a:pt x="1002151" y="367890"/>
                      <a:pt x="976046" y="352876"/>
                    </a:cubicBezTo>
                    <a:lnTo>
                      <a:pt x="567502" y="116562"/>
                    </a:lnTo>
                    <a:cubicBezTo>
                      <a:pt x="542049" y="102200"/>
                      <a:pt x="527039" y="64990"/>
                      <a:pt x="533565" y="34962"/>
                    </a:cubicBezTo>
                    <a:cubicBezTo>
                      <a:pt x="538949" y="11950"/>
                      <a:pt x="555347" y="-1146"/>
                      <a:pt x="573947" y="78"/>
                    </a:cubicBezTo>
                    <a:close/>
                  </a:path>
                </a:pathLst>
              </a:custGeom>
              <a:solidFill>
                <a:schemeClr val="accent1">
                  <a:lumMod val="40000"/>
                  <a:lumOff val="6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440" name="Freeform 32">
                <a:extLst>
                  <a:ext uri="{FF2B5EF4-FFF2-40B4-BE49-F238E27FC236}">
                    <a16:creationId xmlns:a16="http://schemas.microsoft.com/office/drawing/2014/main" id="{D717FFE4-B917-45A1-8E18-F34606C602E7}"/>
                  </a:ext>
                </a:extLst>
              </p:cNvPr>
              <p:cNvSpPr>
                <a:spLocks noChangeArrowheads="1"/>
              </p:cNvSpPr>
              <p:nvPr/>
            </p:nvSpPr>
            <p:spPr bwMode="auto">
              <a:xfrm>
                <a:off x="13024115" y="800475"/>
                <a:ext cx="3610579" cy="3726707"/>
              </a:xfrm>
              <a:custGeom>
                <a:avLst/>
                <a:gdLst>
                  <a:gd name="connsiteX0" fmla="*/ 1539103 w 3610579"/>
                  <a:gd name="connsiteY0" fmla="*/ 193 h 3726707"/>
                  <a:gd name="connsiteX1" fmla="*/ 1699034 w 3610579"/>
                  <a:gd name="connsiteY1" fmla="*/ 14470 h 3726707"/>
                  <a:gd name="connsiteX2" fmla="*/ 1711558 w 3610579"/>
                  <a:gd name="connsiteY2" fmla="*/ 17743 h 3726707"/>
                  <a:gd name="connsiteX3" fmla="*/ 1713690 w 3610579"/>
                  <a:gd name="connsiteY3" fmla="*/ 18069 h 3726707"/>
                  <a:gd name="connsiteX4" fmla="*/ 1721708 w 3610579"/>
                  <a:gd name="connsiteY4" fmla="*/ 20396 h 3726707"/>
                  <a:gd name="connsiteX5" fmla="*/ 1779191 w 3610579"/>
                  <a:gd name="connsiteY5" fmla="*/ 35418 h 3726707"/>
                  <a:gd name="connsiteX6" fmla="*/ 1797198 w 3610579"/>
                  <a:gd name="connsiteY6" fmla="*/ 42302 h 3726707"/>
                  <a:gd name="connsiteX7" fmla="*/ 1807590 w 3610579"/>
                  <a:gd name="connsiteY7" fmla="*/ 45317 h 3726707"/>
                  <a:gd name="connsiteX8" fmla="*/ 1825276 w 3610579"/>
                  <a:gd name="connsiteY8" fmla="*/ 53036 h 3726707"/>
                  <a:gd name="connsiteX9" fmla="*/ 1858812 w 3610579"/>
                  <a:gd name="connsiteY9" fmla="*/ 65856 h 3726707"/>
                  <a:gd name="connsiteX10" fmla="*/ 1883206 w 3610579"/>
                  <a:gd name="connsiteY10" fmla="*/ 78318 h 3726707"/>
                  <a:gd name="connsiteX11" fmla="*/ 1900347 w 3610579"/>
                  <a:gd name="connsiteY11" fmla="*/ 85798 h 3726707"/>
                  <a:gd name="connsiteX12" fmla="*/ 1898947 w 3610579"/>
                  <a:gd name="connsiteY12" fmla="*/ 86359 h 3726707"/>
                  <a:gd name="connsiteX13" fmla="*/ 1937399 w 3610579"/>
                  <a:gd name="connsiteY13" fmla="*/ 106001 h 3726707"/>
                  <a:gd name="connsiteX14" fmla="*/ 2403847 w 3610579"/>
                  <a:gd name="connsiteY14" fmla="*/ 1340491 h 3726707"/>
                  <a:gd name="connsiteX15" fmla="*/ 2555410 w 3610579"/>
                  <a:gd name="connsiteY15" fmla="*/ 1369476 h 3726707"/>
                  <a:gd name="connsiteX16" fmla="*/ 2623181 w 3610579"/>
                  <a:gd name="connsiteY16" fmla="*/ 1394915 h 3726707"/>
                  <a:gd name="connsiteX17" fmla="*/ 2624677 w 3610579"/>
                  <a:gd name="connsiteY17" fmla="*/ 1394317 h 3726707"/>
                  <a:gd name="connsiteX18" fmla="*/ 2700454 w 3610579"/>
                  <a:gd name="connsiteY18" fmla="*/ 1432850 h 3726707"/>
                  <a:gd name="connsiteX19" fmla="*/ 2700674 w 3610579"/>
                  <a:gd name="connsiteY19" fmla="*/ 1433010 h 3726707"/>
                  <a:gd name="connsiteX20" fmla="*/ 2705013 w 3610579"/>
                  <a:gd name="connsiteY20" fmla="*/ 1435201 h 3726707"/>
                  <a:gd name="connsiteX21" fmla="*/ 2818423 w 3610579"/>
                  <a:gd name="connsiteY21" fmla="*/ 1515029 h 3726707"/>
                  <a:gd name="connsiteX22" fmla="*/ 2831818 w 3610579"/>
                  <a:gd name="connsiteY22" fmla="*/ 1528402 h 3726707"/>
                  <a:gd name="connsiteX23" fmla="*/ 2832023 w 3610579"/>
                  <a:gd name="connsiteY23" fmla="*/ 1528551 h 3726707"/>
                  <a:gd name="connsiteX24" fmla="*/ 2832643 w 3610579"/>
                  <a:gd name="connsiteY24" fmla="*/ 1529226 h 3726707"/>
                  <a:gd name="connsiteX25" fmla="*/ 2916536 w 3610579"/>
                  <a:gd name="connsiteY25" fmla="*/ 1612975 h 3726707"/>
                  <a:gd name="connsiteX26" fmla="*/ 2942101 w 3610579"/>
                  <a:gd name="connsiteY26" fmla="*/ 1648272 h 3726707"/>
                  <a:gd name="connsiteX27" fmla="*/ 2942647 w 3610579"/>
                  <a:gd name="connsiteY27" fmla="*/ 1648865 h 3726707"/>
                  <a:gd name="connsiteX28" fmla="*/ 2943422 w 3610579"/>
                  <a:gd name="connsiteY28" fmla="*/ 1650095 h 3726707"/>
                  <a:gd name="connsiteX29" fmla="*/ 2998511 w 3610579"/>
                  <a:gd name="connsiteY29" fmla="*/ 1726153 h 3726707"/>
                  <a:gd name="connsiteX30" fmla="*/ 3136837 w 3610579"/>
                  <a:gd name="connsiteY30" fmla="*/ 2419527 h 3726707"/>
                  <a:gd name="connsiteX31" fmla="*/ 3307999 w 3610579"/>
                  <a:gd name="connsiteY31" fmla="*/ 2478312 h 3726707"/>
                  <a:gd name="connsiteX32" fmla="*/ 3567355 w 3610579"/>
                  <a:gd name="connsiteY32" fmla="*/ 3282363 h 3726707"/>
                  <a:gd name="connsiteX33" fmla="*/ 3358139 w 3610579"/>
                  <a:gd name="connsiteY33" fmla="*/ 3553755 h 3726707"/>
                  <a:gd name="connsiteX34" fmla="*/ 3351650 w 3610579"/>
                  <a:gd name="connsiteY34" fmla="*/ 3555213 h 3726707"/>
                  <a:gd name="connsiteX35" fmla="*/ 2920626 w 3610579"/>
                  <a:gd name="connsiteY35" fmla="*/ 3726707 h 3726707"/>
                  <a:gd name="connsiteX36" fmla="*/ 2978507 w 3610579"/>
                  <a:gd name="connsiteY36" fmla="*/ 3438438 h 3726707"/>
                  <a:gd name="connsiteX37" fmla="*/ 1014301 w 3610579"/>
                  <a:gd name="connsiteY37" fmla="*/ 1783340 h 3726707"/>
                  <a:gd name="connsiteX38" fmla="*/ 626872 w 3610579"/>
                  <a:gd name="connsiteY38" fmla="*/ 863786 h 3726707"/>
                  <a:gd name="connsiteX39" fmla="*/ 650706 w 3610579"/>
                  <a:gd name="connsiteY39" fmla="*/ 779097 h 3726707"/>
                  <a:gd name="connsiteX40" fmla="*/ 577408 w 3610579"/>
                  <a:gd name="connsiteY40" fmla="*/ 796011 h 3726707"/>
                  <a:gd name="connsiteX41" fmla="*/ 296165 w 3610579"/>
                  <a:gd name="connsiteY41" fmla="*/ 860807 h 3726707"/>
                  <a:gd name="connsiteX42" fmla="*/ 0 w 3610579"/>
                  <a:gd name="connsiteY42" fmla="*/ 730724 h 3726707"/>
                  <a:gd name="connsiteX43" fmla="*/ 1053539 w 3610579"/>
                  <a:gd name="connsiteY43" fmla="*/ 308443 h 3726707"/>
                  <a:gd name="connsiteX44" fmla="*/ 1052785 w 3610579"/>
                  <a:gd name="connsiteY44" fmla="*/ 310082 h 3726707"/>
                  <a:gd name="connsiteX45" fmla="*/ 1083720 w 3610579"/>
                  <a:gd name="connsiteY45" fmla="*/ 298218 h 3726707"/>
                  <a:gd name="connsiteX46" fmla="*/ 953445 w 3610579"/>
                  <a:gd name="connsiteY46" fmla="*/ 185885 h 3726707"/>
                  <a:gd name="connsiteX47" fmla="*/ 953816 w 3610579"/>
                  <a:gd name="connsiteY47" fmla="*/ 185739 h 3726707"/>
                  <a:gd name="connsiteX48" fmla="*/ 952239 w 3610579"/>
                  <a:gd name="connsiteY48" fmla="*/ 184381 h 3726707"/>
                  <a:gd name="connsiteX49" fmla="*/ 1283456 w 3610579"/>
                  <a:gd name="connsiteY49" fmla="*/ 54401 h 3726707"/>
                  <a:gd name="connsiteX50" fmla="*/ 1298482 w 3610579"/>
                  <a:gd name="connsiteY50" fmla="*/ 48522 h 3726707"/>
                  <a:gd name="connsiteX51" fmla="*/ 1308281 w 3610579"/>
                  <a:gd name="connsiteY51" fmla="*/ 44603 h 3726707"/>
                  <a:gd name="connsiteX52" fmla="*/ 1307628 w 3610579"/>
                  <a:gd name="connsiteY52" fmla="*/ 44603 h 3726707"/>
                  <a:gd name="connsiteX53" fmla="*/ 1539103 w 3610579"/>
                  <a:gd name="connsiteY53" fmla="*/ 193 h 37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0579" h="3726707">
                    <a:moveTo>
                      <a:pt x="1539103" y="193"/>
                    </a:moveTo>
                    <a:cubicBezTo>
                      <a:pt x="1591997" y="-1042"/>
                      <a:pt x="1645528" y="3622"/>
                      <a:pt x="1699034" y="14470"/>
                    </a:cubicBezTo>
                    <a:lnTo>
                      <a:pt x="1711558" y="17743"/>
                    </a:lnTo>
                    <a:lnTo>
                      <a:pt x="1713690" y="18069"/>
                    </a:lnTo>
                    <a:lnTo>
                      <a:pt x="1721708" y="20396"/>
                    </a:lnTo>
                    <a:lnTo>
                      <a:pt x="1779191" y="35418"/>
                    </a:lnTo>
                    <a:lnTo>
                      <a:pt x="1797198" y="42302"/>
                    </a:lnTo>
                    <a:lnTo>
                      <a:pt x="1807590" y="45317"/>
                    </a:lnTo>
                    <a:lnTo>
                      <a:pt x="1825276" y="53036"/>
                    </a:lnTo>
                    <a:lnTo>
                      <a:pt x="1858812" y="65856"/>
                    </a:lnTo>
                    <a:lnTo>
                      <a:pt x="1883206" y="78318"/>
                    </a:lnTo>
                    <a:lnTo>
                      <a:pt x="1900347" y="85798"/>
                    </a:lnTo>
                    <a:lnTo>
                      <a:pt x="1898947" y="86359"/>
                    </a:lnTo>
                    <a:lnTo>
                      <a:pt x="1937399" y="106001"/>
                    </a:lnTo>
                    <a:cubicBezTo>
                      <a:pt x="2334598" y="335263"/>
                      <a:pt x="2529932" y="870209"/>
                      <a:pt x="2403847" y="1340491"/>
                    </a:cubicBezTo>
                    <a:cubicBezTo>
                      <a:pt x="2453497" y="1343757"/>
                      <a:pt x="2504617" y="1353555"/>
                      <a:pt x="2555410" y="1369476"/>
                    </a:cubicBezTo>
                    <a:lnTo>
                      <a:pt x="2623181" y="1394915"/>
                    </a:lnTo>
                    <a:lnTo>
                      <a:pt x="2624677" y="1394317"/>
                    </a:lnTo>
                    <a:cubicBezTo>
                      <a:pt x="2650153" y="1405420"/>
                      <a:pt x="2675630" y="1418482"/>
                      <a:pt x="2700454" y="1432850"/>
                    </a:cubicBezTo>
                    <a:lnTo>
                      <a:pt x="2700674" y="1433010"/>
                    </a:lnTo>
                    <a:lnTo>
                      <a:pt x="2705013" y="1435201"/>
                    </a:lnTo>
                    <a:cubicBezTo>
                      <a:pt x="2745272" y="1458470"/>
                      <a:pt x="2783122" y="1485240"/>
                      <a:pt x="2818423" y="1515029"/>
                    </a:cubicBezTo>
                    <a:lnTo>
                      <a:pt x="2831818" y="1528402"/>
                    </a:lnTo>
                    <a:lnTo>
                      <a:pt x="2832023" y="1528551"/>
                    </a:lnTo>
                    <a:lnTo>
                      <a:pt x="2832643" y="1529226"/>
                    </a:lnTo>
                    <a:lnTo>
                      <a:pt x="2916536" y="1612975"/>
                    </a:lnTo>
                    <a:lnTo>
                      <a:pt x="2942101" y="1648272"/>
                    </a:lnTo>
                    <a:lnTo>
                      <a:pt x="2942647" y="1648865"/>
                    </a:lnTo>
                    <a:lnTo>
                      <a:pt x="2943422" y="1650095"/>
                    </a:lnTo>
                    <a:lnTo>
                      <a:pt x="2998511" y="1726153"/>
                    </a:lnTo>
                    <a:cubicBezTo>
                      <a:pt x="3121220" y="1925874"/>
                      <a:pt x="3173176" y="2177038"/>
                      <a:pt x="3136837" y="2419527"/>
                    </a:cubicBezTo>
                    <a:cubicBezTo>
                      <a:pt x="3194327" y="2427365"/>
                      <a:pt x="3251816" y="2446307"/>
                      <a:pt x="3307999" y="2478312"/>
                    </a:cubicBezTo>
                    <a:cubicBezTo>
                      <a:pt x="3564088" y="2626581"/>
                      <a:pt x="3680374" y="2986478"/>
                      <a:pt x="3567355" y="3282363"/>
                    </a:cubicBezTo>
                    <a:cubicBezTo>
                      <a:pt x="3510519" y="3430306"/>
                      <a:pt x="3443230" y="3519790"/>
                      <a:pt x="3358139" y="3553755"/>
                    </a:cubicBezTo>
                    <a:lnTo>
                      <a:pt x="3351650" y="3555213"/>
                    </a:lnTo>
                    <a:lnTo>
                      <a:pt x="2920626" y="3726707"/>
                    </a:lnTo>
                    <a:lnTo>
                      <a:pt x="2978507" y="3438438"/>
                    </a:lnTo>
                    <a:lnTo>
                      <a:pt x="1014301" y="1783340"/>
                    </a:lnTo>
                    <a:cubicBezTo>
                      <a:pt x="715911" y="1610740"/>
                      <a:pt x="560072" y="1222104"/>
                      <a:pt x="626872" y="863786"/>
                    </a:cubicBezTo>
                    <a:lnTo>
                      <a:pt x="650706" y="779097"/>
                    </a:lnTo>
                    <a:lnTo>
                      <a:pt x="577408" y="796011"/>
                    </a:lnTo>
                    <a:cubicBezTo>
                      <a:pt x="436746" y="828450"/>
                      <a:pt x="296165" y="860807"/>
                      <a:pt x="296165" y="860807"/>
                    </a:cubicBezTo>
                    <a:lnTo>
                      <a:pt x="0" y="730724"/>
                    </a:lnTo>
                    <a:lnTo>
                      <a:pt x="1053539" y="308443"/>
                    </a:lnTo>
                    <a:lnTo>
                      <a:pt x="1052785" y="310082"/>
                    </a:lnTo>
                    <a:lnTo>
                      <a:pt x="1083720" y="298218"/>
                    </a:lnTo>
                    <a:lnTo>
                      <a:pt x="953445" y="185885"/>
                    </a:lnTo>
                    <a:lnTo>
                      <a:pt x="953816" y="185739"/>
                    </a:lnTo>
                    <a:lnTo>
                      <a:pt x="952239" y="184381"/>
                    </a:lnTo>
                    <a:lnTo>
                      <a:pt x="1283456" y="54401"/>
                    </a:lnTo>
                    <a:cubicBezTo>
                      <a:pt x="1288029" y="52441"/>
                      <a:pt x="1293256" y="50482"/>
                      <a:pt x="1298482" y="48522"/>
                    </a:cubicBezTo>
                    <a:lnTo>
                      <a:pt x="1308281" y="44603"/>
                    </a:lnTo>
                    <a:lnTo>
                      <a:pt x="1307628" y="44603"/>
                    </a:lnTo>
                    <a:cubicBezTo>
                      <a:pt x="1381858" y="17170"/>
                      <a:pt x="1459763" y="2045"/>
                      <a:pt x="1539103" y="193"/>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441" name="Freeform 33">
                <a:extLst>
                  <a:ext uri="{FF2B5EF4-FFF2-40B4-BE49-F238E27FC236}">
                    <a16:creationId xmlns:a16="http://schemas.microsoft.com/office/drawing/2014/main" id="{41C57B4E-A9B3-4BEE-90E6-DB9556612F13}"/>
                  </a:ext>
                </a:extLst>
              </p:cNvPr>
              <p:cNvSpPr>
                <a:spLocks noChangeArrowheads="1"/>
              </p:cNvSpPr>
              <p:nvPr/>
            </p:nvSpPr>
            <p:spPr bwMode="auto">
              <a:xfrm>
                <a:off x="14207919" y="820888"/>
                <a:ext cx="1946430" cy="2240221"/>
              </a:xfrm>
              <a:custGeom>
                <a:avLst/>
                <a:gdLst>
                  <a:gd name="connsiteX0" fmla="*/ 1863399 w 1946430"/>
                  <a:gd name="connsiteY0" fmla="*/ 1800188 h 2240221"/>
                  <a:gd name="connsiteX1" fmla="*/ 1946430 w 1946430"/>
                  <a:gd name="connsiteY1" fmla="*/ 2055839 h 2240221"/>
                  <a:gd name="connsiteX2" fmla="*/ 1482238 w 1946430"/>
                  <a:gd name="connsiteY2" fmla="*/ 2240221 h 2240221"/>
                  <a:gd name="connsiteX3" fmla="*/ 1322059 w 1946430"/>
                  <a:gd name="connsiteY3" fmla="*/ 2015955 h 2240221"/>
                  <a:gd name="connsiteX4" fmla="*/ 536308 w 1946430"/>
                  <a:gd name="connsiteY4" fmla="*/ 0 h 2240221"/>
                  <a:gd name="connsiteX5" fmla="*/ 755409 w 1946430"/>
                  <a:gd name="connsiteY5" fmla="*/ 87518 h 2240221"/>
                  <a:gd name="connsiteX6" fmla="*/ 883600 w 1946430"/>
                  <a:gd name="connsiteY6" fmla="*/ 176995 h 2240221"/>
                  <a:gd name="connsiteX7" fmla="*/ 323093 w 1946430"/>
                  <a:gd name="connsiteY7" fmla="*/ 399708 h 2240221"/>
                  <a:gd name="connsiteX8" fmla="*/ 0 w 1946430"/>
                  <a:gd name="connsiteY8" fmla="*/ 213569 h 224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6430" h="2240221">
                    <a:moveTo>
                      <a:pt x="1863399" y="1800188"/>
                    </a:moveTo>
                    <a:cubicBezTo>
                      <a:pt x="1901319" y="1880610"/>
                      <a:pt x="1929432" y="1966917"/>
                      <a:pt x="1946430" y="2055839"/>
                    </a:cubicBezTo>
                    <a:lnTo>
                      <a:pt x="1482238" y="2240221"/>
                    </a:lnTo>
                    <a:lnTo>
                      <a:pt x="1322059" y="2015955"/>
                    </a:lnTo>
                    <a:close/>
                    <a:moveTo>
                      <a:pt x="536308" y="0"/>
                    </a:moveTo>
                    <a:cubicBezTo>
                      <a:pt x="610214" y="17634"/>
                      <a:pt x="684120" y="45718"/>
                      <a:pt x="755409" y="87518"/>
                    </a:cubicBezTo>
                    <a:cubicBezTo>
                      <a:pt x="800538" y="112989"/>
                      <a:pt x="843704" y="143686"/>
                      <a:pt x="883600" y="176995"/>
                    </a:cubicBezTo>
                    <a:lnTo>
                      <a:pt x="323093" y="399708"/>
                    </a:lnTo>
                    <a:lnTo>
                      <a:pt x="0" y="213569"/>
                    </a:lnTo>
                    <a:close/>
                  </a:path>
                </a:pathLst>
              </a:custGeom>
              <a:solidFill>
                <a:schemeClr val="accent2">
                  <a:lumMod val="60000"/>
                  <a:lumOff val="4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442" name="Freeform 152">
                <a:extLst>
                  <a:ext uri="{FF2B5EF4-FFF2-40B4-BE49-F238E27FC236}">
                    <a16:creationId xmlns:a16="http://schemas.microsoft.com/office/drawing/2014/main" id="{6234A4DC-2968-48B7-9449-24BFFAB01A6E}"/>
                  </a:ext>
                </a:extLst>
              </p:cNvPr>
              <p:cNvSpPr>
                <a:spLocks noChangeArrowheads="1"/>
              </p:cNvSpPr>
              <p:nvPr/>
            </p:nvSpPr>
            <p:spPr bwMode="auto">
              <a:xfrm>
                <a:off x="12488379" y="800725"/>
                <a:ext cx="3853845" cy="3839444"/>
              </a:xfrm>
              <a:custGeom>
                <a:avLst/>
                <a:gdLst>
                  <a:gd name="T0" fmla="*/ 5329 w 5900"/>
                  <a:gd name="T1" fmla="*/ 4011 h 5879"/>
                  <a:gd name="T2" fmla="*/ 5329 w 5900"/>
                  <a:gd name="T3" fmla="*/ 4011 h 5879"/>
                  <a:gd name="T4" fmla="*/ 5068 w 5900"/>
                  <a:gd name="T5" fmla="*/ 3921 h 5879"/>
                  <a:gd name="T6" fmla="*/ 5068 w 5900"/>
                  <a:gd name="T7" fmla="*/ 3921 h 5879"/>
                  <a:gd name="T8" fmla="*/ 4400 w 5900"/>
                  <a:gd name="T9" fmla="*/ 2410 h 5879"/>
                  <a:gd name="T10" fmla="*/ 4400 w 5900"/>
                  <a:gd name="T11" fmla="*/ 2410 h 5879"/>
                  <a:gd name="T12" fmla="*/ 3945 w 5900"/>
                  <a:gd name="T13" fmla="*/ 2269 h 5879"/>
                  <a:gd name="T14" fmla="*/ 3945 w 5900"/>
                  <a:gd name="T15" fmla="*/ 2269 h 5879"/>
                  <a:gd name="T16" fmla="*/ 3232 w 5900"/>
                  <a:gd name="T17" fmla="*/ 378 h 5879"/>
                  <a:gd name="T18" fmla="*/ 3232 w 5900"/>
                  <a:gd name="T19" fmla="*/ 378 h 5879"/>
                  <a:gd name="T20" fmla="*/ 1525 w 5900"/>
                  <a:gd name="T21" fmla="*/ 1062 h 5879"/>
                  <a:gd name="T22" fmla="*/ 1525 w 5900"/>
                  <a:gd name="T23" fmla="*/ 1062 h 5879"/>
                  <a:gd name="T24" fmla="*/ 1498 w 5900"/>
                  <a:gd name="T25" fmla="*/ 1139 h 5879"/>
                  <a:gd name="T26" fmla="*/ 1498 w 5900"/>
                  <a:gd name="T27" fmla="*/ 1139 h 5879"/>
                  <a:gd name="T28" fmla="*/ 231 w 5900"/>
                  <a:gd name="T29" fmla="*/ 1735 h 5879"/>
                  <a:gd name="T30" fmla="*/ 231 w 5900"/>
                  <a:gd name="T31" fmla="*/ 1735 h 5879"/>
                  <a:gd name="T32" fmla="*/ 759 w 5900"/>
                  <a:gd name="T33" fmla="*/ 3373 h 5879"/>
                  <a:gd name="T34" fmla="*/ 4702 w 5900"/>
                  <a:gd name="T35" fmla="*/ 5652 h 5879"/>
                  <a:gd name="T36" fmla="*/ 4702 w 5900"/>
                  <a:gd name="T37" fmla="*/ 5652 h 5879"/>
                  <a:gd name="T38" fmla="*/ 5726 w 5900"/>
                  <a:gd name="T39" fmla="*/ 5242 h 5879"/>
                  <a:gd name="T40" fmla="*/ 5726 w 5900"/>
                  <a:gd name="T41" fmla="*/ 5242 h 5879"/>
                  <a:gd name="T42" fmla="*/ 5329 w 5900"/>
                  <a:gd name="T43" fmla="*/ 4011 h 5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00" h="5879">
                    <a:moveTo>
                      <a:pt x="5329" y="4011"/>
                    </a:moveTo>
                    <a:lnTo>
                      <a:pt x="5329" y="4011"/>
                    </a:lnTo>
                    <a:cubicBezTo>
                      <a:pt x="5244" y="3962"/>
                      <a:pt x="5155" y="3933"/>
                      <a:pt x="5068" y="3921"/>
                    </a:cubicBezTo>
                    <a:lnTo>
                      <a:pt x="5068" y="3921"/>
                    </a:lnTo>
                    <a:cubicBezTo>
                      <a:pt x="5157" y="3326"/>
                      <a:pt x="4893" y="2695"/>
                      <a:pt x="4400" y="2410"/>
                    </a:cubicBezTo>
                    <a:lnTo>
                      <a:pt x="4400" y="2410"/>
                    </a:lnTo>
                    <a:cubicBezTo>
                      <a:pt x="4252" y="2324"/>
                      <a:pt x="4097" y="2279"/>
                      <a:pt x="3945" y="2269"/>
                    </a:cubicBezTo>
                    <a:lnTo>
                      <a:pt x="3945" y="2269"/>
                    </a:lnTo>
                    <a:cubicBezTo>
                      <a:pt x="4138" y="1548"/>
                      <a:pt x="3840" y="729"/>
                      <a:pt x="3232" y="378"/>
                    </a:cubicBezTo>
                    <a:lnTo>
                      <a:pt x="3232" y="378"/>
                    </a:lnTo>
                    <a:cubicBezTo>
                      <a:pt x="2578" y="0"/>
                      <a:pt x="1814" y="306"/>
                      <a:pt x="1525" y="1062"/>
                    </a:cubicBezTo>
                    <a:lnTo>
                      <a:pt x="1525" y="1062"/>
                    </a:lnTo>
                    <a:cubicBezTo>
                      <a:pt x="1515" y="1088"/>
                      <a:pt x="1506" y="1113"/>
                      <a:pt x="1498" y="1139"/>
                    </a:cubicBezTo>
                    <a:lnTo>
                      <a:pt x="1498" y="1139"/>
                    </a:lnTo>
                    <a:cubicBezTo>
                      <a:pt x="999" y="918"/>
                      <a:pt x="448" y="1167"/>
                      <a:pt x="231" y="1735"/>
                    </a:cubicBezTo>
                    <a:lnTo>
                      <a:pt x="231" y="1735"/>
                    </a:lnTo>
                    <a:cubicBezTo>
                      <a:pt x="0" y="2338"/>
                      <a:pt x="237" y="3072"/>
                      <a:pt x="759" y="3373"/>
                    </a:cubicBezTo>
                    <a:lnTo>
                      <a:pt x="4702" y="5652"/>
                    </a:lnTo>
                    <a:lnTo>
                      <a:pt x="4702" y="5652"/>
                    </a:lnTo>
                    <a:cubicBezTo>
                      <a:pt x="5095" y="5878"/>
                      <a:pt x="5553" y="5695"/>
                      <a:pt x="5726" y="5242"/>
                    </a:cubicBezTo>
                    <a:lnTo>
                      <a:pt x="5726" y="5242"/>
                    </a:lnTo>
                    <a:cubicBezTo>
                      <a:pt x="5899" y="4788"/>
                      <a:pt x="5722" y="4237"/>
                      <a:pt x="5329" y="4011"/>
                    </a:cubicBezTo>
                  </a:path>
                </a:pathLst>
              </a:custGeom>
              <a:solidFill>
                <a:schemeClr val="accent2">
                  <a:lumMod val="60000"/>
                  <a:lumOff val="40000"/>
                </a:schemeClr>
              </a:solidFill>
              <a:ln>
                <a:noFill/>
              </a:ln>
              <a:effectLst/>
            </p:spPr>
            <p:txBody>
              <a:bodyPr wrap="none" anchor="ctr"/>
              <a:lstStyle/>
              <a:p>
                <a:endParaRPr lang="en-US" sz="6532" dirty="0">
                  <a:latin typeface="Lato Light" panose="020F0502020204030203" pitchFamily="34" charset="0"/>
                </a:endParaRPr>
              </a:p>
            </p:txBody>
          </p:sp>
          <p:sp>
            <p:nvSpPr>
              <p:cNvPr id="443" name="Freeform 35">
                <a:extLst>
                  <a:ext uri="{FF2B5EF4-FFF2-40B4-BE49-F238E27FC236}">
                    <a16:creationId xmlns:a16="http://schemas.microsoft.com/office/drawing/2014/main" id="{641C971E-BD7D-4DA1-B1FD-A209B87C0299}"/>
                  </a:ext>
                </a:extLst>
              </p:cNvPr>
              <p:cNvSpPr>
                <a:spLocks noChangeArrowheads="1"/>
              </p:cNvSpPr>
              <p:nvPr/>
            </p:nvSpPr>
            <p:spPr bwMode="auto">
              <a:xfrm>
                <a:off x="12972270" y="914285"/>
                <a:ext cx="3351490" cy="3569695"/>
              </a:xfrm>
              <a:custGeom>
                <a:avLst/>
                <a:gdLst>
                  <a:gd name="connsiteX0" fmla="*/ 246211 w 3351490"/>
                  <a:gd name="connsiteY0" fmla="*/ 554152 h 3569695"/>
                  <a:gd name="connsiteX1" fmla="*/ 512040 w 3351490"/>
                  <a:gd name="connsiteY1" fmla="*/ 587939 h 3569695"/>
                  <a:gd name="connsiteX2" fmla="*/ 496345 w 3351490"/>
                  <a:gd name="connsiteY2" fmla="*/ 632551 h 3569695"/>
                  <a:gd name="connsiteX3" fmla="*/ 0 w 3351490"/>
                  <a:gd name="connsiteY3" fmla="*/ 640424 h 3569695"/>
                  <a:gd name="connsiteX4" fmla="*/ 246211 w 3351490"/>
                  <a:gd name="connsiteY4" fmla="*/ 554152 h 3569695"/>
                  <a:gd name="connsiteX5" fmla="*/ 1287927 w 3351490"/>
                  <a:gd name="connsiteY5" fmla="*/ 80 h 3569695"/>
                  <a:gd name="connsiteX6" fmla="*/ 1679570 w 3351490"/>
                  <a:gd name="connsiteY6" fmla="*/ 105380 h 3569695"/>
                  <a:gd name="connsiteX7" fmla="*/ 2145165 w 3351490"/>
                  <a:gd name="connsiteY7" fmla="*/ 1340257 h 3569695"/>
                  <a:gd name="connsiteX8" fmla="*/ 2442937 w 3351490"/>
                  <a:gd name="connsiteY8" fmla="*/ 1432987 h 3569695"/>
                  <a:gd name="connsiteX9" fmla="*/ 2878494 w 3351490"/>
                  <a:gd name="connsiteY9" fmla="*/ 2419059 h 3569695"/>
                  <a:gd name="connsiteX10" fmla="*/ 3049583 w 3351490"/>
                  <a:gd name="connsiteY10" fmla="*/ 2477832 h 3569695"/>
                  <a:gd name="connsiteX11" fmla="*/ 3308174 w 3351490"/>
                  <a:gd name="connsiteY11" fmla="*/ 3281710 h 3569695"/>
                  <a:gd name="connsiteX12" fmla="*/ 3054154 w 3351490"/>
                  <a:gd name="connsiteY12" fmla="*/ 3569695 h 3569695"/>
                  <a:gd name="connsiteX13" fmla="*/ 3255281 w 3351490"/>
                  <a:gd name="connsiteY13" fmla="*/ 3311749 h 3569695"/>
                  <a:gd name="connsiteX14" fmla="*/ 2996036 w 3351490"/>
                  <a:gd name="connsiteY14" fmla="*/ 2507871 h 3569695"/>
                  <a:gd name="connsiteX15" fmla="*/ 2825601 w 3351490"/>
                  <a:gd name="connsiteY15" fmla="*/ 2449099 h 3569695"/>
                  <a:gd name="connsiteX16" fmla="*/ 2389391 w 3351490"/>
                  <a:gd name="connsiteY16" fmla="*/ 1462373 h 3569695"/>
                  <a:gd name="connsiteX17" fmla="*/ 2092271 w 3351490"/>
                  <a:gd name="connsiteY17" fmla="*/ 1370296 h 3569695"/>
                  <a:gd name="connsiteX18" fmla="*/ 1626676 w 3351490"/>
                  <a:gd name="connsiteY18" fmla="*/ 135420 h 3569695"/>
                  <a:gd name="connsiteX19" fmla="*/ 918814 w 3351490"/>
                  <a:gd name="connsiteY19" fmla="*/ 109299 h 3569695"/>
                  <a:gd name="connsiteX20" fmla="*/ 1287927 w 3351490"/>
                  <a:gd name="connsiteY20" fmla="*/ 80 h 356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51490" h="3569695">
                    <a:moveTo>
                      <a:pt x="246211" y="554152"/>
                    </a:moveTo>
                    <a:cubicBezTo>
                      <a:pt x="333186" y="544803"/>
                      <a:pt x="423431" y="555464"/>
                      <a:pt x="512040" y="587939"/>
                    </a:cubicBezTo>
                    <a:cubicBezTo>
                      <a:pt x="506155" y="603685"/>
                      <a:pt x="500923" y="618118"/>
                      <a:pt x="496345" y="632551"/>
                    </a:cubicBezTo>
                    <a:cubicBezTo>
                      <a:pt x="328281" y="557760"/>
                      <a:pt x="151716" y="565633"/>
                      <a:pt x="0" y="640424"/>
                    </a:cubicBezTo>
                    <a:cubicBezTo>
                      <a:pt x="75531" y="592860"/>
                      <a:pt x="159236" y="563501"/>
                      <a:pt x="246211" y="554152"/>
                    </a:cubicBezTo>
                    <a:close/>
                    <a:moveTo>
                      <a:pt x="1287927" y="80"/>
                    </a:moveTo>
                    <a:cubicBezTo>
                      <a:pt x="1418040" y="-1880"/>
                      <a:pt x="1551907" y="31915"/>
                      <a:pt x="1679570" y="105380"/>
                    </a:cubicBezTo>
                    <a:cubicBezTo>
                      <a:pt x="2076599" y="335246"/>
                      <a:pt x="2271849" y="870077"/>
                      <a:pt x="2145165" y="1340257"/>
                    </a:cubicBezTo>
                    <a:cubicBezTo>
                      <a:pt x="2244422" y="1346787"/>
                      <a:pt x="2346292" y="1376826"/>
                      <a:pt x="2442937" y="1432987"/>
                    </a:cubicBezTo>
                    <a:cubicBezTo>
                      <a:pt x="2764218" y="1619100"/>
                      <a:pt x="2936612" y="2031161"/>
                      <a:pt x="2878494" y="2419059"/>
                    </a:cubicBezTo>
                    <a:cubicBezTo>
                      <a:pt x="2935959" y="2426896"/>
                      <a:pt x="2994077" y="2445834"/>
                      <a:pt x="3049583" y="2477832"/>
                    </a:cubicBezTo>
                    <a:cubicBezTo>
                      <a:pt x="3305562" y="2626069"/>
                      <a:pt x="3421145" y="2985888"/>
                      <a:pt x="3308174" y="3281710"/>
                    </a:cubicBezTo>
                    <a:cubicBezTo>
                      <a:pt x="3255934" y="3418846"/>
                      <a:pt x="3163206" y="3517453"/>
                      <a:pt x="3054154" y="3569695"/>
                    </a:cubicBezTo>
                    <a:cubicBezTo>
                      <a:pt x="3140351" y="3513535"/>
                      <a:pt x="3211529" y="3426029"/>
                      <a:pt x="3255281" y="3311749"/>
                    </a:cubicBezTo>
                    <a:cubicBezTo>
                      <a:pt x="3368251" y="3015274"/>
                      <a:pt x="3252669" y="2655456"/>
                      <a:pt x="2996036" y="2507871"/>
                    </a:cubicBezTo>
                    <a:cubicBezTo>
                      <a:pt x="2940530" y="2475873"/>
                      <a:pt x="2882412" y="2456935"/>
                      <a:pt x="2825601" y="2449099"/>
                    </a:cubicBezTo>
                    <a:cubicBezTo>
                      <a:pt x="2883718" y="2060547"/>
                      <a:pt x="2711324" y="1648486"/>
                      <a:pt x="2389391" y="1462373"/>
                    </a:cubicBezTo>
                    <a:cubicBezTo>
                      <a:pt x="2292745" y="1406213"/>
                      <a:pt x="2191529" y="1376826"/>
                      <a:pt x="2092271" y="1370296"/>
                    </a:cubicBezTo>
                    <a:cubicBezTo>
                      <a:pt x="2218302" y="899463"/>
                      <a:pt x="2023706" y="364633"/>
                      <a:pt x="1626676" y="135420"/>
                    </a:cubicBezTo>
                    <a:cubicBezTo>
                      <a:pt x="1390940" y="-1063"/>
                      <a:pt x="1134307" y="-1063"/>
                      <a:pt x="918814" y="109299"/>
                    </a:cubicBezTo>
                    <a:cubicBezTo>
                      <a:pt x="1031458" y="39751"/>
                      <a:pt x="1157815" y="2039"/>
                      <a:pt x="1287927" y="80"/>
                    </a:cubicBezTo>
                    <a:close/>
                  </a:path>
                </a:pathLst>
              </a:custGeom>
              <a:solidFill>
                <a:schemeClr val="bg1"/>
              </a:solidFill>
              <a:ln>
                <a:noFill/>
              </a:ln>
              <a:effectLst/>
            </p:spPr>
            <p:txBody>
              <a:bodyPr wrap="square" anchor="ctr">
                <a:noAutofit/>
              </a:bodyPr>
              <a:lstStyle/>
              <a:p>
                <a:endParaRPr lang="en-US" sz="6532" dirty="0">
                  <a:latin typeface="Lato Light" panose="020F0502020204030203" pitchFamily="34" charset="0"/>
                </a:endParaRPr>
              </a:p>
            </p:txBody>
          </p:sp>
          <p:sp>
            <p:nvSpPr>
              <p:cNvPr id="444" name="Freeform 155">
                <a:extLst>
                  <a:ext uri="{FF2B5EF4-FFF2-40B4-BE49-F238E27FC236}">
                    <a16:creationId xmlns:a16="http://schemas.microsoft.com/office/drawing/2014/main" id="{4840552E-7D42-412A-AECB-E42F1DD2A143}"/>
                  </a:ext>
                </a:extLst>
              </p:cNvPr>
              <p:cNvSpPr>
                <a:spLocks noChangeArrowheads="1"/>
              </p:cNvSpPr>
              <p:nvPr/>
            </p:nvSpPr>
            <p:spPr bwMode="auto">
              <a:xfrm>
                <a:off x="12666957" y="1045553"/>
                <a:ext cx="3502448" cy="3392996"/>
              </a:xfrm>
              <a:custGeom>
                <a:avLst/>
                <a:gdLst>
                  <a:gd name="T0" fmla="*/ 782 w 5361"/>
                  <a:gd name="T1" fmla="*/ 883 h 5196"/>
                  <a:gd name="T2" fmla="*/ 782 w 5361"/>
                  <a:gd name="T3" fmla="*/ 883 h 5196"/>
                  <a:gd name="T4" fmla="*/ 574 w 5361"/>
                  <a:gd name="T5" fmla="*/ 926 h 5196"/>
                  <a:gd name="T6" fmla="*/ 574 w 5361"/>
                  <a:gd name="T7" fmla="*/ 926 h 5196"/>
                  <a:gd name="T8" fmla="*/ 203 w 5361"/>
                  <a:gd name="T9" fmla="*/ 1360 h 5196"/>
                  <a:gd name="T10" fmla="*/ 203 w 5361"/>
                  <a:gd name="T11" fmla="*/ 1360 h 5196"/>
                  <a:gd name="T12" fmla="*/ 675 w 5361"/>
                  <a:gd name="T13" fmla="*/ 2827 h 5196"/>
                  <a:gd name="T14" fmla="*/ 4619 w 5361"/>
                  <a:gd name="T15" fmla="*/ 5106 h 5196"/>
                  <a:gd name="T16" fmla="*/ 4619 w 5361"/>
                  <a:gd name="T17" fmla="*/ 5106 h 5196"/>
                  <a:gd name="T18" fmla="*/ 4971 w 5361"/>
                  <a:gd name="T19" fmla="*/ 5156 h 5196"/>
                  <a:gd name="T20" fmla="*/ 4971 w 5361"/>
                  <a:gd name="T21" fmla="*/ 5156 h 5196"/>
                  <a:gd name="T22" fmla="*/ 5214 w 5361"/>
                  <a:gd name="T23" fmla="*/ 4868 h 5196"/>
                  <a:gd name="T24" fmla="*/ 5214 w 5361"/>
                  <a:gd name="T25" fmla="*/ 4868 h 5196"/>
                  <a:gd name="T26" fmla="*/ 4873 w 5361"/>
                  <a:gd name="T27" fmla="*/ 3809 h 5196"/>
                  <a:gd name="T28" fmla="*/ 4873 w 5361"/>
                  <a:gd name="T29" fmla="*/ 3809 h 5196"/>
                  <a:gd name="T30" fmla="*/ 4685 w 5361"/>
                  <a:gd name="T31" fmla="*/ 3743 h 5196"/>
                  <a:gd name="T32" fmla="*/ 4525 w 5361"/>
                  <a:gd name="T33" fmla="*/ 3721 h 5196"/>
                  <a:gd name="T34" fmla="*/ 4546 w 5361"/>
                  <a:gd name="T35" fmla="*/ 3584 h 5196"/>
                  <a:gd name="T36" fmla="*/ 4546 w 5361"/>
                  <a:gd name="T37" fmla="*/ 3584 h 5196"/>
                  <a:gd name="T38" fmla="*/ 3944 w 5361"/>
                  <a:gd name="T39" fmla="*/ 2208 h 5196"/>
                  <a:gd name="T40" fmla="*/ 3944 w 5361"/>
                  <a:gd name="T41" fmla="*/ 2208 h 5196"/>
                  <a:gd name="T42" fmla="*/ 3581 w 5361"/>
                  <a:gd name="T43" fmla="*/ 2092 h 5196"/>
                  <a:gd name="T44" fmla="*/ 3382 w 5361"/>
                  <a:gd name="T45" fmla="*/ 2080 h 5196"/>
                  <a:gd name="T46" fmla="*/ 3427 w 5361"/>
                  <a:gd name="T47" fmla="*/ 1913 h 5196"/>
                  <a:gd name="T48" fmla="*/ 3427 w 5361"/>
                  <a:gd name="T49" fmla="*/ 1913 h 5196"/>
                  <a:gd name="T50" fmla="*/ 2775 w 5361"/>
                  <a:gd name="T51" fmla="*/ 176 h 5196"/>
                  <a:gd name="T52" fmla="*/ 2775 w 5361"/>
                  <a:gd name="T53" fmla="*/ 176 h 5196"/>
                  <a:gd name="T54" fmla="*/ 2027 w 5361"/>
                  <a:gd name="T55" fmla="*/ 93 h 5196"/>
                  <a:gd name="T56" fmla="*/ 2027 w 5361"/>
                  <a:gd name="T57" fmla="*/ 93 h 5196"/>
                  <a:gd name="T58" fmla="*/ 1497 w 5361"/>
                  <a:gd name="T59" fmla="*/ 688 h 5196"/>
                  <a:gd name="T60" fmla="*/ 1497 w 5361"/>
                  <a:gd name="T61" fmla="*/ 688 h 5196"/>
                  <a:gd name="T62" fmla="*/ 1473 w 5361"/>
                  <a:gd name="T63" fmla="*/ 756 h 5196"/>
                  <a:gd name="T64" fmla="*/ 1367 w 5361"/>
                  <a:gd name="T65" fmla="*/ 1083 h 5196"/>
                  <a:gd name="T66" fmla="*/ 1057 w 5361"/>
                  <a:gd name="T67" fmla="*/ 946 h 5196"/>
                  <a:gd name="T68" fmla="*/ 1057 w 5361"/>
                  <a:gd name="T69" fmla="*/ 946 h 5196"/>
                  <a:gd name="T70" fmla="*/ 782 w 5361"/>
                  <a:gd name="T71" fmla="*/ 883 h 5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61" h="5196">
                    <a:moveTo>
                      <a:pt x="782" y="883"/>
                    </a:moveTo>
                    <a:lnTo>
                      <a:pt x="782" y="883"/>
                    </a:lnTo>
                    <a:cubicBezTo>
                      <a:pt x="709" y="883"/>
                      <a:pt x="638" y="897"/>
                      <a:pt x="574" y="926"/>
                    </a:cubicBezTo>
                    <a:lnTo>
                      <a:pt x="574" y="926"/>
                    </a:lnTo>
                    <a:cubicBezTo>
                      <a:pt x="418" y="994"/>
                      <a:pt x="282" y="1152"/>
                      <a:pt x="203" y="1360"/>
                    </a:cubicBezTo>
                    <a:lnTo>
                      <a:pt x="203" y="1360"/>
                    </a:lnTo>
                    <a:cubicBezTo>
                      <a:pt x="0" y="1890"/>
                      <a:pt x="217" y="2562"/>
                      <a:pt x="675" y="2827"/>
                    </a:cubicBezTo>
                    <a:lnTo>
                      <a:pt x="4619" y="5106"/>
                    </a:lnTo>
                    <a:lnTo>
                      <a:pt x="4619" y="5106"/>
                    </a:lnTo>
                    <a:cubicBezTo>
                      <a:pt x="4743" y="5178"/>
                      <a:pt x="4871" y="5195"/>
                      <a:pt x="4971" y="5156"/>
                    </a:cubicBezTo>
                    <a:lnTo>
                      <a:pt x="4971" y="5156"/>
                    </a:lnTo>
                    <a:cubicBezTo>
                      <a:pt x="5071" y="5116"/>
                      <a:pt x="5159" y="5011"/>
                      <a:pt x="5214" y="4868"/>
                    </a:cubicBezTo>
                    <a:lnTo>
                      <a:pt x="5214" y="4868"/>
                    </a:lnTo>
                    <a:cubicBezTo>
                      <a:pt x="5360" y="4485"/>
                      <a:pt x="5204" y="4000"/>
                      <a:pt x="4873" y="3809"/>
                    </a:cubicBezTo>
                    <a:lnTo>
                      <a:pt x="4873" y="3809"/>
                    </a:lnTo>
                    <a:cubicBezTo>
                      <a:pt x="4812" y="3773"/>
                      <a:pt x="4749" y="3752"/>
                      <a:pt x="4685" y="3743"/>
                    </a:cubicBezTo>
                    <a:lnTo>
                      <a:pt x="4525" y="3721"/>
                    </a:lnTo>
                    <a:lnTo>
                      <a:pt x="4546" y="3584"/>
                    </a:lnTo>
                    <a:lnTo>
                      <a:pt x="4546" y="3584"/>
                    </a:lnTo>
                    <a:cubicBezTo>
                      <a:pt x="4628" y="3036"/>
                      <a:pt x="4375" y="2457"/>
                      <a:pt x="3944" y="2208"/>
                    </a:cubicBezTo>
                    <a:lnTo>
                      <a:pt x="3944" y="2208"/>
                    </a:lnTo>
                    <a:cubicBezTo>
                      <a:pt x="3825" y="2140"/>
                      <a:pt x="3703" y="2101"/>
                      <a:pt x="3581" y="2092"/>
                    </a:cubicBezTo>
                    <a:lnTo>
                      <a:pt x="3382" y="2080"/>
                    </a:lnTo>
                    <a:lnTo>
                      <a:pt x="3427" y="1913"/>
                    </a:lnTo>
                    <a:lnTo>
                      <a:pt x="3427" y="1913"/>
                    </a:lnTo>
                    <a:cubicBezTo>
                      <a:pt x="3604" y="1253"/>
                      <a:pt x="3318" y="489"/>
                      <a:pt x="2775" y="176"/>
                    </a:cubicBezTo>
                    <a:lnTo>
                      <a:pt x="2775" y="176"/>
                    </a:lnTo>
                    <a:cubicBezTo>
                      <a:pt x="2523" y="30"/>
                      <a:pt x="2257" y="0"/>
                      <a:pt x="2027" y="93"/>
                    </a:cubicBezTo>
                    <a:lnTo>
                      <a:pt x="2027" y="93"/>
                    </a:lnTo>
                    <a:cubicBezTo>
                      <a:pt x="1797" y="185"/>
                      <a:pt x="1609" y="396"/>
                      <a:pt x="1497" y="688"/>
                    </a:cubicBezTo>
                    <a:lnTo>
                      <a:pt x="1497" y="688"/>
                    </a:lnTo>
                    <a:cubicBezTo>
                      <a:pt x="1488" y="711"/>
                      <a:pt x="1481" y="733"/>
                      <a:pt x="1473" y="756"/>
                    </a:cubicBezTo>
                    <a:lnTo>
                      <a:pt x="1367" y="1083"/>
                    </a:lnTo>
                    <a:lnTo>
                      <a:pt x="1057" y="946"/>
                    </a:lnTo>
                    <a:lnTo>
                      <a:pt x="1057" y="946"/>
                    </a:lnTo>
                    <a:cubicBezTo>
                      <a:pt x="964" y="904"/>
                      <a:pt x="871" y="883"/>
                      <a:pt x="782" y="883"/>
                    </a:cubicBez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445" name="Freeform 157">
                <a:extLst>
                  <a:ext uri="{FF2B5EF4-FFF2-40B4-BE49-F238E27FC236}">
                    <a16:creationId xmlns:a16="http://schemas.microsoft.com/office/drawing/2014/main" id="{78A610AD-079A-4355-AAE7-1431F4903BAA}"/>
                  </a:ext>
                </a:extLst>
              </p:cNvPr>
              <p:cNvSpPr>
                <a:spLocks noChangeArrowheads="1"/>
              </p:cNvSpPr>
              <p:nvPr/>
            </p:nvSpPr>
            <p:spPr bwMode="auto">
              <a:xfrm>
                <a:off x="14395139" y="2281200"/>
                <a:ext cx="86409" cy="37445"/>
              </a:xfrm>
              <a:custGeom>
                <a:avLst/>
                <a:gdLst>
                  <a:gd name="T0" fmla="*/ 0 w 133"/>
                  <a:gd name="T1" fmla="*/ 54 h 57"/>
                  <a:gd name="T2" fmla="*/ 132 w 133"/>
                  <a:gd name="T3" fmla="*/ 0 h 57"/>
                  <a:gd name="T4" fmla="*/ 122 w 133"/>
                  <a:gd name="T5" fmla="*/ 56 h 57"/>
                  <a:gd name="T6" fmla="*/ 0 w 133"/>
                  <a:gd name="T7" fmla="*/ 54 h 57"/>
                </a:gdLst>
                <a:ahLst/>
                <a:cxnLst>
                  <a:cxn ang="0">
                    <a:pos x="T0" y="T1"/>
                  </a:cxn>
                  <a:cxn ang="0">
                    <a:pos x="T2" y="T3"/>
                  </a:cxn>
                  <a:cxn ang="0">
                    <a:pos x="T4" y="T5"/>
                  </a:cxn>
                  <a:cxn ang="0">
                    <a:pos x="T6" y="T7"/>
                  </a:cxn>
                </a:cxnLst>
                <a:rect l="0" t="0" r="r" b="b"/>
                <a:pathLst>
                  <a:path w="133" h="57">
                    <a:moveTo>
                      <a:pt x="0" y="54"/>
                    </a:moveTo>
                    <a:lnTo>
                      <a:pt x="132" y="0"/>
                    </a:lnTo>
                    <a:lnTo>
                      <a:pt x="122" y="56"/>
                    </a:lnTo>
                    <a:lnTo>
                      <a:pt x="0" y="54"/>
                    </a:lnTo>
                  </a:path>
                </a:pathLst>
              </a:custGeom>
              <a:solidFill>
                <a:srgbClr val="5793C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446" name="Freeform 38">
                <a:extLst>
                  <a:ext uri="{FF2B5EF4-FFF2-40B4-BE49-F238E27FC236}">
                    <a16:creationId xmlns:a16="http://schemas.microsoft.com/office/drawing/2014/main" id="{EA5AC9AD-C45A-40B1-970F-09AEF9A68C05}"/>
                  </a:ext>
                </a:extLst>
              </p:cNvPr>
              <p:cNvSpPr>
                <a:spLocks noChangeArrowheads="1"/>
              </p:cNvSpPr>
              <p:nvPr/>
            </p:nvSpPr>
            <p:spPr bwMode="auto">
              <a:xfrm>
                <a:off x="14002857" y="2279504"/>
                <a:ext cx="815501" cy="1000511"/>
              </a:xfrm>
              <a:custGeom>
                <a:avLst/>
                <a:gdLst>
                  <a:gd name="connsiteX0" fmla="*/ 492368 w 815501"/>
                  <a:gd name="connsiteY0" fmla="*/ 184 h 1000511"/>
                  <a:gd name="connsiteX1" fmla="*/ 536839 w 815501"/>
                  <a:gd name="connsiteY1" fmla="*/ 37501 h 1000511"/>
                  <a:gd name="connsiteX2" fmla="*/ 811913 w 815501"/>
                  <a:gd name="connsiteY2" fmla="*/ 699595 h 1000511"/>
                  <a:gd name="connsiteX3" fmla="*/ 809790 w 815501"/>
                  <a:gd name="connsiteY3" fmla="*/ 733582 h 1000511"/>
                  <a:gd name="connsiteX4" fmla="*/ 804021 w 815501"/>
                  <a:gd name="connsiteY4" fmla="*/ 736718 h 1000511"/>
                  <a:gd name="connsiteX5" fmla="*/ 806390 w 815501"/>
                  <a:gd name="connsiteY5" fmla="*/ 739100 h 1000511"/>
                  <a:gd name="connsiteX6" fmla="*/ 716530 w 815501"/>
                  <a:gd name="connsiteY6" fmla="*/ 775844 h 1000511"/>
                  <a:gd name="connsiteX7" fmla="*/ 694263 w 815501"/>
                  <a:gd name="connsiteY7" fmla="*/ 686050 h 1000511"/>
                  <a:gd name="connsiteX8" fmla="*/ 606837 w 815501"/>
                  <a:gd name="connsiteY8" fmla="*/ 635624 h 1000511"/>
                  <a:gd name="connsiteX9" fmla="*/ 541817 w 815501"/>
                  <a:gd name="connsiteY9" fmla="*/ 941617 h 1000511"/>
                  <a:gd name="connsiteX10" fmla="*/ 527337 w 815501"/>
                  <a:gd name="connsiteY10" fmla="*/ 963284 h 1000511"/>
                  <a:gd name="connsiteX11" fmla="*/ 521041 w 815501"/>
                  <a:gd name="connsiteY11" fmla="*/ 962931 h 1000511"/>
                  <a:gd name="connsiteX12" fmla="*/ 524119 w 815501"/>
                  <a:gd name="connsiteY12" fmla="*/ 965317 h 1000511"/>
                  <a:gd name="connsiteX13" fmla="*/ 435486 w 815501"/>
                  <a:gd name="connsiteY13" fmla="*/ 1000511 h 1000511"/>
                  <a:gd name="connsiteX14" fmla="*/ 450720 w 815501"/>
                  <a:gd name="connsiteY14" fmla="*/ 931955 h 1000511"/>
                  <a:gd name="connsiteX15" fmla="*/ 158314 w 815501"/>
                  <a:gd name="connsiteY15" fmla="*/ 763049 h 1000511"/>
                  <a:gd name="connsiteX16" fmla="*/ 134100 w 815501"/>
                  <a:gd name="connsiteY16" fmla="*/ 706143 h 1000511"/>
                  <a:gd name="connsiteX17" fmla="*/ 199196 w 815501"/>
                  <a:gd name="connsiteY17" fmla="*/ 400303 h 1000511"/>
                  <a:gd name="connsiteX18" fmla="*/ 22628 w 815501"/>
                  <a:gd name="connsiteY18" fmla="*/ 298286 h 1000511"/>
                  <a:gd name="connsiteX19" fmla="*/ 11520 w 815501"/>
                  <a:gd name="connsiteY19" fmla="*/ 237501 h 1000511"/>
                  <a:gd name="connsiteX20" fmla="*/ 476075 w 815501"/>
                  <a:gd name="connsiteY20" fmla="*/ 2860 h 1000511"/>
                  <a:gd name="connsiteX21" fmla="*/ 492368 w 815501"/>
                  <a:gd name="connsiteY21" fmla="*/ 184 h 100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5501" h="1000511">
                    <a:moveTo>
                      <a:pt x="492368" y="184"/>
                    </a:moveTo>
                    <a:cubicBezTo>
                      <a:pt x="509397" y="1961"/>
                      <a:pt x="527528" y="16422"/>
                      <a:pt x="536839" y="37501"/>
                    </a:cubicBezTo>
                    <a:lnTo>
                      <a:pt x="811913" y="699595"/>
                    </a:lnTo>
                    <a:cubicBezTo>
                      <a:pt x="817794" y="713647"/>
                      <a:pt x="815997" y="726229"/>
                      <a:pt x="809790" y="733582"/>
                    </a:cubicBezTo>
                    <a:lnTo>
                      <a:pt x="804021" y="736718"/>
                    </a:lnTo>
                    <a:lnTo>
                      <a:pt x="806390" y="739100"/>
                    </a:lnTo>
                    <a:lnTo>
                      <a:pt x="716530" y="775844"/>
                    </a:lnTo>
                    <a:lnTo>
                      <a:pt x="694263" y="686050"/>
                    </a:lnTo>
                    <a:lnTo>
                      <a:pt x="606837" y="635624"/>
                    </a:lnTo>
                    <a:lnTo>
                      <a:pt x="541817" y="941617"/>
                    </a:lnTo>
                    <a:cubicBezTo>
                      <a:pt x="539853" y="952083"/>
                      <a:pt x="534454" y="959605"/>
                      <a:pt x="527337" y="963284"/>
                    </a:cubicBezTo>
                    <a:lnTo>
                      <a:pt x="521041" y="962931"/>
                    </a:lnTo>
                    <a:lnTo>
                      <a:pt x="524119" y="965317"/>
                    </a:lnTo>
                    <a:lnTo>
                      <a:pt x="435486" y="1000511"/>
                    </a:lnTo>
                    <a:lnTo>
                      <a:pt x="450720" y="931955"/>
                    </a:lnTo>
                    <a:lnTo>
                      <a:pt x="158314" y="763049"/>
                    </a:lnTo>
                    <a:cubicBezTo>
                      <a:pt x="140644" y="753238"/>
                      <a:pt x="130173" y="727728"/>
                      <a:pt x="134100" y="706143"/>
                    </a:cubicBezTo>
                    <a:lnTo>
                      <a:pt x="199196" y="400303"/>
                    </a:lnTo>
                    <a:lnTo>
                      <a:pt x="22628" y="298286"/>
                    </a:lnTo>
                    <a:cubicBezTo>
                      <a:pt x="-1547" y="283907"/>
                      <a:pt x="-8081" y="247305"/>
                      <a:pt x="11520" y="237501"/>
                    </a:cubicBezTo>
                    <a:lnTo>
                      <a:pt x="476075" y="2860"/>
                    </a:lnTo>
                    <a:cubicBezTo>
                      <a:pt x="481138" y="409"/>
                      <a:pt x="486692" y="-408"/>
                      <a:pt x="492368" y="184"/>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447" name="Freeform 39">
                <a:extLst>
                  <a:ext uri="{FF2B5EF4-FFF2-40B4-BE49-F238E27FC236}">
                    <a16:creationId xmlns:a16="http://schemas.microsoft.com/office/drawing/2014/main" id="{8353FEE5-ED59-46F6-A69F-D8884BE63B41}"/>
                  </a:ext>
                </a:extLst>
              </p:cNvPr>
              <p:cNvSpPr>
                <a:spLocks noChangeArrowheads="1"/>
              </p:cNvSpPr>
              <p:nvPr/>
            </p:nvSpPr>
            <p:spPr bwMode="auto">
              <a:xfrm>
                <a:off x="13913520" y="2317344"/>
                <a:ext cx="815160" cy="965198"/>
              </a:xfrm>
              <a:custGeom>
                <a:avLst/>
                <a:gdLst>
                  <a:gd name="connsiteX0" fmla="*/ 492024 w 815160"/>
                  <a:gd name="connsiteY0" fmla="*/ 161 h 965198"/>
                  <a:gd name="connsiteX1" fmla="*/ 536459 w 815160"/>
                  <a:gd name="connsiteY1" fmla="*/ 37721 h 965198"/>
                  <a:gd name="connsiteX2" fmla="*/ 811317 w 815160"/>
                  <a:gd name="connsiteY2" fmla="*/ 699244 h 965198"/>
                  <a:gd name="connsiteX3" fmla="*/ 780632 w 815160"/>
                  <a:gd name="connsiteY3" fmla="*/ 735814 h 965198"/>
                  <a:gd name="connsiteX4" fmla="*/ 607004 w 815160"/>
                  <a:gd name="connsiteY4" fmla="*/ 635676 h 965198"/>
                  <a:gd name="connsiteX5" fmla="*/ 542520 w 815160"/>
                  <a:gd name="connsiteY5" fmla="*/ 941250 h 965198"/>
                  <a:gd name="connsiteX6" fmla="*/ 502599 w 815160"/>
                  <a:gd name="connsiteY6" fmla="*/ 960854 h 965198"/>
                  <a:gd name="connsiteX7" fmla="*/ 158363 w 815160"/>
                  <a:gd name="connsiteY7" fmla="*/ 762861 h 965198"/>
                  <a:gd name="connsiteX8" fmla="*/ 134149 w 815160"/>
                  <a:gd name="connsiteY8" fmla="*/ 706011 h 965198"/>
                  <a:gd name="connsiteX9" fmla="*/ 199208 w 815160"/>
                  <a:gd name="connsiteY9" fmla="*/ 400136 h 965198"/>
                  <a:gd name="connsiteX10" fmla="*/ 22000 w 815160"/>
                  <a:gd name="connsiteY10" fmla="*/ 297628 h 965198"/>
                  <a:gd name="connsiteX11" fmla="*/ 11554 w 815160"/>
                  <a:gd name="connsiteY11" fmla="*/ 236896 h 965198"/>
                  <a:gd name="connsiteX12" fmla="*/ 475743 w 815160"/>
                  <a:gd name="connsiteY12" fmla="*/ 3110 h 965198"/>
                  <a:gd name="connsiteX13" fmla="*/ 492024 w 815160"/>
                  <a:gd name="connsiteY13" fmla="*/ 161 h 96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5160" h="965198">
                    <a:moveTo>
                      <a:pt x="492024" y="161"/>
                    </a:moveTo>
                    <a:cubicBezTo>
                      <a:pt x="509039" y="1844"/>
                      <a:pt x="527156" y="16660"/>
                      <a:pt x="536459" y="37721"/>
                    </a:cubicBezTo>
                    <a:lnTo>
                      <a:pt x="811317" y="699244"/>
                    </a:lnTo>
                    <a:cubicBezTo>
                      <a:pt x="823721" y="727325"/>
                      <a:pt x="804135" y="749528"/>
                      <a:pt x="780632" y="735814"/>
                    </a:cubicBezTo>
                    <a:lnTo>
                      <a:pt x="607004" y="635676"/>
                    </a:lnTo>
                    <a:lnTo>
                      <a:pt x="542520" y="941250"/>
                    </a:lnTo>
                    <a:cubicBezTo>
                      <a:pt x="537939" y="962161"/>
                      <a:pt x="519615" y="971309"/>
                      <a:pt x="502599" y="960854"/>
                    </a:cubicBezTo>
                    <a:lnTo>
                      <a:pt x="158363" y="762861"/>
                    </a:lnTo>
                    <a:cubicBezTo>
                      <a:pt x="140693" y="752406"/>
                      <a:pt x="130222" y="726921"/>
                      <a:pt x="134149" y="706011"/>
                    </a:cubicBezTo>
                    <a:lnTo>
                      <a:pt x="199208" y="400136"/>
                    </a:lnTo>
                    <a:lnTo>
                      <a:pt x="22000" y="297628"/>
                    </a:lnTo>
                    <a:cubicBezTo>
                      <a:pt x="-1503" y="283915"/>
                      <a:pt x="-8032" y="247345"/>
                      <a:pt x="11554" y="236896"/>
                    </a:cubicBezTo>
                    <a:lnTo>
                      <a:pt x="475743" y="3110"/>
                    </a:lnTo>
                    <a:cubicBezTo>
                      <a:pt x="480803" y="498"/>
                      <a:pt x="486352" y="-400"/>
                      <a:pt x="492024" y="161"/>
                    </a:cubicBezTo>
                    <a:close/>
                  </a:path>
                </a:pathLst>
              </a:custGeom>
              <a:solidFill>
                <a:schemeClr val="accent2">
                  <a:lumMod val="60000"/>
                  <a:lumOff val="40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452" name="Freeform 167">
                <a:extLst>
                  <a:ext uri="{FF2B5EF4-FFF2-40B4-BE49-F238E27FC236}">
                    <a16:creationId xmlns:a16="http://schemas.microsoft.com/office/drawing/2014/main" id="{9E3EAD0C-C9CD-4377-940D-5F571224E2D7}"/>
                  </a:ext>
                </a:extLst>
              </p:cNvPr>
              <p:cNvSpPr>
                <a:spLocks noChangeArrowheads="1"/>
              </p:cNvSpPr>
              <p:nvPr/>
            </p:nvSpPr>
            <p:spPr bwMode="auto">
              <a:xfrm>
                <a:off x="5783035" y="10936510"/>
                <a:ext cx="37443" cy="115212"/>
              </a:xfrm>
              <a:custGeom>
                <a:avLst/>
                <a:gdLst>
                  <a:gd name="T0" fmla="*/ 5 w 58"/>
                  <a:gd name="T1" fmla="*/ 175 h 176"/>
                  <a:gd name="T2" fmla="*/ 0 w 58"/>
                  <a:gd name="T3" fmla="*/ 0 h 176"/>
                  <a:gd name="T4" fmla="*/ 57 w 58"/>
                  <a:gd name="T5" fmla="*/ 118 h 176"/>
                  <a:gd name="T6" fmla="*/ 5 w 58"/>
                  <a:gd name="T7" fmla="*/ 175 h 176"/>
                </a:gdLst>
                <a:ahLst/>
                <a:cxnLst>
                  <a:cxn ang="0">
                    <a:pos x="T0" y="T1"/>
                  </a:cxn>
                  <a:cxn ang="0">
                    <a:pos x="T2" y="T3"/>
                  </a:cxn>
                  <a:cxn ang="0">
                    <a:pos x="T4" y="T5"/>
                  </a:cxn>
                  <a:cxn ang="0">
                    <a:pos x="T6" y="T7"/>
                  </a:cxn>
                </a:cxnLst>
                <a:rect l="0" t="0" r="r" b="b"/>
                <a:pathLst>
                  <a:path w="58" h="176">
                    <a:moveTo>
                      <a:pt x="5" y="175"/>
                    </a:moveTo>
                    <a:lnTo>
                      <a:pt x="0" y="0"/>
                    </a:lnTo>
                    <a:lnTo>
                      <a:pt x="57" y="118"/>
                    </a:lnTo>
                    <a:lnTo>
                      <a:pt x="5" y="175"/>
                    </a:lnTo>
                  </a:path>
                </a:pathLst>
              </a:custGeom>
              <a:solidFill>
                <a:srgbClr val="D3D0C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grpSp>
        <p:pic>
          <p:nvPicPr>
            <p:cNvPr id="465" name="Picture 464">
              <a:extLst>
                <a:ext uri="{FF2B5EF4-FFF2-40B4-BE49-F238E27FC236}">
                  <a16:creationId xmlns:a16="http://schemas.microsoft.com/office/drawing/2014/main" id="{3B2483D1-28D4-4D72-8ED0-7C9CB1A69A03}"/>
                </a:ext>
              </a:extLst>
            </p:cNvPr>
            <p:cNvPicPr>
              <a:picLocks noChangeAspect="1"/>
            </p:cNvPicPr>
            <p:nvPr/>
          </p:nvPicPr>
          <p:blipFill>
            <a:blip r:embed="rId3"/>
            <a:stretch>
              <a:fillRect/>
            </a:stretch>
          </p:blipFill>
          <p:spPr>
            <a:xfrm>
              <a:off x="10767095" y="970611"/>
              <a:ext cx="587381" cy="587381"/>
            </a:xfrm>
            <a:prstGeom prst="rect">
              <a:avLst/>
            </a:prstGeom>
          </p:spPr>
        </p:pic>
        <p:sp>
          <p:nvSpPr>
            <p:cNvPr id="466" name="Arrow: Right 465">
              <a:extLst>
                <a:ext uri="{FF2B5EF4-FFF2-40B4-BE49-F238E27FC236}">
                  <a16:creationId xmlns:a16="http://schemas.microsoft.com/office/drawing/2014/main" id="{973BE3EC-1CA7-456B-8164-41AD6E3DC887}"/>
                </a:ext>
              </a:extLst>
            </p:cNvPr>
            <p:cNvSpPr/>
            <p:nvPr/>
          </p:nvSpPr>
          <p:spPr>
            <a:xfrm>
              <a:off x="9049145" y="1390358"/>
              <a:ext cx="1704534" cy="422754"/>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p>
          </p:txBody>
        </p:sp>
        <p:sp>
          <p:nvSpPr>
            <p:cNvPr id="468" name="Arrow: Right 467">
              <a:extLst>
                <a:ext uri="{FF2B5EF4-FFF2-40B4-BE49-F238E27FC236}">
                  <a16:creationId xmlns:a16="http://schemas.microsoft.com/office/drawing/2014/main" id="{79248EB4-4F79-41D4-A0CB-822A92C3C1CD}"/>
                </a:ext>
              </a:extLst>
            </p:cNvPr>
            <p:cNvSpPr/>
            <p:nvPr/>
          </p:nvSpPr>
          <p:spPr>
            <a:xfrm rot="10800000">
              <a:off x="8981106" y="1906390"/>
              <a:ext cx="1704534" cy="422754"/>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p>
          </p:txBody>
        </p:sp>
        <p:sp>
          <p:nvSpPr>
            <p:cNvPr id="469" name="TextBox 468">
              <a:extLst>
                <a:ext uri="{FF2B5EF4-FFF2-40B4-BE49-F238E27FC236}">
                  <a16:creationId xmlns:a16="http://schemas.microsoft.com/office/drawing/2014/main" id="{C896315B-F296-4CE6-A40C-44E89A6CC857}"/>
                </a:ext>
              </a:extLst>
            </p:cNvPr>
            <p:cNvSpPr txBox="1"/>
            <p:nvPr/>
          </p:nvSpPr>
          <p:spPr>
            <a:xfrm>
              <a:off x="9344296" y="1730914"/>
              <a:ext cx="1032655" cy="246221"/>
            </a:xfrm>
            <a:prstGeom prst="rect">
              <a:avLst/>
            </a:prstGeom>
            <a:noFill/>
          </p:spPr>
          <p:txBody>
            <a:bodyPr wrap="none" rtlCol="0">
              <a:spAutoFit/>
            </a:bodyPr>
            <a:lstStyle/>
            <a:p>
              <a:r>
                <a:rPr lang="en-US" sz="1000" b="1" dirty="0">
                  <a:latin typeface="Arial Nova" panose="020B0504020202020204" pitchFamily="34" charset="0"/>
                </a:rPr>
                <a:t>Web Crawling</a:t>
              </a:r>
              <a:endParaRPr lang="en-MY" sz="1000" b="1" dirty="0">
                <a:latin typeface="Arial Nova" panose="020B0504020202020204" pitchFamily="34" charset="0"/>
              </a:endParaRPr>
            </a:p>
          </p:txBody>
        </p:sp>
        <p:sp>
          <p:nvSpPr>
            <p:cNvPr id="471" name="TextBox 470">
              <a:extLst>
                <a:ext uri="{FF2B5EF4-FFF2-40B4-BE49-F238E27FC236}">
                  <a16:creationId xmlns:a16="http://schemas.microsoft.com/office/drawing/2014/main" id="{EA6E1E3E-B112-4A73-8C38-E06CEEF3CE85}"/>
                </a:ext>
              </a:extLst>
            </p:cNvPr>
            <p:cNvSpPr txBox="1"/>
            <p:nvPr/>
          </p:nvSpPr>
          <p:spPr>
            <a:xfrm>
              <a:off x="10324087" y="3350482"/>
              <a:ext cx="1810583" cy="713016"/>
            </a:xfrm>
            <a:prstGeom prst="rect">
              <a:avLst/>
            </a:prstGeom>
            <a:noFill/>
          </p:spPr>
          <p:txBody>
            <a:bodyPr wrap="square" rtlCol="0">
              <a:spAutoFit/>
            </a:bodyPr>
            <a:lstStyle/>
            <a:p>
              <a:pPr>
                <a:spcAft>
                  <a:spcPts val="200"/>
                </a:spcAft>
              </a:pPr>
              <a:r>
                <a:rPr lang="en-US" sz="1000" b="1" dirty="0">
                  <a:latin typeface="Arial Nova" panose="020B0504020202020204" pitchFamily="34" charset="0"/>
                </a:rPr>
                <a:t>Near Real-time Datasets</a:t>
              </a:r>
            </a:p>
            <a:p>
              <a:pPr marL="171450" indent="-171450">
                <a:spcAft>
                  <a:spcPts val="200"/>
                </a:spcAft>
                <a:buFont typeface="Arial" panose="020B0604020202020204" pitchFamily="34" charset="0"/>
                <a:buChar char="•"/>
              </a:pPr>
              <a:r>
                <a:rPr lang="en-US" sz="900" dirty="0">
                  <a:latin typeface="Arial Nova" panose="020B0504020202020204" pitchFamily="34" charset="0"/>
                </a:rPr>
                <a:t>Johns Hopkins University GitHub Repository</a:t>
              </a:r>
            </a:p>
            <a:p>
              <a:pPr marL="171450" indent="-171450">
                <a:spcAft>
                  <a:spcPts val="200"/>
                </a:spcAft>
                <a:buFont typeface="Arial" panose="020B0604020202020204" pitchFamily="34" charset="0"/>
                <a:buChar char="•"/>
              </a:pPr>
              <a:r>
                <a:rPr lang="en-US" sz="900" dirty="0">
                  <a:latin typeface="Arial Nova" panose="020B0504020202020204" pitchFamily="34" charset="0"/>
                </a:rPr>
                <a:t>Twitter</a:t>
              </a:r>
              <a:endParaRPr lang="en-MY" sz="1000" dirty="0">
                <a:latin typeface="Arial Nova" panose="020B0504020202020204" pitchFamily="34" charset="0"/>
              </a:endParaRPr>
            </a:p>
          </p:txBody>
        </p:sp>
        <p:sp>
          <p:nvSpPr>
            <p:cNvPr id="473" name="TextBox 472">
              <a:extLst>
                <a:ext uri="{FF2B5EF4-FFF2-40B4-BE49-F238E27FC236}">
                  <a16:creationId xmlns:a16="http://schemas.microsoft.com/office/drawing/2014/main" id="{FB784F61-91E4-4A6C-B036-BFC0BBF20867}"/>
                </a:ext>
              </a:extLst>
            </p:cNvPr>
            <p:cNvSpPr txBox="1"/>
            <p:nvPr/>
          </p:nvSpPr>
          <p:spPr>
            <a:xfrm>
              <a:off x="6364916" y="737522"/>
              <a:ext cx="2185275" cy="959237"/>
            </a:xfrm>
            <a:prstGeom prst="rect">
              <a:avLst/>
            </a:prstGeom>
            <a:noFill/>
          </p:spPr>
          <p:txBody>
            <a:bodyPr wrap="square" rtlCol="0">
              <a:spAutoFit/>
            </a:bodyPr>
            <a:lstStyle/>
            <a:p>
              <a:pPr>
                <a:spcAft>
                  <a:spcPts val="200"/>
                </a:spcAft>
              </a:pPr>
              <a:r>
                <a:rPr lang="en-US" sz="1000" b="1" dirty="0">
                  <a:latin typeface="Arial Nova" panose="020B0504020202020204" pitchFamily="34" charset="0"/>
                </a:rPr>
                <a:t>Data Acquisition &amp; Exploratory Data Analysis</a:t>
              </a:r>
            </a:p>
            <a:p>
              <a:pPr marL="171450" indent="-171450">
                <a:spcAft>
                  <a:spcPts val="200"/>
                </a:spcAft>
                <a:buFont typeface="Arial" panose="020B0604020202020204" pitchFamily="34" charset="0"/>
                <a:buChar char="•"/>
              </a:pPr>
              <a:r>
                <a:rPr lang="en-US" sz="900" dirty="0">
                  <a:latin typeface="Arial Nova" panose="020B0504020202020204" pitchFamily="34" charset="0"/>
                </a:rPr>
                <a:t>COVID-19 Time-series dataset </a:t>
              </a:r>
              <a:r>
                <a:rPr lang="en-US" sz="700" dirty="0">
                  <a:latin typeface="Arial Nova" panose="020B0504020202020204" pitchFamily="34" charset="0"/>
                </a:rPr>
                <a:t>(Confirmed, Recovered, Deaths)</a:t>
              </a:r>
            </a:p>
            <a:p>
              <a:pPr marL="171450" indent="-171450">
                <a:spcAft>
                  <a:spcPts val="200"/>
                </a:spcAft>
                <a:buFont typeface="Arial" panose="020B0604020202020204" pitchFamily="34" charset="0"/>
                <a:buChar char="•"/>
              </a:pPr>
              <a:r>
                <a:rPr lang="en-US" sz="900" dirty="0">
                  <a:latin typeface="Arial Nova" panose="020B0504020202020204" pitchFamily="34" charset="0"/>
                </a:rPr>
                <a:t>COVID-19 related </a:t>
              </a:r>
              <a:r>
                <a:rPr lang="en-US" sz="700" dirty="0">
                  <a:latin typeface="Arial Nova" panose="020B0504020202020204" pitchFamily="34" charset="0"/>
                </a:rPr>
                <a:t>tweets (Timestamp, Location)</a:t>
              </a:r>
              <a:endParaRPr lang="en-MY" sz="1000" dirty="0">
                <a:latin typeface="Arial Nova" panose="020B0504020202020204" pitchFamily="34" charset="0"/>
              </a:endParaRPr>
            </a:p>
          </p:txBody>
        </p:sp>
        <p:pic>
          <p:nvPicPr>
            <p:cNvPr id="475" name="Picture 474">
              <a:extLst>
                <a:ext uri="{FF2B5EF4-FFF2-40B4-BE49-F238E27FC236}">
                  <a16:creationId xmlns:a16="http://schemas.microsoft.com/office/drawing/2014/main" id="{EB340404-5920-4FA7-96C5-4D9E8DB6A538}"/>
                </a:ext>
              </a:extLst>
            </p:cNvPr>
            <p:cNvPicPr>
              <a:picLocks noChangeAspect="1"/>
            </p:cNvPicPr>
            <p:nvPr/>
          </p:nvPicPr>
          <p:blipFill>
            <a:blip r:embed="rId4"/>
            <a:stretch>
              <a:fillRect/>
            </a:stretch>
          </p:blipFill>
          <p:spPr>
            <a:xfrm>
              <a:off x="9754800" y="2539713"/>
              <a:ext cx="584576" cy="582302"/>
            </a:xfrm>
            <a:prstGeom prst="rect">
              <a:avLst/>
            </a:prstGeom>
          </p:spPr>
        </p:pic>
        <p:pic>
          <p:nvPicPr>
            <p:cNvPr id="477" name="Picture 476">
              <a:extLst>
                <a:ext uri="{FF2B5EF4-FFF2-40B4-BE49-F238E27FC236}">
                  <a16:creationId xmlns:a16="http://schemas.microsoft.com/office/drawing/2014/main" id="{5A316D8D-50FF-4D4E-B512-E14BA05F0BBF}"/>
                </a:ext>
              </a:extLst>
            </p:cNvPr>
            <p:cNvPicPr>
              <a:picLocks noChangeAspect="1"/>
            </p:cNvPicPr>
            <p:nvPr/>
          </p:nvPicPr>
          <p:blipFill>
            <a:blip r:embed="rId5"/>
            <a:stretch>
              <a:fillRect/>
            </a:stretch>
          </p:blipFill>
          <p:spPr>
            <a:xfrm>
              <a:off x="9108831" y="2469115"/>
              <a:ext cx="600812" cy="696441"/>
            </a:xfrm>
            <a:prstGeom prst="rect">
              <a:avLst/>
            </a:prstGeom>
          </p:spPr>
        </p:pic>
        <p:sp>
          <p:nvSpPr>
            <p:cNvPr id="482" name="TextBox 481">
              <a:extLst>
                <a:ext uri="{FF2B5EF4-FFF2-40B4-BE49-F238E27FC236}">
                  <a16:creationId xmlns:a16="http://schemas.microsoft.com/office/drawing/2014/main" id="{46BA822B-C7F5-4F47-B683-8744DD81B8FE}"/>
                </a:ext>
              </a:extLst>
            </p:cNvPr>
            <p:cNvSpPr txBox="1"/>
            <p:nvPr/>
          </p:nvSpPr>
          <p:spPr>
            <a:xfrm>
              <a:off x="9905818" y="4693593"/>
              <a:ext cx="1124192" cy="246221"/>
            </a:xfrm>
            <a:prstGeom prst="rect">
              <a:avLst/>
            </a:prstGeom>
            <a:noFill/>
          </p:spPr>
          <p:txBody>
            <a:bodyPr wrap="square" rtlCol="0">
              <a:spAutoFit/>
            </a:bodyPr>
            <a:lstStyle/>
            <a:p>
              <a:r>
                <a:rPr lang="en-US" sz="1000" b="1" dirty="0">
                  <a:latin typeface="Arial Nova" panose="020B0504020202020204" pitchFamily="34" charset="0"/>
                </a:rPr>
                <a:t>Cloud Storage</a:t>
              </a:r>
              <a:endParaRPr lang="en-MY" sz="1000" b="1" dirty="0">
                <a:latin typeface="Arial Nova" panose="020B0504020202020204" pitchFamily="34" charset="0"/>
              </a:endParaRPr>
            </a:p>
          </p:txBody>
        </p:sp>
        <p:sp>
          <p:nvSpPr>
            <p:cNvPr id="484" name="TextBox 483">
              <a:extLst>
                <a:ext uri="{FF2B5EF4-FFF2-40B4-BE49-F238E27FC236}">
                  <a16:creationId xmlns:a16="http://schemas.microsoft.com/office/drawing/2014/main" id="{8A120680-AF0F-45E3-AA43-2E547DC2BCD2}"/>
                </a:ext>
              </a:extLst>
            </p:cNvPr>
            <p:cNvSpPr txBox="1"/>
            <p:nvPr/>
          </p:nvSpPr>
          <p:spPr>
            <a:xfrm>
              <a:off x="7217620" y="4922051"/>
              <a:ext cx="1127755" cy="400110"/>
            </a:xfrm>
            <a:prstGeom prst="rect">
              <a:avLst/>
            </a:prstGeom>
            <a:noFill/>
          </p:spPr>
          <p:txBody>
            <a:bodyPr wrap="square" rtlCol="0">
              <a:spAutoFit/>
            </a:bodyPr>
            <a:lstStyle/>
            <a:p>
              <a:pPr algn="r"/>
              <a:r>
                <a:rPr lang="en-US" sz="1000" b="1" dirty="0">
                  <a:latin typeface="Arial Nova" panose="020B0504020202020204" pitchFamily="34" charset="0"/>
                </a:rPr>
                <a:t>Hadoop Data Warehouse</a:t>
              </a:r>
              <a:endParaRPr lang="en-MY" sz="1000" b="1" dirty="0">
                <a:latin typeface="Arial Nova" panose="020B0504020202020204" pitchFamily="34" charset="0"/>
              </a:endParaRPr>
            </a:p>
          </p:txBody>
        </p:sp>
        <p:pic>
          <p:nvPicPr>
            <p:cNvPr id="489" name="Picture 488">
              <a:extLst>
                <a:ext uri="{FF2B5EF4-FFF2-40B4-BE49-F238E27FC236}">
                  <a16:creationId xmlns:a16="http://schemas.microsoft.com/office/drawing/2014/main" id="{7CE6BEF1-CA87-4F4F-A5E8-DF177A3C0FDD}"/>
                </a:ext>
              </a:extLst>
            </p:cNvPr>
            <p:cNvPicPr>
              <a:picLocks noChangeAspect="1"/>
            </p:cNvPicPr>
            <p:nvPr/>
          </p:nvPicPr>
          <p:blipFill>
            <a:blip r:embed="rId6"/>
            <a:stretch>
              <a:fillRect/>
            </a:stretch>
          </p:blipFill>
          <p:spPr>
            <a:xfrm>
              <a:off x="11255147" y="1124202"/>
              <a:ext cx="810268" cy="383527"/>
            </a:xfrm>
            <a:prstGeom prst="rect">
              <a:avLst/>
            </a:prstGeom>
          </p:spPr>
        </p:pic>
        <p:pic>
          <p:nvPicPr>
            <p:cNvPr id="492" name="Picture 491">
              <a:extLst>
                <a:ext uri="{FF2B5EF4-FFF2-40B4-BE49-F238E27FC236}">
                  <a16:creationId xmlns:a16="http://schemas.microsoft.com/office/drawing/2014/main" id="{9B7CA398-4DE9-4FA8-B998-615376DDD860}"/>
                </a:ext>
              </a:extLst>
            </p:cNvPr>
            <p:cNvPicPr>
              <a:picLocks noChangeAspect="1"/>
            </p:cNvPicPr>
            <p:nvPr/>
          </p:nvPicPr>
          <p:blipFill>
            <a:blip r:embed="rId7"/>
            <a:stretch>
              <a:fillRect/>
            </a:stretch>
          </p:blipFill>
          <p:spPr>
            <a:xfrm>
              <a:off x="7760641" y="4030652"/>
              <a:ext cx="956648" cy="541124"/>
            </a:xfrm>
            <a:prstGeom prst="rect">
              <a:avLst/>
            </a:prstGeom>
          </p:spPr>
        </p:pic>
      </p:grpSp>
    </p:spTree>
    <p:extLst>
      <p:ext uri="{BB962C8B-B14F-4D97-AF65-F5344CB8AC3E}">
        <p14:creationId xmlns:p14="http://schemas.microsoft.com/office/powerpoint/2010/main" val="3319597633"/>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983</Words>
  <Application>Microsoft Office PowerPoint</Application>
  <PresentationFormat>Widescreen</PresentationFormat>
  <Paragraphs>93</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Arial Nova</vt:lpstr>
      <vt:lpstr>Calibri</vt:lpstr>
      <vt:lpstr>Courier New</vt:lpstr>
      <vt:lpstr>Lato Light</vt:lpstr>
      <vt:lpstr>Lucida Sans Typewriter</vt:lpstr>
      <vt:lpstr>Times New Roman</vt:lpstr>
      <vt:lpstr>Tw Cen MT</vt:lpstr>
      <vt:lpstr>Office Theme</vt:lpstr>
      <vt:lpstr>Combating COVID-19 Outbreaks</vt:lpstr>
      <vt:lpstr>Assignment Milestones</vt:lpstr>
      <vt:lpstr>Assignment Background</vt:lpstr>
      <vt:lpstr>Accessing and Processing the Datasets creating Cloud Storage (Data Lake) in Google Cloud Platform (GCP)</vt:lpstr>
      <vt:lpstr>Accessing and Processing the Datasets creating Virtual Machine Instances in Google Cloud Platform (GCP)</vt:lpstr>
      <vt:lpstr>Accessing and Processing the Datasets installing Anaconda and Jupyter Lab in Google Cloud Platform (GCP) VM instances</vt:lpstr>
      <vt:lpstr>Accessing and Processing the Datasets to run Jupyter Lab in Google Cloud Platform (GCP) to start coding Python</vt:lpstr>
      <vt:lpstr>Accessing and Processing the Datasets using Python on Jupyter Lab notebook in Google Cloud Platform (GCP) VM instances</vt:lpstr>
      <vt:lpstr>Summary</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Combating COVID-19 Outbreaks</dc:title>
  <dc:subject>WQD7005 Data Mining</dc:subject>
  <dc:creator/>
  <cp:keywords>Web Crawling, Web Scraping</cp:keywords>
  <dc:description>Part A - Assignment Paper Submission</dc:description>
  <cp:lastModifiedBy/>
  <cp:revision>1</cp:revision>
  <dcterms:created xsi:type="dcterms:W3CDTF">2020-03-11T06:26:25Z</dcterms:created>
  <dcterms:modified xsi:type="dcterms:W3CDTF">2020-04-27T07:34:24Z</dcterms:modified>
  <cp:category>Assignment Paper</cp:category>
  <cp:contentStatus>Ready for Submission</cp:contentStatus>
</cp:coreProperties>
</file>